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2B5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459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AB7C-45AF-A212-519998FF04A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AB7C-45AF-A212-519998FF04A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AB7C-45AF-A212-519998FF04A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AB7C-45AF-A212-519998FF04A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AB7C-45AF-A212-519998FF04A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AB7C-45AF-A212-519998FF04A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AB7C-45AF-A212-519998FF04A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AB7C-45AF-A212-519998FF04A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AB7C-45AF-A212-519998FF04A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AB7C-45AF-A212-519998FF04A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AB7C-45AF-A212-519998FF04A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AB7C-45AF-A212-519998FF04A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AB7C-45AF-A212-519998FF04A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AB7C-45AF-A212-519998FF04A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AB7C-45AF-A212-519998FF04A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AB7C-45AF-A212-519998FF04A3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AB7C-45AF-A212-519998FF04A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AB7C-45AF-A212-519998FF04A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AB7C-45AF-A212-519998FF04A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AB7C-45AF-A212-519998FF04A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AB7C-45AF-A212-519998FF04A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AB7C-45AF-A212-519998FF04A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AB7C-45AF-A212-519998FF04A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AB7C-45AF-A212-519998FF04A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AB7C-45AF-A212-519998FF04A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AB7C-45AF-A212-519998FF04A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AB7C-45AF-A212-519998FF04A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AB7C-45AF-A212-519998FF04A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AB7C-45AF-A212-519998FF04A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AB7C-45AF-A212-519998FF04A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AB7C-45AF-A212-519998FF04A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AB7C-45AF-A212-519998FF04A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AB7C-45AF-A212-519998FF04A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AB7C-45AF-A212-519998FF04A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AB7C-45AF-A212-519998FF04A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AB7C-45AF-A212-519998FF04A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AB7C-45AF-A212-519998FF04A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AB7C-45AF-A212-519998FF04A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AB7C-45AF-A212-519998FF04A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AB7C-45AF-A212-519998FF04A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AB7C-45AF-A212-519998FF04A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AB7C-45AF-A212-519998FF04A3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AB7C-45AF-A212-519998FF04A3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AB7C-45AF-A212-519998FF04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Rudolfa a Stefanie</c:v>
                </c:pt>
                <c:pt idx="1">
                  <c:v>Nemocnice Jindřichův Hradec</c:v>
                </c:pt>
                <c:pt idx="2">
                  <c:v>Nemocnice Vyškov</c:v>
                </c:pt>
                <c:pt idx="3">
                  <c:v>Oblastní nemocnice Příbram</c:v>
                </c:pt>
                <c:pt idx="4">
                  <c:v>Nemocnice Česká Lípa</c:v>
                </c:pt>
                <c:pt idx="5">
                  <c:v>Nemocnice Blansko</c:v>
                </c:pt>
                <c:pt idx="6">
                  <c:v>Fakultní nemocnice Královské Vinohrady</c:v>
                </c:pt>
                <c:pt idx="7">
                  <c:v>Nemocnice Litoměřice</c:v>
                </c:pt>
                <c:pt idx="8">
                  <c:v>Oblastní nemocnice Náchod</c:v>
                </c:pt>
                <c:pt idx="9">
                  <c:v>Nemocnice Jihlava</c:v>
                </c:pt>
                <c:pt idx="10">
                  <c:v>Oblastní nemocnice Trutnov</c:v>
                </c:pt>
                <c:pt idx="11">
                  <c:v>Oblastní nemocnice Kladno</c:v>
                </c:pt>
                <c:pt idx="12">
                  <c:v>Karlovarská krajská nemocnice</c:v>
                </c:pt>
                <c:pt idx="13">
                  <c:v>Nemocnice Břeclav</c:v>
                </c:pt>
                <c:pt idx="14">
                  <c:v>Nemocnice Pardubického kraje</c:v>
                </c:pt>
                <c:pt idx="15">
                  <c:v>Sdružené zdravotnické zařízení Krnov</c:v>
                </c:pt>
                <c:pt idx="16">
                  <c:v>Všeobecná fakultní nemocnice v Praze </c:v>
                </c:pt>
                <c:pt idx="17">
                  <c:v>Nemocnice Nové Město na Moravě</c:v>
                </c:pt>
                <c:pt idx="18">
                  <c:v>Nemocnice Prostějov</c:v>
                </c:pt>
                <c:pt idx="19">
                  <c:v>Nemocnice Sokolov</c:v>
                </c:pt>
                <c:pt idx="20">
                  <c:v>Nemocnice Třinec</c:v>
                </c:pt>
                <c:pt idx="21">
                  <c:v>Nemocnice Písek</c:v>
                </c:pt>
                <c:pt idx="22">
                  <c:v>Vítkovická nemocnice</c:v>
                </c:pt>
                <c:pt idx="23">
                  <c:v>Thomayerova nemocnice</c:v>
                </c:pt>
                <c:pt idx="24">
                  <c:v>Karvinská hornická nemocnice</c:v>
                </c:pt>
                <c:pt idx="25">
                  <c:v>Fakultní nemocnice Plzeň</c:v>
                </c:pt>
                <c:pt idx="26">
                  <c:v>Oblastní nemocnice Kolín</c:v>
                </c:pt>
                <c:pt idx="27">
                  <c:v>Klaudiánova nemocnice</c:v>
                </c:pt>
                <c:pt idx="28">
                  <c:v>Nemocnice Chomutov</c:v>
                </c:pt>
                <c:pt idx="29">
                  <c:v>Nemocnice Na Homolce</c:v>
                </c:pt>
                <c:pt idx="30">
                  <c:v>Uherskohradišťská nemocnice</c:v>
                </c:pt>
                <c:pt idx="31">
                  <c:v>Ústřední vojenská nemocnice v Praze</c:v>
                </c:pt>
                <c:pt idx="32">
                  <c:v>Krajská nemocnice T.Bati ve Zlíně</c:v>
                </c:pt>
                <c:pt idx="33">
                  <c:v>Fakultní nemocnice Hradec Králové</c:v>
                </c:pt>
                <c:pt idx="34">
                  <c:v>Krajská nemocnice Liberec</c:v>
                </c:pt>
                <c:pt idx="35">
                  <c:v>Fakultní nemocnice Motol</c:v>
                </c:pt>
                <c:pt idx="36">
                  <c:v>Nemocnice Teplice</c:v>
                </c:pt>
                <c:pt idx="37">
                  <c:v>Fakultní nemocnice Brno</c:v>
                </c:pt>
                <c:pt idx="38">
                  <c:v>Fakultní nemocnice Ostrava</c:v>
                </c:pt>
                <c:pt idx="39">
                  <c:v>Fakultní nemocnice u sv. Anny v Brně</c:v>
                </c:pt>
                <c:pt idx="40">
                  <c:v>Městská nemocnice Ostrava</c:v>
                </c:pt>
                <c:pt idx="41">
                  <c:v>Masarykova nemocnice v Ústí nad Labem</c:v>
                </c:pt>
                <c:pt idx="42">
                  <c:v>Fakultní nemocnice Olomouc</c:v>
                </c:pt>
                <c:pt idx="43">
                  <c:v>Nemocnice České Budějovice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31</c:v>
                </c:pt>
                <c:pt idx="1">
                  <c:v>31</c:v>
                </c:pt>
                <c:pt idx="2">
                  <c:v>40</c:v>
                </c:pt>
                <c:pt idx="3">
                  <c:v>47</c:v>
                </c:pt>
                <c:pt idx="4">
                  <c:v>49</c:v>
                </c:pt>
                <c:pt idx="5">
                  <c:v>52</c:v>
                </c:pt>
                <c:pt idx="6">
                  <c:v>55</c:v>
                </c:pt>
                <c:pt idx="7">
                  <c:v>55</c:v>
                </c:pt>
                <c:pt idx="8">
                  <c:v>56</c:v>
                </c:pt>
                <c:pt idx="9">
                  <c:v>61</c:v>
                </c:pt>
                <c:pt idx="10">
                  <c:v>61</c:v>
                </c:pt>
                <c:pt idx="11">
                  <c:v>62</c:v>
                </c:pt>
                <c:pt idx="12">
                  <c:v>65</c:v>
                </c:pt>
                <c:pt idx="13">
                  <c:v>65</c:v>
                </c:pt>
                <c:pt idx="14">
                  <c:v>65</c:v>
                </c:pt>
                <c:pt idx="15">
                  <c:v>66</c:v>
                </c:pt>
                <c:pt idx="16">
                  <c:v>66</c:v>
                </c:pt>
                <c:pt idx="17">
                  <c:v>66</c:v>
                </c:pt>
                <c:pt idx="18">
                  <c:v>69</c:v>
                </c:pt>
                <c:pt idx="19">
                  <c:v>69</c:v>
                </c:pt>
                <c:pt idx="20">
                  <c:v>70</c:v>
                </c:pt>
                <c:pt idx="21">
                  <c:v>73</c:v>
                </c:pt>
                <c:pt idx="22">
                  <c:v>76</c:v>
                </c:pt>
                <c:pt idx="23">
                  <c:v>79</c:v>
                </c:pt>
                <c:pt idx="24">
                  <c:v>80</c:v>
                </c:pt>
                <c:pt idx="25">
                  <c:v>81</c:v>
                </c:pt>
                <c:pt idx="26">
                  <c:v>89</c:v>
                </c:pt>
                <c:pt idx="27">
                  <c:v>91</c:v>
                </c:pt>
                <c:pt idx="28">
                  <c:v>93</c:v>
                </c:pt>
                <c:pt idx="29">
                  <c:v>93</c:v>
                </c:pt>
                <c:pt idx="30">
                  <c:v>97</c:v>
                </c:pt>
                <c:pt idx="31">
                  <c:v>99</c:v>
                </c:pt>
                <c:pt idx="32">
                  <c:v>101</c:v>
                </c:pt>
                <c:pt idx="33">
                  <c:v>105</c:v>
                </c:pt>
                <c:pt idx="34">
                  <c:v>107</c:v>
                </c:pt>
                <c:pt idx="35">
                  <c:v>107</c:v>
                </c:pt>
                <c:pt idx="36">
                  <c:v>110</c:v>
                </c:pt>
                <c:pt idx="37">
                  <c:v>113</c:v>
                </c:pt>
                <c:pt idx="38">
                  <c:v>118</c:v>
                </c:pt>
                <c:pt idx="39">
                  <c:v>120</c:v>
                </c:pt>
                <c:pt idx="40">
                  <c:v>127</c:v>
                </c:pt>
                <c:pt idx="41">
                  <c:v>139</c:v>
                </c:pt>
                <c:pt idx="42">
                  <c:v>148</c:v>
                </c:pt>
                <c:pt idx="43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AB7C-45AF-A212-519998FF04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Typ hospitalizace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75.34</c:v>
                </c:pt>
                <c:pt idx="1">
                  <c:v>67.819999999999993</c:v>
                </c:pt>
                <c:pt idx="2">
                  <c:v>72.16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86C-4902-92FA-CB5751275E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6.23</c:v>
                </c:pt>
                <c:pt idx="2">
                  <c:v>5.81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86C-4902-92FA-CB5751275E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24.66</c:v>
                </c:pt>
                <c:pt idx="1">
                  <c:v>25.94</c:v>
                </c:pt>
                <c:pt idx="2">
                  <c:v>22.02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486C-4902-92FA-CB5751275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5E8-40B5-8922-246A7DBEB53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Na Homolce</c:v>
                </c:pt>
                <c:pt idx="1">
                  <c:v>Nemocnice Teplice</c:v>
                </c:pt>
                <c:pt idx="2">
                  <c:v>Nemocnice Litoměřice</c:v>
                </c:pt>
                <c:pt idx="3">
                  <c:v>Sdružené zdravotnické zařízení Krnov</c:v>
                </c:pt>
                <c:pt idx="4">
                  <c:v>Oblastní nemocnice Kolín</c:v>
                </c:pt>
                <c:pt idx="5">
                  <c:v>Nemocnice Prostějov</c:v>
                </c:pt>
                <c:pt idx="6">
                  <c:v>Oblastní nemocnice Příbram</c:v>
                </c:pt>
                <c:pt idx="7">
                  <c:v>Oblastní nemocnice Trutnov</c:v>
                </c:pt>
                <c:pt idx="8">
                  <c:v>Krajská nemocnice Liberec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Nemocnice Blansko</c:v>
                </c:pt>
                <c:pt idx="12">
                  <c:v>Nemocnice Sokolov</c:v>
                </c:pt>
                <c:pt idx="13">
                  <c:v>Nemocnice Třinec</c:v>
                </c:pt>
                <c:pt idx="14">
                  <c:v>Vítkovická nemocnice</c:v>
                </c:pt>
                <c:pt idx="15">
                  <c:v>Nemocnice Česká Lípa</c:v>
                </c:pt>
                <c:pt idx="16">
                  <c:v>Městská nemocnice Ostrava</c:v>
                </c:pt>
                <c:pt idx="17">
                  <c:v>Thomayerova nemocnice</c:v>
                </c:pt>
                <c:pt idx="18">
                  <c:v>Ústřední vojenská nemocnice v Praze</c:v>
                </c:pt>
                <c:pt idx="19">
                  <c:v>Karlovarská krajská nemocnice</c:v>
                </c:pt>
                <c:pt idx="20">
                  <c:v>Nemocnice Vyškov</c:v>
                </c:pt>
                <c:pt idx="21">
                  <c:v>Fakultní nemocnice Motol</c:v>
                </c:pt>
                <c:pt idx="22">
                  <c:v>Czech Republic</c:v>
                </c:pt>
                <c:pt idx="23">
                  <c:v>Krajská nemocnice T.Bati ve Zlíně</c:v>
                </c:pt>
                <c:pt idx="24">
                  <c:v>Uherskohradišťská nemocnice</c:v>
                </c:pt>
                <c:pt idx="25">
                  <c:v>Nemocnice Jindřichův Hradec</c:v>
                </c:pt>
                <c:pt idx="26">
                  <c:v>Masarykova nemocnice v Ústí nad Labem</c:v>
                </c:pt>
                <c:pt idx="27">
                  <c:v>Nemocnice Písek</c:v>
                </c:pt>
                <c:pt idx="28">
                  <c:v>Fakultní nemocnice Plzeň</c:v>
                </c:pt>
                <c:pt idx="29">
                  <c:v>Nemocnice Nové Město na Moravě</c:v>
                </c:pt>
                <c:pt idx="30">
                  <c:v>Nemocnice Rudolfa a Stefanie</c:v>
                </c:pt>
                <c:pt idx="31">
                  <c:v>Klaudiánova nemocnice</c:v>
                </c:pt>
                <c:pt idx="32">
                  <c:v>Fakultní nemocnice Brno</c:v>
                </c:pt>
                <c:pt idx="33">
                  <c:v>Nemocnice Chomutov</c:v>
                </c:pt>
                <c:pt idx="34">
                  <c:v>Oblastní nemocnice Náchod</c:v>
                </c:pt>
                <c:pt idx="35">
                  <c:v>Karvinská hornická nemocnice</c:v>
                </c:pt>
                <c:pt idx="36">
                  <c:v>Nemocnice Pardubického kraje</c:v>
                </c:pt>
                <c:pt idx="37">
                  <c:v>Všeobecná fakultní nemocnice v Praze </c:v>
                </c:pt>
                <c:pt idx="38">
                  <c:v>Fakultní nemocnice u sv. Anny v Brně</c:v>
                </c:pt>
                <c:pt idx="39">
                  <c:v>Nemocnice Jihlava</c:v>
                </c:pt>
                <c:pt idx="40">
                  <c:v>Nemocnice Břeclav</c:v>
                </c:pt>
                <c:pt idx="41">
                  <c:v>Fakultní nemocnice Hradec Králové</c:v>
                </c:pt>
                <c:pt idx="42">
                  <c:v>Oblastní nemocnice Kladno</c:v>
                </c:pt>
                <c:pt idx="43">
                  <c:v>Fakultní nemocnice Královské Vinohrady</c:v>
                </c:pt>
                <c:pt idx="44">
                  <c:v>Fakultní nemocnice Olomouc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62.37</c:v>
                </c:pt>
                <c:pt idx="1">
                  <c:v>62.73</c:v>
                </c:pt>
                <c:pt idx="2">
                  <c:v>63.64</c:v>
                </c:pt>
                <c:pt idx="3">
                  <c:v>63.64</c:v>
                </c:pt>
                <c:pt idx="4">
                  <c:v>65.17</c:v>
                </c:pt>
                <c:pt idx="5">
                  <c:v>65.22</c:v>
                </c:pt>
                <c:pt idx="6">
                  <c:v>65.959999999999994</c:v>
                </c:pt>
                <c:pt idx="7">
                  <c:v>67.209999999999994</c:v>
                </c:pt>
                <c:pt idx="8">
                  <c:v>68.22</c:v>
                </c:pt>
                <c:pt idx="9">
                  <c:v>68.62</c:v>
                </c:pt>
                <c:pt idx="10">
                  <c:v>68.64</c:v>
                </c:pt>
                <c:pt idx="11">
                  <c:v>69.23</c:v>
                </c:pt>
                <c:pt idx="12">
                  <c:v>69.569999999999993</c:v>
                </c:pt>
                <c:pt idx="13">
                  <c:v>70</c:v>
                </c:pt>
                <c:pt idx="14">
                  <c:v>71.05</c:v>
                </c:pt>
                <c:pt idx="15">
                  <c:v>71.430000000000007</c:v>
                </c:pt>
                <c:pt idx="16">
                  <c:v>73.23</c:v>
                </c:pt>
                <c:pt idx="17">
                  <c:v>73.42</c:v>
                </c:pt>
                <c:pt idx="18">
                  <c:v>73.739999999999995</c:v>
                </c:pt>
                <c:pt idx="19">
                  <c:v>73.849999999999994</c:v>
                </c:pt>
                <c:pt idx="20">
                  <c:v>75</c:v>
                </c:pt>
                <c:pt idx="21">
                  <c:v>75.7</c:v>
                </c:pt>
                <c:pt idx="22">
                  <c:v>75.87</c:v>
                </c:pt>
                <c:pt idx="23">
                  <c:v>76.239999999999995</c:v>
                </c:pt>
                <c:pt idx="24">
                  <c:v>77.319999999999993</c:v>
                </c:pt>
                <c:pt idx="25">
                  <c:v>77.42</c:v>
                </c:pt>
                <c:pt idx="26">
                  <c:v>79.14</c:v>
                </c:pt>
                <c:pt idx="27">
                  <c:v>79.45</c:v>
                </c:pt>
                <c:pt idx="28">
                  <c:v>80.25</c:v>
                </c:pt>
                <c:pt idx="29">
                  <c:v>80.3</c:v>
                </c:pt>
                <c:pt idx="30">
                  <c:v>80.650000000000006</c:v>
                </c:pt>
                <c:pt idx="31">
                  <c:v>81.319999999999993</c:v>
                </c:pt>
                <c:pt idx="32">
                  <c:v>81.42</c:v>
                </c:pt>
                <c:pt idx="33">
                  <c:v>81.72</c:v>
                </c:pt>
                <c:pt idx="34">
                  <c:v>82.14</c:v>
                </c:pt>
                <c:pt idx="35">
                  <c:v>82.5</c:v>
                </c:pt>
                <c:pt idx="36">
                  <c:v>83.08</c:v>
                </c:pt>
                <c:pt idx="37">
                  <c:v>83.33</c:v>
                </c:pt>
                <c:pt idx="38">
                  <c:v>83.33</c:v>
                </c:pt>
                <c:pt idx="39">
                  <c:v>83.61</c:v>
                </c:pt>
                <c:pt idx="40">
                  <c:v>86.15</c:v>
                </c:pt>
                <c:pt idx="41">
                  <c:v>88.57</c:v>
                </c:pt>
                <c:pt idx="42">
                  <c:v>88.71</c:v>
                </c:pt>
                <c:pt idx="43">
                  <c:v>89.09</c:v>
                </c:pt>
                <c:pt idx="44">
                  <c:v>92.57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25E8-40B5-8922-246A7DBEB5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25E8-40B5-8922-246A7DBEB53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Na Homolce</c:v>
                </c:pt>
                <c:pt idx="1">
                  <c:v>Nemocnice Teplice</c:v>
                </c:pt>
                <c:pt idx="2">
                  <c:v>Nemocnice Litoměřice</c:v>
                </c:pt>
                <c:pt idx="3">
                  <c:v>Sdružené zdravotnické zařízení Krnov</c:v>
                </c:pt>
                <c:pt idx="4">
                  <c:v>Oblastní nemocnice Kolín</c:v>
                </c:pt>
                <c:pt idx="5">
                  <c:v>Nemocnice Prostějov</c:v>
                </c:pt>
                <c:pt idx="6">
                  <c:v>Oblastní nemocnice Příbram</c:v>
                </c:pt>
                <c:pt idx="7">
                  <c:v>Oblastní nemocnice Trutnov</c:v>
                </c:pt>
                <c:pt idx="8">
                  <c:v>Krajská nemocnice Liberec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Nemocnice Blansko</c:v>
                </c:pt>
                <c:pt idx="12">
                  <c:v>Nemocnice Sokolov</c:v>
                </c:pt>
                <c:pt idx="13">
                  <c:v>Nemocnice Třinec</c:v>
                </c:pt>
                <c:pt idx="14">
                  <c:v>Vítkovická nemocnice</c:v>
                </c:pt>
                <c:pt idx="15">
                  <c:v>Nemocnice Česká Lípa</c:v>
                </c:pt>
                <c:pt idx="16">
                  <c:v>Městská nemocnice Ostrava</c:v>
                </c:pt>
                <c:pt idx="17">
                  <c:v>Thomayerova nemocnice</c:v>
                </c:pt>
                <c:pt idx="18">
                  <c:v>Ústřední vojenská nemocnice v Praze</c:v>
                </c:pt>
                <c:pt idx="19">
                  <c:v>Karlovarská krajská nemocnice</c:v>
                </c:pt>
                <c:pt idx="20">
                  <c:v>Nemocnice Vyškov</c:v>
                </c:pt>
                <c:pt idx="21">
                  <c:v>Fakultní nemocnice Motol</c:v>
                </c:pt>
                <c:pt idx="22">
                  <c:v>Czech Republic</c:v>
                </c:pt>
                <c:pt idx="23">
                  <c:v>Krajská nemocnice T.Bati ve Zlíně</c:v>
                </c:pt>
                <c:pt idx="24">
                  <c:v>Uherskohradišťská nemocnice</c:v>
                </c:pt>
                <c:pt idx="25">
                  <c:v>Nemocnice Jindřichův Hradec</c:v>
                </c:pt>
                <c:pt idx="26">
                  <c:v>Masarykova nemocnice v Ústí nad Labem</c:v>
                </c:pt>
                <c:pt idx="27">
                  <c:v>Nemocnice Písek</c:v>
                </c:pt>
                <c:pt idx="28">
                  <c:v>Fakultní nemocnice Plzeň</c:v>
                </c:pt>
                <c:pt idx="29">
                  <c:v>Nemocnice Nové Město na Moravě</c:v>
                </c:pt>
                <c:pt idx="30">
                  <c:v>Nemocnice Rudolfa a Stefanie</c:v>
                </c:pt>
                <c:pt idx="31">
                  <c:v>Klaudiánova nemocnice</c:v>
                </c:pt>
                <c:pt idx="32">
                  <c:v>Fakultní nemocnice Brno</c:v>
                </c:pt>
                <c:pt idx="33">
                  <c:v>Nemocnice Chomutov</c:v>
                </c:pt>
                <c:pt idx="34">
                  <c:v>Oblastní nemocnice Náchod</c:v>
                </c:pt>
                <c:pt idx="35">
                  <c:v>Karvinská hornická nemocnice</c:v>
                </c:pt>
                <c:pt idx="36">
                  <c:v>Nemocnice Pardubického kraje</c:v>
                </c:pt>
                <c:pt idx="37">
                  <c:v>Všeobecná fakultní nemocnice v Praze </c:v>
                </c:pt>
                <c:pt idx="38">
                  <c:v>Fakultní nemocnice u sv. Anny v Brně</c:v>
                </c:pt>
                <c:pt idx="39">
                  <c:v>Nemocnice Jihlava</c:v>
                </c:pt>
                <c:pt idx="40">
                  <c:v>Nemocnice Břeclav</c:v>
                </c:pt>
                <c:pt idx="41">
                  <c:v>Fakultní nemocnice Hradec Králové</c:v>
                </c:pt>
                <c:pt idx="42">
                  <c:v>Oblastní nemocnice Kladno</c:v>
                </c:pt>
                <c:pt idx="43">
                  <c:v>Fakultní nemocnice Královské Vinohrady</c:v>
                </c:pt>
                <c:pt idx="44">
                  <c:v>Fakultní nemocnice Olomouc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15.05</c:v>
                </c:pt>
                <c:pt idx="1">
                  <c:v>27.27</c:v>
                </c:pt>
                <c:pt idx="2">
                  <c:v>16.36</c:v>
                </c:pt>
                <c:pt idx="3">
                  <c:v>28.79</c:v>
                </c:pt>
                <c:pt idx="4">
                  <c:v>25.84</c:v>
                </c:pt>
                <c:pt idx="5">
                  <c:v>24.64</c:v>
                </c:pt>
                <c:pt idx="6">
                  <c:v>23.4</c:v>
                </c:pt>
                <c:pt idx="7">
                  <c:v>19.670000000000002</c:v>
                </c:pt>
                <c:pt idx="8">
                  <c:v>12.15</c:v>
                </c:pt>
                <c:pt idx="9">
                  <c:v>17.02</c:v>
                </c:pt>
                <c:pt idx="10">
                  <c:v>7.63</c:v>
                </c:pt>
                <c:pt idx="11">
                  <c:v>23.08</c:v>
                </c:pt>
                <c:pt idx="12">
                  <c:v>17.39</c:v>
                </c:pt>
                <c:pt idx="13">
                  <c:v>24.29</c:v>
                </c:pt>
                <c:pt idx="14">
                  <c:v>13.16</c:v>
                </c:pt>
                <c:pt idx="15">
                  <c:v>12.24</c:v>
                </c:pt>
                <c:pt idx="16">
                  <c:v>16.54</c:v>
                </c:pt>
                <c:pt idx="17">
                  <c:v>21.52</c:v>
                </c:pt>
                <c:pt idx="18">
                  <c:v>9.09</c:v>
                </c:pt>
                <c:pt idx="19">
                  <c:v>13.85</c:v>
                </c:pt>
                <c:pt idx="20">
                  <c:v>15</c:v>
                </c:pt>
                <c:pt idx="21">
                  <c:v>14.02</c:v>
                </c:pt>
                <c:pt idx="22">
                  <c:v>12.68</c:v>
                </c:pt>
                <c:pt idx="23">
                  <c:v>12.87</c:v>
                </c:pt>
                <c:pt idx="24">
                  <c:v>11.34</c:v>
                </c:pt>
                <c:pt idx="25">
                  <c:v>19.350000000000001</c:v>
                </c:pt>
                <c:pt idx="26">
                  <c:v>5.76</c:v>
                </c:pt>
                <c:pt idx="27">
                  <c:v>10.96</c:v>
                </c:pt>
                <c:pt idx="28">
                  <c:v>0</c:v>
                </c:pt>
                <c:pt idx="29">
                  <c:v>15.15</c:v>
                </c:pt>
                <c:pt idx="30">
                  <c:v>12.9</c:v>
                </c:pt>
                <c:pt idx="31">
                  <c:v>5.49</c:v>
                </c:pt>
                <c:pt idx="32">
                  <c:v>6.19</c:v>
                </c:pt>
                <c:pt idx="33">
                  <c:v>8.6</c:v>
                </c:pt>
                <c:pt idx="34">
                  <c:v>10.71</c:v>
                </c:pt>
                <c:pt idx="35">
                  <c:v>12.5</c:v>
                </c:pt>
                <c:pt idx="36">
                  <c:v>7.69</c:v>
                </c:pt>
                <c:pt idx="37">
                  <c:v>10.61</c:v>
                </c:pt>
                <c:pt idx="38">
                  <c:v>5.83</c:v>
                </c:pt>
                <c:pt idx="39">
                  <c:v>9.84</c:v>
                </c:pt>
                <c:pt idx="40">
                  <c:v>7.69</c:v>
                </c:pt>
                <c:pt idx="41">
                  <c:v>1.9</c:v>
                </c:pt>
                <c:pt idx="42">
                  <c:v>6.45</c:v>
                </c:pt>
                <c:pt idx="43">
                  <c:v>9.09</c:v>
                </c:pt>
                <c:pt idx="44">
                  <c:v>0.68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25E8-40B5-8922-246A7DBEB5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5E8-40B5-8922-246A7DBEB53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Na Homolce</c:v>
                </c:pt>
                <c:pt idx="1">
                  <c:v>Nemocnice Teplice</c:v>
                </c:pt>
                <c:pt idx="2">
                  <c:v>Nemocnice Litoměřice</c:v>
                </c:pt>
                <c:pt idx="3">
                  <c:v>Sdružené zdravotnické zařízení Krnov</c:v>
                </c:pt>
                <c:pt idx="4">
                  <c:v>Oblastní nemocnice Kolín</c:v>
                </c:pt>
                <c:pt idx="5">
                  <c:v>Nemocnice Prostějov</c:v>
                </c:pt>
                <c:pt idx="6">
                  <c:v>Oblastní nemocnice Příbram</c:v>
                </c:pt>
                <c:pt idx="7">
                  <c:v>Oblastní nemocnice Trutnov</c:v>
                </c:pt>
                <c:pt idx="8">
                  <c:v>Krajská nemocnice Liberec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Nemocnice Blansko</c:v>
                </c:pt>
                <c:pt idx="12">
                  <c:v>Nemocnice Sokolov</c:v>
                </c:pt>
                <c:pt idx="13">
                  <c:v>Nemocnice Třinec</c:v>
                </c:pt>
                <c:pt idx="14">
                  <c:v>Vítkovická nemocnice</c:v>
                </c:pt>
                <c:pt idx="15">
                  <c:v>Nemocnice Česká Lípa</c:v>
                </c:pt>
                <c:pt idx="16">
                  <c:v>Městská nemocnice Ostrava</c:v>
                </c:pt>
                <c:pt idx="17">
                  <c:v>Thomayerova nemocnice</c:v>
                </c:pt>
                <c:pt idx="18">
                  <c:v>Ústřední vojenská nemocnice v Praze</c:v>
                </c:pt>
                <c:pt idx="19">
                  <c:v>Karlovarská krajská nemocnice</c:v>
                </c:pt>
                <c:pt idx="20">
                  <c:v>Nemocnice Vyškov</c:v>
                </c:pt>
                <c:pt idx="21">
                  <c:v>Fakultní nemocnice Motol</c:v>
                </c:pt>
                <c:pt idx="22">
                  <c:v>Czech Republic</c:v>
                </c:pt>
                <c:pt idx="23">
                  <c:v>Krajská nemocnice T.Bati ve Zlíně</c:v>
                </c:pt>
                <c:pt idx="24">
                  <c:v>Uherskohradišťská nemocnice</c:v>
                </c:pt>
                <c:pt idx="25">
                  <c:v>Nemocnice Jindřichův Hradec</c:v>
                </c:pt>
                <c:pt idx="26">
                  <c:v>Masarykova nemocnice v Ústí nad Labem</c:v>
                </c:pt>
                <c:pt idx="27">
                  <c:v>Nemocnice Písek</c:v>
                </c:pt>
                <c:pt idx="28">
                  <c:v>Fakultní nemocnice Plzeň</c:v>
                </c:pt>
                <c:pt idx="29">
                  <c:v>Nemocnice Nové Město na Moravě</c:v>
                </c:pt>
                <c:pt idx="30">
                  <c:v>Nemocnice Rudolfa a Stefanie</c:v>
                </c:pt>
                <c:pt idx="31">
                  <c:v>Klaudiánova nemocnice</c:v>
                </c:pt>
                <c:pt idx="32">
                  <c:v>Fakultní nemocnice Brno</c:v>
                </c:pt>
                <c:pt idx="33">
                  <c:v>Nemocnice Chomutov</c:v>
                </c:pt>
                <c:pt idx="34">
                  <c:v>Oblastní nemocnice Náchod</c:v>
                </c:pt>
                <c:pt idx="35">
                  <c:v>Karvinská hornická nemocnice</c:v>
                </c:pt>
                <c:pt idx="36">
                  <c:v>Nemocnice Pardubického kraje</c:v>
                </c:pt>
                <c:pt idx="37">
                  <c:v>Všeobecná fakultní nemocnice v Praze </c:v>
                </c:pt>
                <c:pt idx="38">
                  <c:v>Fakultní nemocnice u sv. Anny v Brně</c:v>
                </c:pt>
                <c:pt idx="39">
                  <c:v>Nemocnice Jihlava</c:v>
                </c:pt>
                <c:pt idx="40">
                  <c:v>Nemocnice Břeclav</c:v>
                </c:pt>
                <c:pt idx="41">
                  <c:v>Fakultní nemocnice Hradec Králové</c:v>
                </c:pt>
                <c:pt idx="42">
                  <c:v>Oblastní nemocnice Kladno</c:v>
                </c:pt>
                <c:pt idx="43">
                  <c:v>Fakultní nemocnice Královské Vinohrady</c:v>
                </c:pt>
                <c:pt idx="44">
                  <c:v>Fakultní nemocnice Olomouc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17.2</c:v>
                </c:pt>
                <c:pt idx="1">
                  <c:v>8.18</c:v>
                </c:pt>
                <c:pt idx="2">
                  <c:v>12.73</c:v>
                </c:pt>
                <c:pt idx="3">
                  <c:v>7.58</c:v>
                </c:pt>
                <c:pt idx="4">
                  <c:v>7.87</c:v>
                </c:pt>
                <c:pt idx="5">
                  <c:v>8.6999999999999993</c:v>
                </c:pt>
                <c:pt idx="6">
                  <c:v>8.51</c:v>
                </c:pt>
                <c:pt idx="7">
                  <c:v>13.11</c:v>
                </c:pt>
                <c:pt idx="8">
                  <c:v>16.82</c:v>
                </c:pt>
                <c:pt idx="9">
                  <c:v>6.38</c:v>
                </c:pt>
                <c:pt idx="10">
                  <c:v>17.8</c:v>
                </c:pt>
                <c:pt idx="11">
                  <c:v>7.69</c:v>
                </c:pt>
                <c:pt idx="12">
                  <c:v>11.59</c:v>
                </c:pt>
                <c:pt idx="13">
                  <c:v>4.29</c:v>
                </c:pt>
                <c:pt idx="14">
                  <c:v>11.84</c:v>
                </c:pt>
                <c:pt idx="15">
                  <c:v>16.329999999999998</c:v>
                </c:pt>
                <c:pt idx="16">
                  <c:v>10.24</c:v>
                </c:pt>
                <c:pt idx="17">
                  <c:v>5.0599999999999996</c:v>
                </c:pt>
                <c:pt idx="18">
                  <c:v>12.12</c:v>
                </c:pt>
                <c:pt idx="19">
                  <c:v>12.31</c:v>
                </c:pt>
                <c:pt idx="20">
                  <c:v>10</c:v>
                </c:pt>
                <c:pt idx="21">
                  <c:v>8.41</c:v>
                </c:pt>
                <c:pt idx="22">
                  <c:v>9.08</c:v>
                </c:pt>
                <c:pt idx="23">
                  <c:v>5.94</c:v>
                </c:pt>
                <c:pt idx="24">
                  <c:v>8.25</c:v>
                </c:pt>
                <c:pt idx="25">
                  <c:v>3.23</c:v>
                </c:pt>
                <c:pt idx="26">
                  <c:v>9.35</c:v>
                </c:pt>
                <c:pt idx="27">
                  <c:v>9.59</c:v>
                </c:pt>
                <c:pt idx="28">
                  <c:v>17.28</c:v>
                </c:pt>
                <c:pt idx="29">
                  <c:v>1.52</c:v>
                </c:pt>
                <c:pt idx="30">
                  <c:v>6.45</c:v>
                </c:pt>
                <c:pt idx="31">
                  <c:v>12.09</c:v>
                </c:pt>
                <c:pt idx="32">
                  <c:v>10.62</c:v>
                </c:pt>
                <c:pt idx="33">
                  <c:v>8.6</c:v>
                </c:pt>
                <c:pt idx="34">
                  <c:v>7.14</c:v>
                </c:pt>
                <c:pt idx="35">
                  <c:v>5</c:v>
                </c:pt>
                <c:pt idx="36">
                  <c:v>7.69</c:v>
                </c:pt>
                <c:pt idx="37">
                  <c:v>6.06</c:v>
                </c:pt>
                <c:pt idx="38">
                  <c:v>7.5</c:v>
                </c:pt>
                <c:pt idx="39">
                  <c:v>6.56</c:v>
                </c:pt>
                <c:pt idx="40">
                  <c:v>4.62</c:v>
                </c:pt>
                <c:pt idx="41">
                  <c:v>6.67</c:v>
                </c:pt>
                <c:pt idx="42">
                  <c:v>1.61</c:v>
                </c:pt>
                <c:pt idx="43">
                  <c:v>1.82</c:v>
                </c:pt>
                <c:pt idx="44">
                  <c:v>6.76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25E8-40B5-8922-246A7DBEB5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25E8-40B5-8922-246A7DBEB53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Na Homolce</c:v>
                </c:pt>
                <c:pt idx="1">
                  <c:v>Nemocnice Teplice</c:v>
                </c:pt>
                <c:pt idx="2">
                  <c:v>Nemocnice Litoměřice</c:v>
                </c:pt>
                <c:pt idx="3">
                  <c:v>Sdružené zdravotnické zařízení Krnov</c:v>
                </c:pt>
                <c:pt idx="4">
                  <c:v>Oblastní nemocnice Kolín</c:v>
                </c:pt>
                <c:pt idx="5">
                  <c:v>Nemocnice Prostějov</c:v>
                </c:pt>
                <c:pt idx="6">
                  <c:v>Oblastní nemocnice Příbram</c:v>
                </c:pt>
                <c:pt idx="7">
                  <c:v>Oblastní nemocnice Trutnov</c:v>
                </c:pt>
                <c:pt idx="8">
                  <c:v>Krajská nemocnice Liberec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Nemocnice Blansko</c:v>
                </c:pt>
                <c:pt idx="12">
                  <c:v>Nemocnice Sokolov</c:v>
                </c:pt>
                <c:pt idx="13">
                  <c:v>Nemocnice Třinec</c:v>
                </c:pt>
                <c:pt idx="14">
                  <c:v>Vítkovická nemocnice</c:v>
                </c:pt>
                <c:pt idx="15">
                  <c:v>Nemocnice Česká Lípa</c:v>
                </c:pt>
                <c:pt idx="16">
                  <c:v>Městská nemocnice Ostrava</c:v>
                </c:pt>
                <c:pt idx="17">
                  <c:v>Thomayerova nemocnice</c:v>
                </c:pt>
                <c:pt idx="18">
                  <c:v>Ústřední vojenská nemocnice v Praze</c:v>
                </c:pt>
                <c:pt idx="19">
                  <c:v>Karlovarská krajská nemocnice</c:v>
                </c:pt>
                <c:pt idx="20">
                  <c:v>Nemocnice Vyškov</c:v>
                </c:pt>
                <c:pt idx="21">
                  <c:v>Fakultní nemocnice Motol</c:v>
                </c:pt>
                <c:pt idx="22">
                  <c:v>Czech Republic</c:v>
                </c:pt>
                <c:pt idx="23">
                  <c:v>Krajská nemocnice T.Bati ve Zlíně</c:v>
                </c:pt>
                <c:pt idx="24">
                  <c:v>Uherskohradišťská nemocnice</c:v>
                </c:pt>
                <c:pt idx="25">
                  <c:v>Nemocnice Jindřichův Hradec</c:v>
                </c:pt>
                <c:pt idx="26">
                  <c:v>Masarykova nemocnice v Ústí nad Labem</c:v>
                </c:pt>
                <c:pt idx="27">
                  <c:v>Nemocnice Písek</c:v>
                </c:pt>
                <c:pt idx="28">
                  <c:v>Fakultní nemocnice Plzeň</c:v>
                </c:pt>
                <c:pt idx="29">
                  <c:v>Nemocnice Nové Město na Moravě</c:v>
                </c:pt>
                <c:pt idx="30">
                  <c:v>Nemocnice Rudolfa a Stefanie</c:v>
                </c:pt>
                <c:pt idx="31">
                  <c:v>Klaudiánova nemocnice</c:v>
                </c:pt>
                <c:pt idx="32">
                  <c:v>Fakultní nemocnice Brno</c:v>
                </c:pt>
                <c:pt idx="33">
                  <c:v>Nemocnice Chomutov</c:v>
                </c:pt>
                <c:pt idx="34">
                  <c:v>Oblastní nemocnice Náchod</c:v>
                </c:pt>
                <c:pt idx="35">
                  <c:v>Karvinská hornická nemocnice</c:v>
                </c:pt>
                <c:pt idx="36">
                  <c:v>Nemocnice Pardubického kraje</c:v>
                </c:pt>
                <c:pt idx="37">
                  <c:v>Všeobecná fakultní nemocnice v Praze </c:v>
                </c:pt>
                <c:pt idx="38">
                  <c:v>Fakultní nemocnice u sv. Anny v Brně</c:v>
                </c:pt>
                <c:pt idx="39">
                  <c:v>Nemocnice Jihlava</c:v>
                </c:pt>
                <c:pt idx="40">
                  <c:v>Nemocnice Břeclav</c:v>
                </c:pt>
                <c:pt idx="41">
                  <c:v>Fakultní nemocnice Hradec Králové</c:v>
                </c:pt>
                <c:pt idx="42">
                  <c:v>Oblastní nemocnice Kladno</c:v>
                </c:pt>
                <c:pt idx="43">
                  <c:v>Fakultní nemocnice Královské Vinohrady</c:v>
                </c:pt>
                <c:pt idx="44">
                  <c:v>Fakultní nemocnice Olomouc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5.38</c:v>
                </c:pt>
                <c:pt idx="1">
                  <c:v>1.82</c:v>
                </c:pt>
                <c:pt idx="2">
                  <c:v>1.82</c:v>
                </c:pt>
                <c:pt idx="3">
                  <c:v>0</c:v>
                </c:pt>
                <c:pt idx="4">
                  <c:v>1.1200000000000001</c:v>
                </c:pt>
                <c:pt idx="5">
                  <c:v>0</c:v>
                </c:pt>
                <c:pt idx="6">
                  <c:v>2.13</c:v>
                </c:pt>
                <c:pt idx="7">
                  <c:v>0</c:v>
                </c:pt>
                <c:pt idx="8">
                  <c:v>2.8</c:v>
                </c:pt>
                <c:pt idx="9">
                  <c:v>3.19</c:v>
                </c:pt>
                <c:pt idx="10">
                  <c:v>5.93</c:v>
                </c:pt>
                <c:pt idx="11">
                  <c:v>0</c:v>
                </c:pt>
                <c:pt idx="12">
                  <c:v>1.45</c:v>
                </c:pt>
                <c:pt idx="13">
                  <c:v>1.43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3.03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1.65</c:v>
                </c:pt>
                <c:pt idx="23">
                  <c:v>4.95</c:v>
                </c:pt>
                <c:pt idx="24">
                  <c:v>3.09</c:v>
                </c:pt>
                <c:pt idx="25">
                  <c:v>0</c:v>
                </c:pt>
                <c:pt idx="26">
                  <c:v>5.76</c:v>
                </c:pt>
                <c:pt idx="27">
                  <c:v>0</c:v>
                </c:pt>
                <c:pt idx="28">
                  <c:v>2.4700000000000002</c:v>
                </c:pt>
                <c:pt idx="29">
                  <c:v>1.52</c:v>
                </c:pt>
                <c:pt idx="30">
                  <c:v>0</c:v>
                </c:pt>
                <c:pt idx="31">
                  <c:v>1.1000000000000001</c:v>
                </c:pt>
                <c:pt idx="32">
                  <c:v>0</c:v>
                </c:pt>
                <c:pt idx="33">
                  <c:v>1.08</c:v>
                </c:pt>
                <c:pt idx="34">
                  <c:v>0</c:v>
                </c:pt>
                <c:pt idx="35">
                  <c:v>0</c:v>
                </c:pt>
                <c:pt idx="36">
                  <c:v>1.54</c:v>
                </c:pt>
                <c:pt idx="37">
                  <c:v>0</c:v>
                </c:pt>
                <c:pt idx="38">
                  <c:v>2.5</c:v>
                </c:pt>
                <c:pt idx="39">
                  <c:v>0</c:v>
                </c:pt>
                <c:pt idx="40">
                  <c:v>0</c:v>
                </c:pt>
                <c:pt idx="41">
                  <c:v>1.9</c:v>
                </c:pt>
                <c:pt idx="42">
                  <c:v>3.23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25E8-40B5-8922-246A7DBEB5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5E8-40B5-8922-246A7DBEB53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Na Homolce</c:v>
                </c:pt>
                <c:pt idx="1">
                  <c:v>Nemocnice Teplice</c:v>
                </c:pt>
                <c:pt idx="2">
                  <c:v>Nemocnice Litoměřice</c:v>
                </c:pt>
                <c:pt idx="3">
                  <c:v>Sdružené zdravotnické zařízení Krnov</c:v>
                </c:pt>
                <c:pt idx="4">
                  <c:v>Oblastní nemocnice Kolín</c:v>
                </c:pt>
                <c:pt idx="5">
                  <c:v>Nemocnice Prostějov</c:v>
                </c:pt>
                <c:pt idx="6">
                  <c:v>Oblastní nemocnice Příbram</c:v>
                </c:pt>
                <c:pt idx="7">
                  <c:v>Oblastní nemocnice Trutnov</c:v>
                </c:pt>
                <c:pt idx="8">
                  <c:v>Krajská nemocnice Liberec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Nemocnice Blansko</c:v>
                </c:pt>
                <c:pt idx="12">
                  <c:v>Nemocnice Sokolov</c:v>
                </c:pt>
                <c:pt idx="13">
                  <c:v>Nemocnice Třinec</c:v>
                </c:pt>
                <c:pt idx="14">
                  <c:v>Vítkovická nemocnice</c:v>
                </c:pt>
                <c:pt idx="15">
                  <c:v>Nemocnice Česká Lípa</c:v>
                </c:pt>
                <c:pt idx="16">
                  <c:v>Městská nemocnice Ostrava</c:v>
                </c:pt>
                <c:pt idx="17">
                  <c:v>Thomayerova nemocnice</c:v>
                </c:pt>
                <c:pt idx="18">
                  <c:v>Ústřední vojenská nemocnice v Praze</c:v>
                </c:pt>
                <c:pt idx="19">
                  <c:v>Karlovarská krajská nemocnice</c:v>
                </c:pt>
                <c:pt idx="20">
                  <c:v>Nemocnice Vyškov</c:v>
                </c:pt>
                <c:pt idx="21">
                  <c:v>Fakultní nemocnice Motol</c:v>
                </c:pt>
                <c:pt idx="22">
                  <c:v>Czech Republic</c:v>
                </c:pt>
                <c:pt idx="23">
                  <c:v>Krajská nemocnice T.Bati ve Zlíně</c:v>
                </c:pt>
                <c:pt idx="24">
                  <c:v>Uherskohradišťská nemocnice</c:v>
                </c:pt>
                <c:pt idx="25">
                  <c:v>Nemocnice Jindřichův Hradec</c:v>
                </c:pt>
                <c:pt idx="26">
                  <c:v>Masarykova nemocnice v Ústí nad Labem</c:v>
                </c:pt>
                <c:pt idx="27">
                  <c:v>Nemocnice Písek</c:v>
                </c:pt>
                <c:pt idx="28">
                  <c:v>Fakultní nemocnice Plzeň</c:v>
                </c:pt>
                <c:pt idx="29">
                  <c:v>Nemocnice Nové Město na Moravě</c:v>
                </c:pt>
                <c:pt idx="30">
                  <c:v>Nemocnice Rudolfa a Stefanie</c:v>
                </c:pt>
                <c:pt idx="31">
                  <c:v>Klaudiánova nemocnice</c:v>
                </c:pt>
                <c:pt idx="32">
                  <c:v>Fakultní nemocnice Brno</c:v>
                </c:pt>
                <c:pt idx="33">
                  <c:v>Nemocnice Chomutov</c:v>
                </c:pt>
                <c:pt idx="34">
                  <c:v>Oblastní nemocnice Náchod</c:v>
                </c:pt>
                <c:pt idx="35">
                  <c:v>Karvinská hornická nemocnice</c:v>
                </c:pt>
                <c:pt idx="36">
                  <c:v>Nemocnice Pardubického kraje</c:v>
                </c:pt>
                <c:pt idx="37">
                  <c:v>Všeobecná fakultní nemocnice v Praze </c:v>
                </c:pt>
                <c:pt idx="38">
                  <c:v>Fakultní nemocnice u sv. Anny v Brně</c:v>
                </c:pt>
                <c:pt idx="39">
                  <c:v>Nemocnice Jihlava</c:v>
                </c:pt>
                <c:pt idx="40">
                  <c:v>Nemocnice Břeclav</c:v>
                </c:pt>
                <c:pt idx="41">
                  <c:v>Fakultní nemocnice Hradec Králové</c:v>
                </c:pt>
                <c:pt idx="42">
                  <c:v>Oblastní nemocnice Kladno</c:v>
                </c:pt>
                <c:pt idx="43">
                  <c:v>Fakultní nemocnice Královské Vinohrady</c:v>
                </c:pt>
                <c:pt idx="44">
                  <c:v>Fakultní nemocnice Olomouc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1.45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1.87</c:v>
                </c:pt>
                <c:pt idx="22">
                  <c:v>0.25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0</c:v>
                </c:pt>
                <c:pt idx="32">
                  <c:v>1.77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0.83</c:v>
                </c:pt>
                <c:pt idx="39">
                  <c:v>0</c:v>
                </c:pt>
                <c:pt idx="40">
                  <c:v>1.54</c:v>
                </c:pt>
                <c:pt idx="41">
                  <c:v>0.95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25E8-40B5-8922-246A7DBEB53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25E8-40B5-8922-246A7DBEB53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Na Homolce</c:v>
                </c:pt>
                <c:pt idx="1">
                  <c:v>Nemocnice Teplice</c:v>
                </c:pt>
                <c:pt idx="2">
                  <c:v>Nemocnice Litoměřice</c:v>
                </c:pt>
                <c:pt idx="3">
                  <c:v>Sdružené zdravotnické zařízení Krnov</c:v>
                </c:pt>
                <c:pt idx="4">
                  <c:v>Oblastní nemocnice Kolín</c:v>
                </c:pt>
                <c:pt idx="5">
                  <c:v>Nemocnice Prostějov</c:v>
                </c:pt>
                <c:pt idx="6">
                  <c:v>Oblastní nemocnice Příbram</c:v>
                </c:pt>
                <c:pt idx="7">
                  <c:v>Oblastní nemocnice Trutnov</c:v>
                </c:pt>
                <c:pt idx="8">
                  <c:v>Krajská nemocnice Liberec</c:v>
                </c:pt>
                <c:pt idx="9">
                  <c:v>Nemocnice České Budějovice</c:v>
                </c:pt>
                <c:pt idx="10">
                  <c:v>Fakultní nemocnice Ostrava</c:v>
                </c:pt>
                <c:pt idx="11">
                  <c:v>Nemocnice Blansko</c:v>
                </c:pt>
                <c:pt idx="12">
                  <c:v>Nemocnice Sokolov</c:v>
                </c:pt>
                <c:pt idx="13">
                  <c:v>Nemocnice Třinec</c:v>
                </c:pt>
                <c:pt idx="14">
                  <c:v>Vítkovická nemocnice</c:v>
                </c:pt>
                <c:pt idx="15">
                  <c:v>Nemocnice Česká Lípa</c:v>
                </c:pt>
                <c:pt idx="16">
                  <c:v>Městská nemocnice Ostrava</c:v>
                </c:pt>
                <c:pt idx="17">
                  <c:v>Thomayerova nemocnice</c:v>
                </c:pt>
                <c:pt idx="18">
                  <c:v>Ústřední vojenská nemocnice v Praze</c:v>
                </c:pt>
                <c:pt idx="19">
                  <c:v>Karlovarská krajská nemocnice</c:v>
                </c:pt>
                <c:pt idx="20">
                  <c:v>Nemocnice Vyškov</c:v>
                </c:pt>
                <c:pt idx="21">
                  <c:v>Fakultní nemocnice Motol</c:v>
                </c:pt>
                <c:pt idx="22">
                  <c:v>Czech Republic</c:v>
                </c:pt>
                <c:pt idx="23">
                  <c:v>Krajská nemocnice T.Bati ve Zlíně</c:v>
                </c:pt>
                <c:pt idx="24">
                  <c:v>Uherskohradišťská nemocnice</c:v>
                </c:pt>
                <c:pt idx="25">
                  <c:v>Nemocnice Jindřichův Hradec</c:v>
                </c:pt>
                <c:pt idx="26">
                  <c:v>Masarykova nemocnice v Ústí nad Labem</c:v>
                </c:pt>
                <c:pt idx="27">
                  <c:v>Nemocnice Písek</c:v>
                </c:pt>
                <c:pt idx="28">
                  <c:v>Fakultní nemocnice Plzeň</c:v>
                </c:pt>
                <c:pt idx="29">
                  <c:v>Nemocnice Nové Město na Moravě</c:v>
                </c:pt>
                <c:pt idx="30">
                  <c:v>Nemocnice Rudolfa a Stefanie</c:v>
                </c:pt>
                <c:pt idx="31">
                  <c:v>Klaudiánova nemocnice</c:v>
                </c:pt>
                <c:pt idx="32">
                  <c:v>Fakultní nemocnice Brno</c:v>
                </c:pt>
                <c:pt idx="33">
                  <c:v>Nemocnice Chomutov</c:v>
                </c:pt>
                <c:pt idx="34">
                  <c:v>Oblastní nemocnice Náchod</c:v>
                </c:pt>
                <c:pt idx="35">
                  <c:v>Karvinská hornická nemocnice</c:v>
                </c:pt>
                <c:pt idx="36">
                  <c:v>Nemocnice Pardubického kraje</c:v>
                </c:pt>
                <c:pt idx="37">
                  <c:v>Všeobecná fakultní nemocnice v Praze </c:v>
                </c:pt>
                <c:pt idx="38">
                  <c:v>Fakultní nemocnice u sv. Anny v Brně</c:v>
                </c:pt>
                <c:pt idx="39">
                  <c:v>Nemocnice Jihlava</c:v>
                </c:pt>
                <c:pt idx="40">
                  <c:v>Nemocnice Břeclav</c:v>
                </c:pt>
                <c:pt idx="41">
                  <c:v>Fakultní nemocnice Hradec Králové</c:v>
                </c:pt>
                <c:pt idx="42">
                  <c:v>Oblastní nemocnice Kladno</c:v>
                </c:pt>
                <c:pt idx="43">
                  <c:v>Fakultní nemocnice Královské Vinohrady</c:v>
                </c:pt>
                <c:pt idx="44">
                  <c:v>Fakultní nemocnice Olomouc</c:v>
                </c:pt>
              </c:strCache>
            </c:strRef>
          </c:cat>
          <c:val>
            <c:numRef>
              <c:f>Sheet1!$G$2:$G$46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4.79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1.01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0.28000000000000003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25E8-40B5-8922-246A7DBEB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NIHSS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231-4D0C-B236-67CB78D6DDC5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D231-4D0C-B236-67CB78D6DDC5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D231-4D0C-B236-67CB78D6DDC5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D231-4D0C-B236-67CB78D6DDC5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D231-4D0C-B236-67CB78D6DDC5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D231-4D0C-B236-67CB78D6DDC5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D231-4D0C-B236-67CB78D6DDC5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D231-4D0C-B236-67CB78D6DDC5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D231-4D0C-B236-67CB78D6DDC5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D231-4D0C-B236-67CB78D6DDC5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D231-4D0C-B236-67CB78D6DDC5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D231-4D0C-B236-67CB78D6DDC5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D231-4D0C-B236-67CB78D6DDC5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D231-4D0C-B236-67CB78D6DDC5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D231-4D0C-B236-67CB78D6DDC5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D231-4D0C-B236-67CB78D6DDC5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D231-4D0C-B236-67CB78D6DDC5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D231-4D0C-B236-67CB78D6DDC5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D231-4D0C-B236-67CB78D6DDC5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D231-4D0C-B236-67CB78D6DDC5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D231-4D0C-B236-67CB78D6DDC5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D231-4D0C-B236-67CB78D6DDC5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D231-4D0C-B236-67CB78D6DDC5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D231-4D0C-B236-67CB78D6DDC5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D231-4D0C-B236-67CB78D6DDC5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D231-4D0C-B236-67CB78D6DDC5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D231-4D0C-B236-67CB78D6DDC5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D231-4D0C-B236-67CB78D6DDC5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D231-4D0C-B236-67CB78D6DDC5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D231-4D0C-B236-67CB78D6DDC5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D231-4D0C-B236-67CB78D6DDC5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D231-4D0C-B236-67CB78D6DDC5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D231-4D0C-B236-67CB78D6DDC5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D231-4D0C-B236-67CB78D6DDC5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D231-4D0C-B236-67CB78D6DDC5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D231-4D0C-B236-67CB78D6DDC5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D231-4D0C-B236-67CB78D6DDC5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D231-4D0C-B236-67CB78D6DDC5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D231-4D0C-B236-67CB78D6DDC5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D231-4D0C-B236-67CB78D6DDC5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D231-4D0C-B236-67CB78D6DDC5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D231-4D0C-B236-67CB78D6DDC5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D231-4D0C-B236-67CB78D6DDC5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D231-4D0C-B236-67CB78D6DDC5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D231-4D0C-B236-67CB78D6D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Nemocnice Litoměřice</c:v>
                </c:pt>
                <c:pt idx="2">
                  <c:v>Nemocnice Písek</c:v>
                </c:pt>
                <c:pt idx="3">
                  <c:v>Nemocnice Sokolov</c:v>
                </c:pt>
                <c:pt idx="4">
                  <c:v>Nemocnice Česká Lípa</c:v>
                </c:pt>
                <c:pt idx="5">
                  <c:v>Fakultní nemocnice u sv. Anny v Brně</c:v>
                </c:pt>
                <c:pt idx="6">
                  <c:v>Nemocnice Rudolfa a Stefanie</c:v>
                </c:pt>
                <c:pt idx="7">
                  <c:v>Oblastní nemocnice Náchod</c:v>
                </c:pt>
                <c:pt idx="8">
                  <c:v>Fakultní nemocnice Olomouc</c:v>
                </c:pt>
                <c:pt idx="9">
                  <c:v>Fakultní nemocnice Ostrava</c:v>
                </c:pt>
                <c:pt idx="10">
                  <c:v>Klaudiánova nemocnice</c:v>
                </c:pt>
                <c:pt idx="11">
                  <c:v>Nemocnice Třinec</c:v>
                </c:pt>
                <c:pt idx="12">
                  <c:v>Thomayerova nemocnice</c:v>
                </c:pt>
                <c:pt idx="13">
                  <c:v>Oblastní nemocnice Kladno</c:v>
                </c:pt>
                <c:pt idx="14">
                  <c:v>Oblastní nemocnice Kolín</c:v>
                </c:pt>
                <c:pt idx="15">
                  <c:v>Nemocnice Pardubického kraje</c:v>
                </c:pt>
                <c:pt idx="16">
                  <c:v>Krajská nemocnice T.Bati ve Zlíně</c:v>
                </c:pt>
                <c:pt idx="17">
                  <c:v>Czech Republic</c:v>
                </c:pt>
                <c:pt idx="18">
                  <c:v>Všeobecná fakultní nemocnice v Praze </c:v>
                </c:pt>
                <c:pt idx="19">
                  <c:v>Ústřední vojenská nemocnice v Praze</c:v>
                </c:pt>
                <c:pt idx="20">
                  <c:v>Nemocnice Na Homolce</c:v>
                </c:pt>
                <c:pt idx="21">
                  <c:v>Nemocnice Břeclav</c:v>
                </c:pt>
                <c:pt idx="22">
                  <c:v>Nemocnice Blansko</c:v>
                </c:pt>
                <c:pt idx="23">
                  <c:v>Nemocnice České Budějovice</c:v>
                </c:pt>
                <c:pt idx="24">
                  <c:v>Nemocnice Chomutov</c:v>
                </c:pt>
                <c:pt idx="25">
                  <c:v>Vítkovická nemocnice</c:v>
                </c:pt>
                <c:pt idx="26">
                  <c:v>Fakultní nemocnice Brno</c:v>
                </c:pt>
                <c:pt idx="27">
                  <c:v>Uherskohradišťská nemocnice</c:v>
                </c:pt>
                <c:pt idx="28">
                  <c:v>Fakultní nemocnice Hradec Králové</c:v>
                </c:pt>
                <c:pt idx="29">
                  <c:v>Oblastní nemocnice Trutnov</c:v>
                </c:pt>
                <c:pt idx="30">
                  <c:v>Fakultní nemocnice Královské Vinohrady</c:v>
                </c:pt>
                <c:pt idx="31">
                  <c:v>Nemocnice Prostějov</c:v>
                </c:pt>
                <c:pt idx="32">
                  <c:v>Nemocnice Nové Město na Moravě</c:v>
                </c:pt>
                <c:pt idx="33">
                  <c:v>Nemocnice Jihlava</c:v>
                </c:pt>
                <c:pt idx="34">
                  <c:v>Karlovarská krajská nemocnice</c:v>
                </c:pt>
                <c:pt idx="35">
                  <c:v>Nemocnice Teplice</c:v>
                </c:pt>
                <c:pt idx="36">
                  <c:v>Fakultní nemocnice Motol</c:v>
                </c:pt>
                <c:pt idx="37">
                  <c:v>Sdružené zdravotnické zařízení Krnov</c:v>
                </c:pt>
                <c:pt idx="38">
                  <c:v>Oblastní nemocnice Příbram</c:v>
                </c:pt>
                <c:pt idx="39">
                  <c:v>Masarykova nemocnice v Ústí nad Labem</c:v>
                </c:pt>
                <c:pt idx="40">
                  <c:v>Krajská nemocnice Liberec</c:v>
                </c:pt>
                <c:pt idx="41">
                  <c:v>Fakultní nemocnice Plzeň</c:v>
                </c:pt>
                <c:pt idx="42">
                  <c:v>Karvinská hornická nemocnice</c:v>
                </c:pt>
                <c:pt idx="43">
                  <c:v>Městská nemocnice Ostrava</c:v>
                </c:pt>
                <c:pt idx="44">
                  <c:v>Nemocnice Vyškov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36</c:v>
                </c:pt>
                <c:pt idx="1">
                  <c:v>38.1</c:v>
                </c:pt>
                <c:pt idx="2">
                  <c:v>47.69</c:v>
                </c:pt>
                <c:pt idx="3">
                  <c:v>48.21</c:v>
                </c:pt>
                <c:pt idx="4">
                  <c:v>48.84</c:v>
                </c:pt>
                <c:pt idx="5">
                  <c:v>56.88</c:v>
                </c:pt>
                <c:pt idx="6">
                  <c:v>62.96</c:v>
                </c:pt>
                <c:pt idx="7">
                  <c:v>66</c:v>
                </c:pt>
                <c:pt idx="8">
                  <c:v>74.83</c:v>
                </c:pt>
                <c:pt idx="9">
                  <c:v>78.430000000000007</c:v>
                </c:pt>
                <c:pt idx="10">
                  <c:v>78.819999999999993</c:v>
                </c:pt>
                <c:pt idx="11">
                  <c:v>84.62</c:v>
                </c:pt>
                <c:pt idx="12">
                  <c:v>85.48</c:v>
                </c:pt>
                <c:pt idx="13">
                  <c:v>85.71</c:v>
                </c:pt>
                <c:pt idx="14">
                  <c:v>86.15</c:v>
                </c:pt>
                <c:pt idx="15">
                  <c:v>86.44</c:v>
                </c:pt>
                <c:pt idx="16">
                  <c:v>86.75</c:v>
                </c:pt>
                <c:pt idx="17">
                  <c:v>86.85</c:v>
                </c:pt>
                <c:pt idx="18">
                  <c:v>88.14</c:v>
                </c:pt>
                <c:pt idx="19">
                  <c:v>88.24</c:v>
                </c:pt>
                <c:pt idx="20">
                  <c:v>89.19</c:v>
                </c:pt>
                <c:pt idx="21">
                  <c:v>89.83</c:v>
                </c:pt>
                <c:pt idx="22">
                  <c:v>90</c:v>
                </c:pt>
                <c:pt idx="23">
                  <c:v>90.07</c:v>
                </c:pt>
                <c:pt idx="24">
                  <c:v>94.05</c:v>
                </c:pt>
                <c:pt idx="25">
                  <c:v>95.24</c:v>
                </c:pt>
                <c:pt idx="26">
                  <c:v>96.15</c:v>
                </c:pt>
                <c:pt idx="27">
                  <c:v>96.39</c:v>
                </c:pt>
                <c:pt idx="28">
                  <c:v>97</c:v>
                </c:pt>
                <c:pt idx="29">
                  <c:v>97.96</c:v>
                </c:pt>
                <c:pt idx="30">
                  <c:v>98</c:v>
                </c:pt>
                <c:pt idx="31">
                  <c:v>98.04</c:v>
                </c:pt>
                <c:pt idx="32">
                  <c:v>98.15</c:v>
                </c:pt>
                <c:pt idx="33">
                  <c:v>98.18</c:v>
                </c:pt>
                <c:pt idx="34">
                  <c:v>98.21</c:v>
                </c:pt>
                <c:pt idx="35">
                  <c:v>98.72</c:v>
                </c:pt>
                <c:pt idx="36">
                  <c:v>98.89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D231-4D0C-B236-67CB78D6DD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NIHSS median score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169-4B3D-B2F1-32B54AAADA6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E169-4B3D-B2F1-32B54AAADA6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E169-4B3D-B2F1-32B54AAADA6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E169-4B3D-B2F1-32B54AAADA6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E169-4B3D-B2F1-32B54AAADA6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E169-4B3D-B2F1-32B54AAADA6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E169-4B3D-B2F1-32B54AAADA6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E169-4B3D-B2F1-32B54AAADA6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E169-4B3D-B2F1-32B54AAADA6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E169-4B3D-B2F1-32B54AAADA6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E169-4B3D-B2F1-32B54AAADA69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E169-4B3D-B2F1-32B54AAADA6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E169-4B3D-B2F1-32B54AAADA69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E169-4B3D-B2F1-32B54AAADA6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E169-4B3D-B2F1-32B54AAADA6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E169-4B3D-B2F1-32B54AAADA6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E169-4B3D-B2F1-32B54AAADA6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E169-4B3D-B2F1-32B54AAADA6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E169-4B3D-B2F1-32B54AAADA6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E169-4B3D-B2F1-32B54AAADA6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E169-4B3D-B2F1-32B54AAADA69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E169-4B3D-B2F1-32B54AAADA6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E169-4B3D-B2F1-32B54AAADA6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E169-4B3D-B2F1-32B54AAADA6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E169-4B3D-B2F1-32B54AAADA6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E169-4B3D-B2F1-32B54AAADA6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E169-4B3D-B2F1-32B54AAADA69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E169-4B3D-B2F1-32B54AAADA69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E169-4B3D-B2F1-32B54AAADA69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E169-4B3D-B2F1-32B54AAADA69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E169-4B3D-B2F1-32B54AAADA69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E169-4B3D-B2F1-32B54AAADA69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E169-4B3D-B2F1-32B54AAADA69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E169-4B3D-B2F1-32B54AAADA69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E169-4B3D-B2F1-32B54AAADA69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E169-4B3D-B2F1-32B54AAADA69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E169-4B3D-B2F1-32B54AAADA69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E169-4B3D-B2F1-32B54AAADA69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E169-4B3D-B2F1-32B54AAADA69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E169-4B3D-B2F1-32B54AAADA69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E169-4B3D-B2F1-32B54AAADA69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E169-4B3D-B2F1-32B54AAADA69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E169-4B3D-B2F1-32B54AAADA69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E169-4B3D-B2F1-32B54AAADA69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E169-4B3D-B2F1-32B54AAADA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Fakultní nemocnice Ostrava</c:v>
                </c:pt>
                <c:pt idx="1">
                  <c:v>Fakultní nemocnice Olomouc</c:v>
                </c:pt>
                <c:pt idx="2">
                  <c:v>Fakultní nemocnice u sv. Anny v Brně</c:v>
                </c:pt>
                <c:pt idx="3">
                  <c:v>Masarykova nemocnice v Ústí nad Labem</c:v>
                </c:pt>
                <c:pt idx="4">
                  <c:v>Krajská nemocnice Liberec</c:v>
                </c:pt>
                <c:pt idx="5">
                  <c:v>Nemocnice Na Homolce</c:v>
                </c:pt>
                <c:pt idx="6">
                  <c:v>Karlovarská krajská nemocnice</c:v>
                </c:pt>
                <c:pt idx="7">
                  <c:v>Fakultní nemocnice Hradec Králové</c:v>
                </c:pt>
                <c:pt idx="8">
                  <c:v>Nemocnice Prostějov</c:v>
                </c:pt>
                <c:pt idx="9">
                  <c:v>Nemocnice Teplice</c:v>
                </c:pt>
                <c:pt idx="10">
                  <c:v>Nemocnice Břeclav</c:v>
                </c:pt>
                <c:pt idx="11">
                  <c:v>Nemocnice Česká Lípa</c:v>
                </c:pt>
                <c:pt idx="12">
                  <c:v>Ústřední vojenská nemocnice v Praze</c:v>
                </c:pt>
                <c:pt idx="13">
                  <c:v>Nemocnice Třinec</c:v>
                </c:pt>
                <c:pt idx="14">
                  <c:v>Fakultní nemocnice Plzeň</c:v>
                </c:pt>
                <c:pt idx="15">
                  <c:v>Nemocnice Litoměřice</c:v>
                </c:pt>
                <c:pt idx="16">
                  <c:v>Nemocnice Sokolov</c:v>
                </c:pt>
                <c:pt idx="17">
                  <c:v>Fakultní nemocnice Brno</c:v>
                </c:pt>
                <c:pt idx="18">
                  <c:v>Oblastní nemocnice Kolín</c:v>
                </c:pt>
                <c:pt idx="19">
                  <c:v>Sdružené zdravotnické zařízení Krnov</c:v>
                </c:pt>
                <c:pt idx="20">
                  <c:v>Nemocnice Chomutov</c:v>
                </c:pt>
                <c:pt idx="21">
                  <c:v>Czech Republic</c:v>
                </c:pt>
                <c:pt idx="22">
                  <c:v>Oblastní nemocnice Příbram</c:v>
                </c:pt>
                <c:pt idx="23">
                  <c:v>Městská nemocnice Ostrava</c:v>
                </c:pt>
                <c:pt idx="24">
                  <c:v>Vítkovická nemocnice</c:v>
                </c:pt>
                <c:pt idx="25">
                  <c:v>Všeobecná fakultní nemocnice v Praze </c:v>
                </c:pt>
                <c:pt idx="26">
                  <c:v>Karvinská hornická nemocnice</c:v>
                </c:pt>
                <c:pt idx="27">
                  <c:v>Nemocnice Jihlava</c:v>
                </c:pt>
                <c:pt idx="28">
                  <c:v>Nemocnice Blansko</c:v>
                </c:pt>
                <c:pt idx="29">
                  <c:v>Fakultní nemocnice Motol</c:v>
                </c:pt>
                <c:pt idx="30">
                  <c:v>Klaudiánova nemocnice</c:v>
                </c:pt>
                <c:pt idx="31">
                  <c:v>Fakultní nemocnice Královské Vinohrady</c:v>
                </c:pt>
                <c:pt idx="32">
                  <c:v>Krajská nemocnice T.Bati ve Zlíně</c:v>
                </c:pt>
                <c:pt idx="33">
                  <c:v>Nemocnice Vyškov</c:v>
                </c:pt>
                <c:pt idx="34">
                  <c:v>Nemocnice Pardubického kraje</c:v>
                </c:pt>
                <c:pt idx="35">
                  <c:v>Nemocnice Nové Město na Moravě</c:v>
                </c:pt>
                <c:pt idx="36">
                  <c:v>Oblastní nemocnice Kladno</c:v>
                </c:pt>
                <c:pt idx="37">
                  <c:v>Nemocnice České Budějovice</c:v>
                </c:pt>
                <c:pt idx="38">
                  <c:v>Uherskohradišťská nemocnice</c:v>
                </c:pt>
                <c:pt idx="39">
                  <c:v>Nemocnice Rudolfa a Stefanie</c:v>
                </c:pt>
                <c:pt idx="40">
                  <c:v>Nemocnice Písek</c:v>
                </c:pt>
                <c:pt idx="41">
                  <c:v>Nemocnice Jindřichův Hradec</c:v>
                </c:pt>
                <c:pt idx="42">
                  <c:v>Thomayerova nemocnice</c:v>
                </c:pt>
                <c:pt idx="43">
                  <c:v>Oblastní nemocnice Náchod</c:v>
                </c:pt>
                <c:pt idx="44">
                  <c:v>Oblastní nemocnice Trutnov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11.5</c:v>
                </c:pt>
                <c:pt idx="1">
                  <c:v>11.5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6.5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5.5</c:v>
                </c:pt>
                <c:pt idx="27">
                  <c:v>5.5</c:v>
                </c:pt>
                <c:pt idx="28">
                  <c:v>5.5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4</c:v>
                </c:pt>
                <c:pt idx="39">
                  <c:v>4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E169-4B3D-B2F1-32B54AAADA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1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0AE-463E-A972-77F7DC407397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00AE-463E-A972-77F7DC407397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00AE-463E-A972-77F7DC407397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00AE-463E-A972-77F7DC407397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00AE-463E-A972-77F7DC407397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00AE-463E-A972-77F7DC407397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00AE-463E-A972-77F7DC407397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00AE-463E-A972-77F7DC407397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00AE-463E-A972-77F7DC407397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00AE-463E-A972-77F7DC407397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00AE-463E-A972-77F7DC407397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7-00AE-463E-A972-77F7DC407397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00AE-463E-A972-77F7DC407397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00AE-463E-A972-77F7DC407397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00AE-463E-A972-77F7DC407397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00AE-463E-A972-77F7DC407397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00AE-463E-A972-77F7DC407397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00AE-463E-A972-77F7DC407397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00AE-463E-A972-77F7DC407397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00AE-463E-A972-77F7DC407397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00AE-463E-A972-77F7DC407397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00AE-463E-A972-77F7DC407397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00AE-463E-A972-77F7DC407397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00AE-463E-A972-77F7DC407397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00AE-463E-A972-77F7DC407397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00AE-463E-A972-77F7DC407397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00AE-463E-A972-77F7DC407397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00AE-463E-A972-77F7DC407397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00AE-463E-A972-77F7DC407397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00AE-463E-A972-77F7DC407397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00AE-463E-A972-77F7DC407397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00AE-463E-A972-77F7DC407397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00AE-463E-A972-77F7DC407397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00AE-463E-A972-77F7DC407397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00AE-463E-A972-77F7DC407397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00AE-463E-A972-77F7DC407397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00AE-463E-A972-77F7DC407397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00AE-463E-A972-77F7DC407397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00AE-463E-A972-77F7DC407397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00AE-463E-A972-77F7DC407397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00AE-463E-A972-77F7DC407397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00AE-463E-A972-77F7DC407397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00AE-463E-A972-77F7DC407397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00AE-463E-A972-77F7DC407397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00AE-463E-A972-77F7DC4073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Masarykova nemocnice v Ústí nad Labem</c:v>
                </c:pt>
                <c:pt idx="2">
                  <c:v>Oblastní nemocnice Trutnov</c:v>
                </c:pt>
                <c:pt idx="3">
                  <c:v>Fakultní nemocnice u sv. Anny v Brně</c:v>
                </c:pt>
                <c:pt idx="4">
                  <c:v>Nemocnice Písek</c:v>
                </c:pt>
                <c:pt idx="5">
                  <c:v>Oblastní nemocnice Kladno</c:v>
                </c:pt>
                <c:pt idx="6">
                  <c:v>Městská nemocnice Ostrava</c:v>
                </c:pt>
                <c:pt idx="7">
                  <c:v>Nemocnice Litoměřice</c:v>
                </c:pt>
                <c:pt idx="8">
                  <c:v>Nemocnice Břeclav</c:v>
                </c:pt>
                <c:pt idx="9">
                  <c:v>Nemocnice Sokolov</c:v>
                </c:pt>
                <c:pt idx="10">
                  <c:v>Nemocnice Třinec</c:v>
                </c:pt>
                <c:pt idx="11">
                  <c:v>Czech Republic</c:v>
                </c:pt>
                <c:pt idx="12">
                  <c:v>Fakultní nemocnice Motol</c:v>
                </c:pt>
                <c:pt idx="13">
                  <c:v>Fakultní nemocnice Královské Vinohrady</c:v>
                </c:pt>
                <c:pt idx="14">
                  <c:v>Oblastní nemocnice Náchod</c:v>
                </c:pt>
                <c:pt idx="15">
                  <c:v>Oblastní nemocnice Kolín</c:v>
                </c:pt>
                <c:pt idx="16">
                  <c:v>Nemocnice Chomutov</c:v>
                </c:pt>
                <c:pt idx="17">
                  <c:v>Ústřední vojenská nemocnice v Praze</c:v>
                </c:pt>
                <c:pt idx="18">
                  <c:v>Krajská nemocnice T.Bati ve Zlíně</c:v>
                </c:pt>
                <c:pt idx="19">
                  <c:v>Všeobecná fakultní nemocnice v Praze </c:v>
                </c:pt>
                <c:pt idx="20">
                  <c:v>Fakultní nemocnice Ostrava</c:v>
                </c:pt>
                <c:pt idx="21">
                  <c:v>Thomayerova nemocnice</c:v>
                </c:pt>
                <c:pt idx="22">
                  <c:v>Fakultní nemocnice Hradec Králové</c:v>
                </c:pt>
                <c:pt idx="23">
                  <c:v>Krajská nemocnice Liberec</c:v>
                </c:pt>
                <c:pt idx="24">
                  <c:v>Nemocnice Blansko</c:v>
                </c:pt>
                <c:pt idx="25">
                  <c:v>Nemocnice Prostějov</c:v>
                </c:pt>
                <c:pt idx="26">
                  <c:v>Vítkovická nemocnice</c:v>
                </c:pt>
                <c:pt idx="27">
                  <c:v>Fakultní nemocnice Olomouc</c:v>
                </c:pt>
                <c:pt idx="28">
                  <c:v>Karvinská hornická nemocnice</c:v>
                </c:pt>
                <c:pt idx="29">
                  <c:v>Klaudiánova nemocnice</c:v>
                </c:pt>
                <c:pt idx="30">
                  <c:v>Nemocnice Teplice</c:v>
                </c:pt>
                <c:pt idx="31">
                  <c:v>Karlovarská krajská nemocnice</c:v>
                </c:pt>
                <c:pt idx="32">
                  <c:v>Oblastní nemocnice Příbram</c:v>
                </c:pt>
                <c:pt idx="33">
                  <c:v>Sdružené zdravotnické zařízení Krnov</c:v>
                </c:pt>
                <c:pt idx="34">
                  <c:v>Nemocnice Vyškov</c:v>
                </c:pt>
                <c:pt idx="35">
                  <c:v>Nemocnice Na Homolce</c:v>
                </c:pt>
                <c:pt idx="36">
                  <c:v>Nemocnice Česká Lípa</c:v>
                </c:pt>
                <c:pt idx="37">
                  <c:v>Nemocnice Jihlava</c:v>
                </c:pt>
                <c:pt idx="38">
                  <c:v>Fakultní nemocnice Brno</c:v>
                </c:pt>
                <c:pt idx="39">
                  <c:v>Uherskohradišťská nemocnice</c:v>
                </c:pt>
                <c:pt idx="40">
                  <c:v>Nemocnice České Budějovice</c:v>
                </c:pt>
                <c:pt idx="41">
                  <c:v>Nemocnice Pardubického kraje</c:v>
                </c:pt>
                <c:pt idx="42">
                  <c:v>Nemocnice Nové Město na Moravě</c:v>
                </c:pt>
                <c:pt idx="43">
                  <c:v>Nemocnice Rudolfa a Stefanie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58.06</c:v>
                </c:pt>
                <c:pt idx="1">
                  <c:v>70.23</c:v>
                </c:pt>
                <c:pt idx="2">
                  <c:v>83.61</c:v>
                </c:pt>
                <c:pt idx="3">
                  <c:v>87.18</c:v>
                </c:pt>
                <c:pt idx="4">
                  <c:v>93.15</c:v>
                </c:pt>
                <c:pt idx="5">
                  <c:v>93.33</c:v>
                </c:pt>
                <c:pt idx="6">
                  <c:v>93.7</c:v>
                </c:pt>
                <c:pt idx="7">
                  <c:v>94.12</c:v>
                </c:pt>
                <c:pt idx="8">
                  <c:v>95.38</c:v>
                </c:pt>
                <c:pt idx="9">
                  <c:v>95.59</c:v>
                </c:pt>
                <c:pt idx="10">
                  <c:v>95.65</c:v>
                </c:pt>
                <c:pt idx="11">
                  <c:v>95.92</c:v>
                </c:pt>
                <c:pt idx="12">
                  <c:v>96.26</c:v>
                </c:pt>
                <c:pt idx="13">
                  <c:v>96.36</c:v>
                </c:pt>
                <c:pt idx="14">
                  <c:v>96.43</c:v>
                </c:pt>
                <c:pt idx="15">
                  <c:v>96.59</c:v>
                </c:pt>
                <c:pt idx="16">
                  <c:v>96.74</c:v>
                </c:pt>
                <c:pt idx="17">
                  <c:v>96.81</c:v>
                </c:pt>
                <c:pt idx="18">
                  <c:v>96.88</c:v>
                </c:pt>
                <c:pt idx="19">
                  <c:v>96.97</c:v>
                </c:pt>
                <c:pt idx="20">
                  <c:v>97.3</c:v>
                </c:pt>
                <c:pt idx="21">
                  <c:v>97.47</c:v>
                </c:pt>
                <c:pt idx="22">
                  <c:v>98.06</c:v>
                </c:pt>
                <c:pt idx="23">
                  <c:v>98.08</c:v>
                </c:pt>
                <c:pt idx="24">
                  <c:v>98.08</c:v>
                </c:pt>
                <c:pt idx="25">
                  <c:v>98.55</c:v>
                </c:pt>
                <c:pt idx="26">
                  <c:v>98.63</c:v>
                </c:pt>
                <c:pt idx="27">
                  <c:v>98.65</c:v>
                </c:pt>
                <c:pt idx="28">
                  <c:v>98.75</c:v>
                </c:pt>
                <c:pt idx="29">
                  <c:v>98.89</c:v>
                </c:pt>
                <c:pt idx="30">
                  <c:v>99.07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00AE-463E-A972-77F7DC4073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 within 1 hour after admission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5FBD-4498-8ED1-77A1C805491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5FBD-4498-8ED1-77A1C805491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5FBD-4498-8ED1-77A1C805491D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5FBD-4498-8ED1-77A1C805491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5FBD-4498-8ED1-77A1C805491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5FBD-4498-8ED1-77A1C805491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5FBD-4498-8ED1-77A1C805491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5FBD-4498-8ED1-77A1C805491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5FBD-4498-8ED1-77A1C805491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5FBD-4498-8ED1-77A1C805491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5FBD-4498-8ED1-77A1C805491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5FBD-4498-8ED1-77A1C805491D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5FBD-4498-8ED1-77A1C805491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5FBD-4498-8ED1-77A1C805491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5FBD-4498-8ED1-77A1C805491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5FBD-4498-8ED1-77A1C805491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5FBD-4498-8ED1-77A1C805491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5FBD-4498-8ED1-77A1C805491D}"/>
              </c:ext>
            </c:extLst>
          </c:dPt>
          <c:dPt>
            <c:idx val="18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5-5FBD-4498-8ED1-77A1C805491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5FBD-4498-8ED1-77A1C805491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5FBD-4498-8ED1-77A1C805491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5FBD-4498-8ED1-77A1C805491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5FBD-4498-8ED1-77A1C805491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5FBD-4498-8ED1-77A1C805491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5FBD-4498-8ED1-77A1C805491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5FBD-4498-8ED1-77A1C805491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5FBD-4498-8ED1-77A1C805491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5FBD-4498-8ED1-77A1C805491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5FBD-4498-8ED1-77A1C805491D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5FBD-4498-8ED1-77A1C805491D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5FBD-4498-8ED1-77A1C805491D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5FBD-4498-8ED1-77A1C805491D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5FBD-4498-8ED1-77A1C805491D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5FBD-4498-8ED1-77A1C805491D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5FBD-4498-8ED1-77A1C805491D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5FBD-4498-8ED1-77A1C805491D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5FBD-4498-8ED1-77A1C805491D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5FBD-4498-8ED1-77A1C805491D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5FBD-4498-8ED1-77A1C805491D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5FBD-4498-8ED1-77A1C805491D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5FBD-4498-8ED1-77A1C805491D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5FBD-4498-8ED1-77A1C805491D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5FBD-4498-8ED1-77A1C805491D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5FBD-4498-8ED1-77A1C805491D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5FBD-4498-8ED1-77A1C80549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Oblastní nemocnice Náchod</c:v>
                </c:pt>
                <c:pt idx="1">
                  <c:v>Oblastní nemocnice Trutnov</c:v>
                </c:pt>
                <c:pt idx="2">
                  <c:v>Fakultní nemocnice Motol</c:v>
                </c:pt>
                <c:pt idx="3">
                  <c:v>Oblastní nemocnice Kladno</c:v>
                </c:pt>
                <c:pt idx="4">
                  <c:v>Fakultní nemocnice Ostrava</c:v>
                </c:pt>
                <c:pt idx="5">
                  <c:v>Nemocnice Nové Město na Moravě</c:v>
                </c:pt>
                <c:pt idx="6">
                  <c:v>Nemocnice Sokolov</c:v>
                </c:pt>
                <c:pt idx="7">
                  <c:v>Ústřední vojenská nemocnice v Praze</c:v>
                </c:pt>
                <c:pt idx="8">
                  <c:v>Oblastní nemocnice Kolín</c:v>
                </c:pt>
                <c:pt idx="9">
                  <c:v>Nemocnice Vyškov</c:v>
                </c:pt>
                <c:pt idx="10">
                  <c:v>Všeobecná fakultní nemocnice v Praze </c:v>
                </c:pt>
                <c:pt idx="11">
                  <c:v>Krajská nemocnice T.Bati ve Zlíně</c:v>
                </c:pt>
                <c:pt idx="12">
                  <c:v>Oblastní nemocnice Příbram</c:v>
                </c:pt>
                <c:pt idx="13">
                  <c:v>Nemocnice Rudolfa a Stefanie</c:v>
                </c:pt>
                <c:pt idx="14">
                  <c:v>Fakultní nemocnice Královské Vinohrady</c:v>
                </c:pt>
                <c:pt idx="15">
                  <c:v>Nemocnice Litoměřice</c:v>
                </c:pt>
                <c:pt idx="16">
                  <c:v>Nemocnice Česká Lípa</c:v>
                </c:pt>
                <c:pt idx="17">
                  <c:v>Krajská nemocnice Liberec</c:v>
                </c:pt>
                <c:pt idx="18">
                  <c:v>Czech Republic</c:v>
                </c:pt>
                <c:pt idx="19">
                  <c:v>Fakultní nemocnice Olomouc</c:v>
                </c:pt>
                <c:pt idx="20">
                  <c:v>Fakultní nemocnice Plzeň</c:v>
                </c:pt>
                <c:pt idx="21">
                  <c:v>Nemocnice Na Homolce</c:v>
                </c:pt>
                <c:pt idx="22">
                  <c:v>Thomayerova nemocnice</c:v>
                </c:pt>
                <c:pt idx="23">
                  <c:v>Fakultní nemocnice Brno</c:v>
                </c:pt>
                <c:pt idx="24">
                  <c:v>Nemocnice Teplice</c:v>
                </c:pt>
                <c:pt idx="25">
                  <c:v>Fakultní nemocnice u sv. Anny v Brně</c:v>
                </c:pt>
                <c:pt idx="26">
                  <c:v>Uherskohradišťská nemocnice</c:v>
                </c:pt>
                <c:pt idx="27">
                  <c:v>Nemocnice Jindřichův Hradec</c:v>
                </c:pt>
                <c:pt idx="28">
                  <c:v>Fakultní nemocnice Hradec Králové</c:v>
                </c:pt>
                <c:pt idx="29">
                  <c:v>Masarykova nemocnice v Ústí nad Labem</c:v>
                </c:pt>
                <c:pt idx="30">
                  <c:v>Klaudiánova nemocnice</c:v>
                </c:pt>
                <c:pt idx="31">
                  <c:v>Nemocnice Pardubického kraje</c:v>
                </c:pt>
                <c:pt idx="32">
                  <c:v>Karlovarská krajská nemocnice</c:v>
                </c:pt>
                <c:pt idx="33">
                  <c:v>Karvinská hornická nemocnice</c:v>
                </c:pt>
                <c:pt idx="34">
                  <c:v>Nemocnice Písek</c:v>
                </c:pt>
                <c:pt idx="35">
                  <c:v>Městská nemocnice Ostrava</c:v>
                </c:pt>
                <c:pt idx="36">
                  <c:v>Nemocnice České Budějovice</c:v>
                </c:pt>
                <c:pt idx="37">
                  <c:v>Nemocnice Chomutov</c:v>
                </c:pt>
                <c:pt idx="38">
                  <c:v>Vítkovická nemocnice</c:v>
                </c:pt>
                <c:pt idx="39">
                  <c:v>Nemocnice Blansko</c:v>
                </c:pt>
                <c:pt idx="40">
                  <c:v>Nemocnice Břeclav</c:v>
                </c:pt>
                <c:pt idx="41">
                  <c:v>Nemocnice Třinec</c:v>
                </c:pt>
                <c:pt idx="42">
                  <c:v>Sdružené zdravotnické zařízení Krnov</c:v>
                </c:pt>
                <c:pt idx="43">
                  <c:v>Nemocnice Prostějov</c:v>
                </c:pt>
                <c:pt idx="44">
                  <c:v>Nemocnice Jihlava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61.11</c:v>
                </c:pt>
                <c:pt idx="1">
                  <c:v>62.75</c:v>
                </c:pt>
                <c:pt idx="2">
                  <c:v>72.819999999999993</c:v>
                </c:pt>
                <c:pt idx="3">
                  <c:v>73.209999999999994</c:v>
                </c:pt>
                <c:pt idx="4">
                  <c:v>75</c:v>
                </c:pt>
                <c:pt idx="5">
                  <c:v>75.38</c:v>
                </c:pt>
                <c:pt idx="6">
                  <c:v>75.38</c:v>
                </c:pt>
                <c:pt idx="7">
                  <c:v>75.819999999999993</c:v>
                </c:pt>
                <c:pt idx="8">
                  <c:v>76.47</c:v>
                </c:pt>
                <c:pt idx="9">
                  <c:v>77.5</c:v>
                </c:pt>
                <c:pt idx="10">
                  <c:v>78.12</c:v>
                </c:pt>
                <c:pt idx="11">
                  <c:v>78.489999999999995</c:v>
                </c:pt>
                <c:pt idx="12">
                  <c:v>80.430000000000007</c:v>
                </c:pt>
                <c:pt idx="13">
                  <c:v>80.650000000000006</c:v>
                </c:pt>
                <c:pt idx="14">
                  <c:v>81.13</c:v>
                </c:pt>
                <c:pt idx="15">
                  <c:v>83.33</c:v>
                </c:pt>
                <c:pt idx="16">
                  <c:v>83.67</c:v>
                </c:pt>
                <c:pt idx="17">
                  <c:v>84.31</c:v>
                </c:pt>
                <c:pt idx="18">
                  <c:v>85.5</c:v>
                </c:pt>
                <c:pt idx="19">
                  <c:v>85.62</c:v>
                </c:pt>
                <c:pt idx="20">
                  <c:v>86.08</c:v>
                </c:pt>
                <c:pt idx="21">
                  <c:v>86.36</c:v>
                </c:pt>
                <c:pt idx="22">
                  <c:v>87.01</c:v>
                </c:pt>
                <c:pt idx="23">
                  <c:v>87.61</c:v>
                </c:pt>
                <c:pt idx="24">
                  <c:v>87.85</c:v>
                </c:pt>
                <c:pt idx="25">
                  <c:v>88.24</c:v>
                </c:pt>
                <c:pt idx="26">
                  <c:v>88.3</c:v>
                </c:pt>
                <c:pt idx="27">
                  <c:v>88.89</c:v>
                </c:pt>
                <c:pt idx="28">
                  <c:v>89.11</c:v>
                </c:pt>
                <c:pt idx="29">
                  <c:v>89.13</c:v>
                </c:pt>
                <c:pt idx="30">
                  <c:v>89.89</c:v>
                </c:pt>
                <c:pt idx="31">
                  <c:v>90.62</c:v>
                </c:pt>
                <c:pt idx="32">
                  <c:v>90.77</c:v>
                </c:pt>
                <c:pt idx="33">
                  <c:v>91.14</c:v>
                </c:pt>
                <c:pt idx="34">
                  <c:v>91.18</c:v>
                </c:pt>
                <c:pt idx="35">
                  <c:v>91.6</c:v>
                </c:pt>
                <c:pt idx="36">
                  <c:v>91.91</c:v>
                </c:pt>
                <c:pt idx="37">
                  <c:v>92.13</c:v>
                </c:pt>
                <c:pt idx="38">
                  <c:v>93.06</c:v>
                </c:pt>
                <c:pt idx="39">
                  <c:v>94.12</c:v>
                </c:pt>
                <c:pt idx="40">
                  <c:v>95.16</c:v>
                </c:pt>
                <c:pt idx="41">
                  <c:v>95.45</c:v>
                </c:pt>
                <c:pt idx="42">
                  <c:v>96.97</c:v>
                </c:pt>
                <c:pt idx="43">
                  <c:v>97.06</c:v>
                </c:pt>
                <c:pt idx="44">
                  <c:v>98.36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5FBD-4498-8ED1-77A1C80549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CTA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4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53D-4373-A8F0-113499875048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Jihlava</c:v>
                </c:pt>
                <c:pt idx="1">
                  <c:v>Nemocnice Rudolfa a Stefanie</c:v>
                </c:pt>
                <c:pt idx="2">
                  <c:v>Nemocnice Jindřichův Hradec</c:v>
                </c:pt>
                <c:pt idx="3">
                  <c:v>Nemocnice Sokolov</c:v>
                </c:pt>
                <c:pt idx="4">
                  <c:v>Oblastní nemocnice Kolín</c:v>
                </c:pt>
                <c:pt idx="5">
                  <c:v>Nemocnice Pardubického kraje</c:v>
                </c:pt>
                <c:pt idx="6">
                  <c:v>Oblastní nemocnice Příbram</c:v>
                </c:pt>
                <c:pt idx="7">
                  <c:v>Karlovarská krajská nemocnice</c:v>
                </c:pt>
                <c:pt idx="8">
                  <c:v>Nemocnice Vyškov</c:v>
                </c:pt>
                <c:pt idx="9">
                  <c:v>Karvinská hornická nemocnice</c:v>
                </c:pt>
                <c:pt idx="10">
                  <c:v>Thomayerova nemocnice</c:v>
                </c:pt>
                <c:pt idx="11">
                  <c:v>Nemocnice Česká Lípa</c:v>
                </c:pt>
                <c:pt idx="12">
                  <c:v>Uherskohradišťská nemocnice</c:v>
                </c:pt>
                <c:pt idx="13">
                  <c:v>Klaudiánova nemocnice</c:v>
                </c:pt>
                <c:pt idx="14">
                  <c:v>Fakultní nemocnice Ostrava</c:v>
                </c:pt>
                <c:pt idx="15">
                  <c:v>Oblastní nemocnice Trutnov</c:v>
                </c:pt>
                <c:pt idx="16">
                  <c:v>Fakultní nemocnice Brno</c:v>
                </c:pt>
                <c:pt idx="17">
                  <c:v>Krajská nemocnice Liberec</c:v>
                </c:pt>
                <c:pt idx="18">
                  <c:v>Ústřední vojenská nemocnice v Praze</c:v>
                </c:pt>
                <c:pt idx="19">
                  <c:v>Všeobecná fakultní nemocnice v Praze </c:v>
                </c:pt>
                <c:pt idx="20">
                  <c:v>Nemocnice Nové Město na Moravě</c:v>
                </c:pt>
                <c:pt idx="21">
                  <c:v>Nemocnice Blansko</c:v>
                </c:pt>
                <c:pt idx="22">
                  <c:v>Fakultní nemocnice u sv. Anny v Brně</c:v>
                </c:pt>
                <c:pt idx="23">
                  <c:v>Krajská nemocnice T.Bati ve Zlíně</c:v>
                </c:pt>
                <c:pt idx="24">
                  <c:v>Czech Republic</c:v>
                </c:pt>
                <c:pt idx="25">
                  <c:v>Fakultní nemocnice Olomouc</c:v>
                </c:pt>
                <c:pt idx="26">
                  <c:v>Vítkovická nemocnice</c:v>
                </c:pt>
                <c:pt idx="27">
                  <c:v>Oblastní nemocnice Kladno</c:v>
                </c:pt>
                <c:pt idx="28">
                  <c:v>Nemocnice Břeclav</c:v>
                </c:pt>
                <c:pt idx="29">
                  <c:v>Nemocnice Na Homolce</c:v>
                </c:pt>
                <c:pt idx="30">
                  <c:v>Oblastní nemocnice Náchod</c:v>
                </c:pt>
                <c:pt idx="31">
                  <c:v>Fakultní nemocnice Hradec Králové</c:v>
                </c:pt>
                <c:pt idx="32">
                  <c:v>Nemocnice Písek</c:v>
                </c:pt>
                <c:pt idx="33">
                  <c:v>Městská nemocnice Ostrava</c:v>
                </c:pt>
                <c:pt idx="34">
                  <c:v>Fakultní nemocnice Motol</c:v>
                </c:pt>
                <c:pt idx="35">
                  <c:v>Nemocnice Chomutov</c:v>
                </c:pt>
                <c:pt idx="36">
                  <c:v>Masarykova nemocnice v Ústí nad Labem</c:v>
                </c:pt>
                <c:pt idx="37">
                  <c:v>Fakultní nemocnice Královské Vinohrady</c:v>
                </c:pt>
                <c:pt idx="38">
                  <c:v>Nemocnice České Budějovice</c:v>
                </c:pt>
                <c:pt idx="39">
                  <c:v>Nemocnice Litoměřice</c:v>
                </c:pt>
                <c:pt idx="40">
                  <c:v>Nemocnice Prostějov</c:v>
                </c:pt>
                <c:pt idx="41">
                  <c:v>Fakultní nemocnice Plzeň</c:v>
                </c:pt>
                <c:pt idx="42">
                  <c:v>Nemocnice Teplice</c:v>
                </c:pt>
                <c:pt idx="43">
                  <c:v>Sdružené zdravotnické zařízení Krnov</c:v>
                </c:pt>
                <c:pt idx="44">
                  <c:v>Nemocnice Třinec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11.11</c:v>
                </c:pt>
                <c:pt idx="4">
                  <c:v>11.11</c:v>
                </c:pt>
                <c:pt idx="5">
                  <c:v>16.670000000000002</c:v>
                </c:pt>
                <c:pt idx="6">
                  <c:v>20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27.27</c:v>
                </c:pt>
                <c:pt idx="13">
                  <c:v>33.33</c:v>
                </c:pt>
                <c:pt idx="14">
                  <c:v>35.49</c:v>
                </c:pt>
                <c:pt idx="15">
                  <c:v>37.5</c:v>
                </c:pt>
                <c:pt idx="16">
                  <c:v>41.67</c:v>
                </c:pt>
                <c:pt idx="17">
                  <c:v>45.46</c:v>
                </c:pt>
                <c:pt idx="18">
                  <c:v>47.06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53.85</c:v>
                </c:pt>
                <c:pt idx="23">
                  <c:v>54.55</c:v>
                </c:pt>
                <c:pt idx="24">
                  <c:v>59.55</c:v>
                </c:pt>
                <c:pt idx="25">
                  <c:v>60</c:v>
                </c:pt>
                <c:pt idx="26">
                  <c:v>66.67</c:v>
                </c:pt>
                <c:pt idx="27">
                  <c:v>66.67</c:v>
                </c:pt>
                <c:pt idx="28">
                  <c:v>66.67</c:v>
                </c:pt>
                <c:pt idx="29">
                  <c:v>74.08</c:v>
                </c:pt>
                <c:pt idx="30">
                  <c:v>75</c:v>
                </c:pt>
                <c:pt idx="31">
                  <c:v>77.78</c:v>
                </c:pt>
                <c:pt idx="32">
                  <c:v>85.71</c:v>
                </c:pt>
                <c:pt idx="33">
                  <c:v>85.72</c:v>
                </c:pt>
                <c:pt idx="34">
                  <c:v>87.5</c:v>
                </c:pt>
                <c:pt idx="35">
                  <c:v>88.89</c:v>
                </c:pt>
                <c:pt idx="36">
                  <c:v>95.46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453D-4373-A8F0-113499875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MRA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4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53D-4373-A8F0-113499875048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Jihlava</c:v>
                </c:pt>
                <c:pt idx="1">
                  <c:v>Nemocnice Rudolfa a Stefanie</c:v>
                </c:pt>
                <c:pt idx="2">
                  <c:v>Nemocnice Jindřichův Hradec</c:v>
                </c:pt>
                <c:pt idx="3">
                  <c:v>Nemocnice Sokolov</c:v>
                </c:pt>
                <c:pt idx="4">
                  <c:v>Oblastní nemocnice Kolín</c:v>
                </c:pt>
                <c:pt idx="5">
                  <c:v>Nemocnice Pardubického kraje</c:v>
                </c:pt>
                <c:pt idx="6">
                  <c:v>Oblastní nemocnice Příbram</c:v>
                </c:pt>
                <c:pt idx="7">
                  <c:v>Karlovarská krajská nemocnice</c:v>
                </c:pt>
                <c:pt idx="8">
                  <c:v>Nemocnice Vyškov</c:v>
                </c:pt>
                <c:pt idx="9">
                  <c:v>Karvinská hornická nemocnice</c:v>
                </c:pt>
                <c:pt idx="10">
                  <c:v>Thomayerova nemocnice</c:v>
                </c:pt>
                <c:pt idx="11">
                  <c:v>Nemocnice Česká Lípa</c:v>
                </c:pt>
                <c:pt idx="12">
                  <c:v>Uherskohradišťská nemocnice</c:v>
                </c:pt>
                <c:pt idx="13">
                  <c:v>Klaudiánova nemocnice</c:v>
                </c:pt>
                <c:pt idx="14">
                  <c:v>Fakultní nemocnice Ostrava</c:v>
                </c:pt>
                <c:pt idx="15">
                  <c:v>Oblastní nemocnice Trutnov</c:v>
                </c:pt>
                <c:pt idx="16">
                  <c:v>Fakultní nemocnice Brno</c:v>
                </c:pt>
                <c:pt idx="17">
                  <c:v>Krajská nemocnice Liberec</c:v>
                </c:pt>
                <c:pt idx="18">
                  <c:v>Ústřední vojenská nemocnice v Praze</c:v>
                </c:pt>
                <c:pt idx="19">
                  <c:v>Všeobecná fakultní nemocnice v Praze </c:v>
                </c:pt>
                <c:pt idx="20">
                  <c:v>Nemocnice Nové Město na Moravě</c:v>
                </c:pt>
                <c:pt idx="21">
                  <c:v>Nemocnice Blansko</c:v>
                </c:pt>
                <c:pt idx="22">
                  <c:v>Fakultní nemocnice u sv. Anny v Brně</c:v>
                </c:pt>
                <c:pt idx="23">
                  <c:v>Krajská nemocnice T.Bati ve Zlíně</c:v>
                </c:pt>
                <c:pt idx="24">
                  <c:v>Czech Republic</c:v>
                </c:pt>
                <c:pt idx="25">
                  <c:v>Fakultní nemocnice Olomouc</c:v>
                </c:pt>
                <c:pt idx="26">
                  <c:v>Vítkovická nemocnice</c:v>
                </c:pt>
                <c:pt idx="27">
                  <c:v>Oblastní nemocnice Kladno</c:v>
                </c:pt>
                <c:pt idx="28">
                  <c:v>Nemocnice Břeclav</c:v>
                </c:pt>
                <c:pt idx="29">
                  <c:v>Nemocnice Na Homolce</c:v>
                </c:pt>
                <c:pt idx="30">
                  <c:v>Oblastní nemocnice Náchod</c:v>
                </c:pt>
                <c:pt idx="31">
                  <c:v>Fakultní nemocnice Hradec Králové</c:v>
                </c:pt>
                <c:pt idx="32">
                  <c:v>Nemocnice Písek</c:v>
                </c:pt>
                <c:pt idx="33">
                  <c:v>Městská nemocnice Ostrava</c:v>
                </c:pt>
                <c:pt idx="34">
                  <c:v>Fakultní nemocnice Motol</c:v>
                </c:pt>
                <c:pt idx="35">
                  <c:v>Nemocnice Chomutov</c:v>
                </c:pt>
                <c:pt idx="36">
                  <c:v>Masarykova nemocnice v Ústí nad Labem</c:v>
                </c:pt>
                <c:pt idx="37">
                  <c:v>Fakultní nemocnice Královské Vinohrady</c:v>
                </c:pt>
                <c:pt idx="38">
                  <c:v>Nemocnice České Budějovice</c:v>
                </c:pt>
                <c:pt idx="39">
                  <c:v>Nemocnice Litoměřice</c:v>
                </c:pt>
                <c:pt idx="40">
                  <c:v>Nemocnice Prostějov</c:v>
                </c:pt>
                <c:pt idx="41">
                  <c:v>Fakultní nemocnice Plzeň</c:v>
                </c:pt>
                <c:pt idx="42">
                  <c:v>Nemocnice Teplice</c:v>
                </c:pt>
                <c:pt idx="43">
                  <c:v>Sdružené zdravotnické zařízení Krnov</c:v>
                </c:pt>
                <c:pt idx="44">
                  <c:v>Nemocnice Třinec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8.33</c:v>
                </c:pt>
                <c:pt idx="14">
                  <c:v>6.45</c:v>
                </c:pt>
                <c:pt idx="15">
                  <c:v>0</c:v>
                </c:pt>
                <c:pt idx="16">
                  <c:v>16.670000000000002</c:v>
                </c:pt>
                <c:pt idx="17">
                  <c:v>0</c:v>
                </c:pt>
                <c:pt idx="18">
                  <c:v>5.89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7.69</c:v>
                </c:pt>
                <c:pt idx="23">
                  <c:v>0</c:v>
                </c:pt>
                <c:pt idx="24">
                  <c:v>2.2400000000000002</c:v>
                </c:pt>
                <c:pt idx="25">
                  <c:v>10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453D-4373-A8F0-1134998750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DSA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4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53D-4373-A8F0-113499875048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Jihlava</c:v>
                </c:pt>
                <c:pt idx="1">
                  <c:v>Nemocnice Rudolfa a Stefanie</c:v>
                </c:pt>
                <c:pt idx="2">
                  <c:v>Nemocnice Jindřichův Hradec</c:v>
                </c:pt>
                <c:pt idx="3">
                  <c:v>Nemocnice Sokolov</c:v>
                </c:pt>
                <c:pt idx="4">
                  <c:v>Oblastní nemocnice Kolín</c:v>
                </c:pt>
                <c:pt idx="5">
                  <c:v>Nemocnice Pardubického kraje</c:v>
                </c:pt>
                <c:pt idx="6">
                  <c:v>Oblastní nemocnice Příbram</c:v>
                </c:pt>
                <c:pt idx="7">
                  <c:v>Karlovarská krajská nemocnice</c:v>
                </c:pt>
                <c:pt idx="8">
                  <c:v>Nemocnice Vyškov</c:v>
                </c:pt>
                <c:pt idx="9">
                  <c:v>Karvinská hornická nemocnice</c:v>
                </c:pt>
                <c:pt idx="10">
                  <c:v>Thomayerova nemocnice</c:v>
                </c:pt>
                <c:pt idx="11">
                  <c:v>Nemocnice Česká Lípa</c:v>
                </c:pt>
                <c:pt idx="12">
                  <c:v>Uherskohradišťská nemocnice</c:v>
                </c:pt>
                <c:pt idx="13">
                  <c:v>Klaudiánova nemocnice</c:v>
                </c:pt>
                <c:pt idx="14">
                  <c:v>Fakultní nemocnice Ostrava</c:v>
                </c:pt>
                <c:pt idx="15">
                  <c:v>Oblastní nemocnice Trutnov</c:v>
                </c:pt>
                <c:pt idx="16">
                  <c:v>Fakultní nemocnice Brno</c:v>
                </c:pt>
                <c:pt idx="17">
                  <c:v>Krajská nemocnice Liberec</c:v>
                </c:pt>
                <c:pt idx="18">
                  <c:v>Ústřední vojenská nemocnice v Praze</c:v>
                </c:pt>
                <c:pt idx="19">
                  <c:v>Všeobecná fakultní nemocnice v Praze </c:v>
                </c:pt>
                <c:pt idx="20">
                  <c:v>Nemocnice Nové Město na Moravě</c:v>
                </c:pt>
                <c:pt idx="21">
                  <c:v>Nemocnice Blansko</c:v>
                </c:pt>
                <c:pt idx="22">
                  <c:v>Fakultní nemocnice u sv. Anny v Brně</c:v>
                </c:pt>
                <c:pt idx="23">
                  <c:v>Krajská nemocnice T.Bati ve Zlíně</c:v>
                </c:pt>
                <c:pt idx="24">
                  <c:v>Czech Republic</c:v>
                </c:pt>
                <c:pt idx="25">
                  <c:v>Fakultní nemocnice Olomouc</c:v>
                </c:pt>
                <c:pt idx="26">
                  <c:v>Vítkovická nemocnice</c:v>
                </c:pt>
                <c:pt idx="27">
                  <c:v>Oblastní nemocnice Kladno</c:v>
                </c:pt>
                <c:pt idx="28">
                  <c:v>Nemocnice Břeclav</c:v>
                </c:pt>
                <c:pt idx="29">
                  <c:v>Nemocnice Na Homolce</c:v>
                </c:pt>
                <c:pt idx="30">
                  <c:v>Oblastní nemocnice Náchod</c:v>
                </c:pt>
                <c:pt idx="31">
                  <c:v>Fakultní nemocnice Hradec Králové</c:v>
                </c:pt>
                <c:pt idx="32">
                  <c:v>Nemocnice Písek</c:v>
                </c:pt>
                <c:pt idx="33">
                  <c:v>Městská nemocnice Ostrava</c:v>
                </c:pt>
                <c:pt idx="34">
                  <c:v>Fakultní nemocnice Motol</c:v>
                </c:pt>
                <c:pt idx="35">
                  <c:v>Nemocnice Chomutov</c:v>
                </c:pt>
                <c:pt idx="36">
                  <c:v>Masarykova nemocnice v Ústí nad Labem</c:v>
                </c:pt>
                <c:pt idx="37">
                  <c:v>Fakultní nemocnice Královské Vinohrady</c:v>
                </c:pt>
                <c:pt idx="38">
                  <c:v>Nemocnice České Budějovice</c:v>
                </c:pt>
                <c:pt idx="39">
                  <c:v>Nemocnice Litoměřice</c:v>
                </c:pt>
                <c:pt idx="40">
                  <c:v>Nemocnice Prostějov</c:v>
                </c:pt>
                <c:pt idx="41">
                  <c:v>Fakultní nemocnice Plzeň</c:v>
                </c:pt>
                <c:pt idx="42">
                  <c:v>Nemocnice Teplice</c:v>
                </c:pt>
                <c:pt idx="43">
                  <c:v>Sdružené zdravotnické zařízení Krnov</c:v>
                </c:pt>
                <c:pt idx="44">
                  <c:v>Nemocnice Třinec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11.11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32.26</c:v>
                </c:pt>
                <c:pt idx="15">
                  <c:v>0</c:v>
                </c:pt>
                <c:pt idx="16">
                  <c:v>0</c:v>
                </c:pt>
                <c:pt idx="17">
                  <c:v>4.54</c:v>
                </c:pt>
                <c:pt idx="18">
                  <c:v>11.76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7.69</c:v>
                </c:pt>
                <c:pt idx="23">
                  <c:v>9.09</c:v>
                </c:pt>
                <c:pt idx="24">
                  <c:v>6.45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22.22</c:v>
                </c:pt>
                <c:pt idx="30">
                  <c:v>0</c:v>
                </c:pt>
                <c:pt idx="31">
                  <c:v>22.22</c:v>
                </c:pt>
                <c:pt idx="32">
                  <c:v>0</c:v>
                </c:pt>
                <c:pt idx="33">
                  <c:v>7.14</c:v>
                </c:pt>
                <c:pt idx="34">
                  <c:v>0</c:v>
                </c:pt>
                <c:pt idx="35">
                  <c:v>0</c:v>
                </c:pt>
                <c:pt idx="36">
                  <c:v>4.54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453D-4373-A8F0-113499875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4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4AE-47FB-A363-22CCE10D9ED0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Trutnov</c:v>
                </c:pt>
                <c:pt idx="2">
                  <c:v>Uherskohradišťská nemocnice</c:v>
                </c:pt>
                <c:pt idx="3">
                  <c:v>Thomayerova nemocnice</c:v>
                </c:pt>
                <c:pt idx="4">
                  <c:v>Nemocnice Písek</c:v>
                </c:pt>
                <c:pt idx="5">
                  <c:v>Oblastní nemocnice Příbram</c:v>
                </c:pt>
                <c:pt idx="6">
                  <c:v>Nemocnice Nové Město na Moravě</c:v>
                </c:pt>
                <c:pt idx="7">
                  <c:v>Nemocnice Prostějov</c:v>
                </c:pt>
                <c:pt idx="8">
                  <c:v>Nemocnice Třinec</c:v>
                </c:pt>
                <c:pt idx="9">
                  <c:v>Nemocnice Vyškov</c:v>
                </c:pt>
                <c:pt idx="10">
                  <c:v>Nemocnice Pardubického kraje</c:v>
                </c:pt>
                <c:pt idx="11">
                  <c:v>Oblastní nemocnice Náchod</c:v>
                </c:pt>
                <c:pt idx="12">
                  <c:v>Oblastní nemocnice Kladno</c:v>
                </c:pt>
                <c:pt idx="13">
                  <c:v>Vítkovická nemocnice</c:v>
                </c:pt>
                <c:pt idx="14">
                  <c:v>Oblastní nemocnice Kolín</c:v>
                </c:pt>
                <c:pt idx="15">
                  <c:v>Karvinská hornická nemocnice</c:v>
                </c:pt>
                <c:pt idx="16">
                  <c:v>Sdružené zdravotnické zařízení Krnov</c:v>
                </c:pt>
                <c:pt idx="17">
                  <c:v>Fakultní nemocnice Královské Vinohrady</c:v>
                </c:pt>
                <c:pt idx="18">
                  <c:v>Městská nemocnice Ostrava</c:v>
                </c:pt>
                <c:pt idx="19">
                  <c:v>Fakultní nemocnice Motol</c:v>
                </c:pt>
                <c:pt idx="20">
                  <c:v>Nemocnice Česká Lípa</c:v>
                </c:pt>
                <c:pt idx="21">
                  <c:v>Nemocnice Jihlava</c:v>
                </c:pt>
                <c:pt idx="22">
                  <c:v>Nemocnice Sokolov</c:v>
                </c:pt>
                <c:pt idx="23">
                  <c:v>Klaudiánova nemocnice</c:v>
                </c:pt>
                <c:pt idx="24">
                  <c:v>Czech Republic</c:v>
                </c:pt>
                <c:pt idx="25">
                  <c:v>Nemocnice Rudolfa a Stefanie</c:v>
                </c:pt>
                <c:pt idx="26">
                  <c:v>Fakultní nemocnice Hradec Králové</c:v>
                </c:pt>
                <c:pt idx="27">
                  <c:v>Nemocnice Litoměřice</c:v>
                </c:pt>
                <c:pt idx="28">
                  <c:v>Fakultní nemocnice Brno</c:v>
                </c:pt>
                <c:pt idx="29">
                  <c:v>Krajská nemocnice T.Bati ve Zlíně</c:v>
                </c:pt>
                <c:pt idx="30">
                  <c:v>Nemocnice Teplice</c:v>
                </c:pt>
                <c:pt idx="31">
                  <c:v>Fakultní nemocnice u sv. Anny v Brně</c:v>
                </c:pt>
                <c:pt idx="32">
                  <c:v>Nemocnice Chomutov</c:v>
                </c:pt>
                <c:pt idx="33">
                  <c:v>Nemocnice České Budějovice</c:v>
                </c:pt>
                <c:pt idx="34">
                  <c:v>Nemocnice Břeclav</c:v>
                </c:pt>
                <c:pt idx="35">
                  <c:v>Fakultní nemocnice Ostrava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Ústřední vojenská nemocnice v Praze</c:v>
                </c:pt>
                <c:pt idx="39">
                  <c:v>Všeobecná fakultní nemocnice v Praze </c:v>
                </c:pt>
                <c:pt idx="40">
                  <c:v>Krajská nemocnice Liberec</c:v>
                </c:pt>
                <c:pt idx="41">
                  <c:v>Masarykova nemocnice v Ústí nad Labem</c:v>
                </c:pt>
                <c:pt idx="42">
                  <c:v>Fakultní nemocnice Olomouc</c:v>
                </c:pt>
                <c:pt idx="43">
                  <c:v>Nemocnice Na Homolce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7.32</c:v>
                </c:pt>
                <c:pt idx="2">
                  <c:v>8</c:v>
                </c:pt>
                <c:pt idx="3">
                  <c:v>10.34</c:v>
                </c:pt>
                <c:pt idx="4">
                  <c:v>17.239999999999998</c:v>
                </c:pt>
                <c:pt idx="5">
                  <c:v>16.13</c:v>
                </c:pt>
                <c:pt idx="6">
                  <c:v>16.98</c:v>
                </c:pt>
                <c:pt idx="7">
                  <c:v>20</c:v>
                </c:pt>
                <c:pt idx="8">
                  <c:v>18.37</c:v>
                </c:pt>
                <c:pt idx="9">
                  <c:v>20</c:v>
                </c:pt>
                <c:pt idx="10">
                  <c:v>20.37</c:v>
                </c:pt>
                <c:pt idx="11">
                  <c:v>19.57</c:v>
                </c:pt>
                <c:pt idx="12">
                  <c:v>27.27</c:v>
                </c:pt>
                <c:pt idx="13">
                  <c:v>18.52</c:v>
                </c:pt>
                <c:pt idx="14">
                  <c:v>25.86</c:v>
                </c:pt>
                <c:pt idx="15">
                  <c:v>30.3</c:v>
                </c:pt>
                <c:pt idx="16">
                  <c:v>33.33</c:v>
                </c:pt>
                <c:pt idx="17">
                  <c:v>30.61</c:v>
                </c:pt>
                <c:pt idx="18">
                  <c:v>34.409999999999997</c:v>
                </c:pt>
                <c:pt idx="19">
                  <c:v>23.46</c:v>
                </c:pt>
                <c:pt idx="20">
                  <c:v>31.43</c:v>
                </c:pt>
                <c:pt idx="21">
                  <c:v>23.53</c:v>
                </c:pt>
                <c:pt idx="22">
                  <c:v>33.33</c:v>
                </c:pt>
                <c:pt idx="23">
                  <c:v>33.78</c:v>
                </c:pt>
                <c:pt idx="24">
                  <c:v>27.45</c:v>
                </c:pt>
                <c:pt idx="25">
                  <c:v>32</c:v>
                </c:pt>
                <c:pt idx="26">
                  <c:v>10.75</c:v>
                </c:pt>
                <c:pt idx="27">
                  <c:v>28.57</c:v>
                </c:pt>
                <c:pt idx="28">
                  <c:v>20.65</c:v>
                </c:pt>
                <c:pt idx="29">
                  <c:v>40.26</c:v>
                </c:pt>
                <c:pt idx="30">
                  <c:v>33.33</c:v>
                </c:pt>
                <c:pt idx="31">
                  <c:v>19</c:v>
                </c:pt>
                <c:pt idx="32">
                  <c:v>26.32</c:v>
                </c:pt>
                <c:pt idx="33">
                  <c:v>34.11</c:v>
                </c:pt>
                <c:pt idx="34">
                  <c:v>39.29</c:v>
                </c:pt>
                <c:pt idx="35">
                  <c:v>33.33</c:v>
                </c:pt>
                <c:pt idx="36">
                  <c:v>52.78</c:v>
                </c:pt>
                <c:pt idx="37">
                  <c:v>50</c:v>
                </c:pt>
                <c:pt idx="38">
                  <c:v>27.4</c:v>
                </c:pt>
                <c:pt idx="39">
                  <c:v>40</c:v>
                </c:pt>
                <c:pt idx="40">
                  <c:v>38.36</c:v>
                </c:pt>
                <c:pt idx="41">
                  <c:v>32.729999999999997</c:v>
                </c:pt>
                <c:pt idx="42">
                  <c:v>25.55</c:v>
                </c:pt>
                <c:pt idx="43">
                  <c:v>27.59</c:v>
                </c:pt>
                <c:pt idx="44">
                  <c:v>56.92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C4AE-47FB-A363-22CCE10D9E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4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4AE-47FB-A363-22CCE10D9ED0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Trutnov</c:v>
                </c:pt>
                <c:pt idx="2">
                  <c:v>Uherskohradišťská nemocnice</c:v>
                </c:pt>
                <c:pt idx="3">
                  <c:v>Thomayerova nemocnice</c:v>
                </c:pt>
                <c:pt idx="4">
                  <c:v>Nemocnice Písek</c:v>
                </c:pt>
                <c:pt idx="5">
                  <c:v>Oblastní nemocnice Příbram</c:v>
                </c:pt>
                <c:pt idx="6">
                  <c:v>Nemocnice Nové Město na Moravě</c:v>
                </c:pt>
                <c:pt idx="7">
                  <c:v>Nemocnice Prostějov</c:v>
                </c:pt>
                <c:pt idx="8">
                  <c:v>Nemocnice Třinec</c:v>
                </c:pt>
                <c:pt idx="9">
                  <c:v>Nemocnice Vyškov</c:v>
                </c:pt>
                <c:pt idx="10">
                  <c:v>Nemocnice Pardubického kraje</c:v>
                </c:pt>
                <c:pt idx="11">
                  <c:v>Oblastní nemocnice Náchod</c:v>
                </c:pt>
                <c:pt idx="12">
                  <c:v>Oblastní nemocnice Kladno</c:v>
                </c:pt>
                <c:pt idx="13">
                  <c:v>Vítkovická nemocnice</c:v>
                </c:pt>
                <c:pt idx="14">
                  <c:v>Oblastní nemocnice Kolín</c:v>
                </c:pt>
                <c:pt idx="15">
                  <c:v>Karvinská hornická nemocnice</c:v>
                </c:pt>
                <c:pt idx="16">
                  <c:v>Sdružené zdravotnické zařízení Krnov</c:v>
                </c:pt>
                <c:pt idx="17">
                  <c:v>Fakultní nemocnice Královské Vinohrady</c:v>
                </c:pt>
                <c:pt idx="18">
                  <c:v>Městská nemocnice Ostrava</c:v>
                </c:pt>
                <c:pt idx="19">
                  <c:v>Fakultní nemocnice Motol</c:v>
                </c:pt>
                <c:pt idx="20">
                  <c:v>Nemocnice Česká Lípa</c:v>
                </c:pt>
                <c:pt idx="21">
                  <c:v>Nemocnice Jihlava</c:v>
                </c:pt>
                <c:pt idx="22">
                  <c:v>Nemocnice Sokolov</c:v>
                </c:pt>
                <c:pt idx="23">
                  <c:v>Klaudiánova nemocnice</c:v>
                </c:pt>
                <c:pt idx="24">
                  <c:v>Czech Republic</c:v>
                </c:pt>
                <c:pt idx="25">
                  <c:v>Nemocnice Rudolfa a Stefanie</c:v>
                </c:pt>
                <c:pt idx="26">
                  <c:v>Fakultní nemocnice Hradec Králové</c:v>
                </c:pt>
                <c:pt idx="27">
                  <c:v>Nemocnice Litoměřice</c:v>
                </c:pt>
                <c:pt idx="28">
                  <c:v>Fakultní nemocnice Brno</c:v>
                </c:pt>
                <c:pt idx="29">
                  <c:v>Krajská nemocnice T.Bati ve Zlíně</c:v>
                </c:pt>
                <c:pt idx="30">
                  <c:v>Nemocnice Teplice</c:v>
                </c:pt>
                <c:pt idx="31">
                  <c:v>Fakultní nemocnice u sv. Anny v Brně</c:v>
                </c:pt>
                <c:pt idx="32">
                  <c:v>Nemocnice Chomutov</c:v>
                </c:pt>
                <c:pt idx="33">
                  <c:v>Nemocnice České Budějovice</c:v>
                </c:pt>
                <c:pt idx="34">
                  <c:v>Nemocnice Břeclav</c:v>
                </c:pt>
                <c:pt idx="35">
                  <c:v>Fakultní nemocnice Ostrava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Ústřední vojenská nemocnice v Praze</c:v>
                </c:pt>
                <c:pt idx="39">
                  <c:v>Všeobecná fakultní nemocnice v Praze </c:v>
                </c:pt>
                <c:pt idx="40">
                  <c:v>Krajská nemocnice Liberec</c:v>
                </c:pt>
                <c:pt idx="41">
                  <c:v>Masarykova nemocnice v Ústí nad Labem</c:v>
                </c:pt>
                <c:pt idx="42">
                  <c:v>Fakultní nemocnice Olomouc</c:v>
                </c:pt>
                <c:pt idx="43">
                  <c:v>Nemocnice Na Homolce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1.85</c:v>
                </c:pt>
                <c:pt idx="11">
                  <c:v>2.17</c:v>
                </c:pt>
                <c:pt idx="12">
                  <c:v>0</c:v>
                </c:pt>
                <c:pt idx="13">
                  <c:v>9.26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4.08</c:v>
                </c:pt>
                <c:pt idx="18">
                  <c:v>0</c:v>
                </c:pt>
                <c:pt idx="19">
                  <c:v>7.41</c:v>
                </c:pt>
                <c:pt idx="20">
                  <c:v>0</c:v>
                </c:pt>
                <c:pt idx="21">
                  <c:v>1.96</c:v>
                </c:pt>
                <c:pt idx="22">
                  <c:v>0</c:v>
                </c:pt>
                <c:pt idx="23">
                  <c:v>0</c:v>
                </c:pt>
                <c:pt idx="24">
                  <c:v>6.16</c:v>
                </c:pt>
                <c:pt idx="25">
                  <c:v>0</c:v>
                </c:pt>
                <c:pt idx="26">
                  <c:v>9.68</c:v>
                </c:pt>
                <c:pt idx="27">
                  <c:v>0</c:v>
                </c:pt>
                <c:pt idx="28">
                  <c:v>16.3</c:v>
                </c:pt>
                <c:pt idx="29">
                  <c:v>0</c:v>
                </c:pt>
                <c:pt idx="30">
                  <c:v>0</c:v>
                </c:pt>
                <c:pt idx="31">
                  <c:v>7</c:v>
                </c:pt>
                <c:pt idx="32">
                  <c:v>0</c:v>
                </c:pt>
                <c:pt idx="33">
                  <c:v>13.18</c:v>
                </c:pt>
                <c:pt idx="34">
                  <c:v>0</c:v>
                </c:pt>
                <c:pt idx="35">
                  <c:v>16.05</c:v>
                </c:pt>
                <c:pt idx="36">
                  <c:v>0</c:v>
                </c:pt>
                <c:pt idx="37">
                  <c:v>0</c:v>
                </c:pt>
                <c:pt idx="38">
                  <c:v>15.07</c:v>
                </c:pt>
                <c:pt idx="39">
                  <c:v>16.36</c:v>
                </c:pt>
                <c:pt idx="40">
                  <c:v>12.33</c:v>
                </c:pt>
                <c:pt idx="41">
                  <c:v>4.55</c:v>
                </c:pt>
                <c:pt idx="42">
                  <c:v>27.01</c:v>
                </c:pt>
                <c:pt idx="43">
                  <c:v>29.31</c:v>
                </c:pt>
                <c:pt idx="44">
                  <c:v>7.69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C4AE-47FB-A363-22CCE10D9E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4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4AE-47FB-A363-22CCE10D9ED0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Trutnov</c:v>
                </c:pt>
                <c:pt idx="2">
                  <c:v>Uherskohradišťská nemocnice</c:v>
                </c:pt>
                <c:pt idx="3">
                  <c:v>Thomayerova nemocnice</c:v>
                </c:pt>
                <c:pt idx="4">
                  <c:v>Nemocnice Písek</c:v>
                </c:pt>
                <c:pt idx="5">
                  <c:v>Oblastní nemocnice Příbram</c:v>
                </c:pt>
                <c:pt idx="6">
                  <c:v>Nemocnice Nové Město na Moravě</c:v>
                </c:pt>
                <c:pt idx="7">
                  <c:v>Nemocnice Prostějov</c:v>
                </c:pt>
                <c:pt idx="8">
                  <c:v>Nemocnice Třinec</c:v>
                </c:pt>
                <c:pt idx="9">
                  <c:v>Nemocnice Vyškov</c:v>
                </c:pt>
                <c:pt idx="10">
                  <c:v>Nemocnice Pardubického kraje</c:v>
                </c:pt>
                <c:pt idx="11">
                  <c:v>Oblastní nemocnice Náchod</c:v>
                </c:pt>
                <c:pt idx="12">
                  <c:v>Oblastní nemocnice Kladno</c:v>
                </c:pt>
                <c:pt idx="13">
                  <c:v>Vítkovická nemocnice</c:v>
                </c:pt>
                <c:pt idx="14">
                  <c:v>Oblastní nemocnice Kolín</c:v>
                </c:pt>
                <c:pt idx="15">
                  <c:v>Karvinská hornická nemocnice</c:v>
                </c:pt>
                <c:pt idx="16">
                  <c:v>Sdružené zdravotnické zařízení Krnov</c:v>
                </c:pt>
                <c:pt idx="17">
                  <c:v>Fakultní nemocnice Královské Vinohrady</c:v>
                </c:pt>
                <c:pt idx="18">
                  <c:v>Městská nemocnice Ostrava</c:v>
                </c:pt>
                <c:pt idx="19">
                  <c:v>Fakultní nemocnice Motol</c:v>
                </c:pt>
                <c:pt idx="20">
                  <c:v>Nemocnice Česká Lípa</c:v>
                </c:pt>
                <c:pt idx="21">
                  <c:v>Nemocnice Jihlava</c:v>
                </c:pt>
                <c:pt idx="22">
                  <c:v>Nemocnice Sokolov</c:v>
                </c:pt>
                <c:pt idx="23">
                  <c:v>Klaudiánova nemocnice</c:v>
                </c:pt>
                <c:pt idx="24">
                  <c:v>Czech Republic</c:v>
                </c:pt>
                <c:pt idx="25">
                  <c:v>Nemocnice Rudolfa a Stefanie</c:v>
                </c:pt>
                <c:pt idx="26">
                  <c:v>Fakultní nemocnice Hradec Králové</c:v>
                </c:pt>
                <c:pt idx="27">
                  <c:v>Nemocnice Litoměřice</c:v>
                </c:pt>
                <c:pt idx="28">
                  <c:v>Fakultní nemocnice Brno</c:v>
                </c:pt>
                <c:pt idx="29">
                  <c:v>Krajská nemocnice T.Bati ve Zlíně</c:v>
                </c:pt>
                <c:pt idx="30">
                  <c:v>Nemocnice Teplice</c:v>
                </c:pt>
                <c:pt idx="31">
                  <c:v>Fakultní nemocnice u sv. Anny v Brně</c:v>
                </c:pt>
                <c:pt idx="32">
                  <c:v>Nemocnice Chomutov</c:v>
                </c:pt>
                <c:pt idx="33">
                  <c:v>Nemocnice České Budějovice</c:v>
                </c:pt>
                <c:pt idx="34">
                  <c:v>Nemocnice Břeclav</c:v>
                </c:pt>
                <c:pt idx="35">
                  <c:v>Fakultní nemocnice Ostrava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Ústřední vojenská nemocnice v Praze</c:v>
                </c:pt>
                <c:pt idx="39">
                  <c:v>Všeobecná fakultní nemocnice v Praze </c:v>
                </c:pt>
                <c:pt idx="40">
                  <c:v>Krajská nemocnice Liberec</c:v>
                </c:pt>
                <c:pt idx="41">
                  <c:v>Masarykova nemocnice v Ústí nad Labem</c:v>
                </c:pt>
                <c:pt idx="42">
                  <c:v>Fakultní nemocnice Olomouc</c:v>
                </c:pt>
                <c:pt idx="43">
                  <c:v>Nemocnice Na Homolce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2.04</c:v>
                </c:pt>
                <c:pt idx="18">
                  <c:v>0</c:v>
                </c:pt>
                <c:pt idx="19">
                  <c:v>4.9400000000000004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3.34</c:v>
                </c:pt>
                <c:pt idx="25">
                  <c:v>0</c:v>
                </c:pt>
                <c:pt idx="26">
                  <c:v>15.05</c:v>
                </c:pt>
                <c:pt idx="27">
                  <c:v>0</c:v>
                </c:pt>
                <c:pt idx="28">
                  <c:v>7.61</c:v>
                </c:pt>
                <c:pt idx="29">
                  <c:v>0</c:v>
                </c:pt>
                <c:pt idx="30">
                  <c:v>0</c:v>
                </c:pt>
                <c:pt idx="31">
                  <c:v>10</c:v>
                </c:pt>
                <c:pt idx="32">
                  <c:v>0</c:v>
                </c:pt>
                <c:pt idx="33">
                  <c:v>3.1</c:v>
                </c:pt>
                <c:pt idx="34">
                  <c:v>0</c:v>
                </c:pt>
                <c:pt idx="35">
                  <c:v>7.41</c:v>
                </c:pt>
                <c:pt idx="36">
                  <c:v>0</c:v>
                </c:pt>
                <c:pt idx="37">
                  <c:v>0</c:v>
                </c:pt>
                <c:pt idx="38">
                  <c:v>4.1100000000000003</c:v>
                </c:pt>
                <c:pt idx="39">
                  <c:v>5.45</c:v>
                </c:pt>
                <c:pt idx="40">
                  <c:v>10.96</c:v>
                </c:pt>
                <c:pt idx="41">
                  <c:v>3.64</c:v>
                </c:pt>
                <c:pt idx="42">
                  <c:v>11.68</c:v>
                </c:pt>
                <c:pt idx="43">
                  <c:v>8.6199999999999992</c:v>
                </c:pt>
                <c:pt idx="44">
                  <c:v>7.69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C4AE-47FB-A363-22CCE10D9E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4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C4AE-47FB-A363-22CCE10D9ED0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Trutnov</c:v>
                </c:pt>
                <c:pt idx="2">
                  <c:v>Uherskohradišťská nemocnice</c:v>
                </c:pt>
                <c:pt idx="3">
                  <c:v>Thomayerova nemocnice</c:v>
                </c:pt>
                <c:pt idx="4">
                  <c:v>Nemocnice Písek</c:v>
                </c:pt>
                <c:pt idx="5">
                  <c:v>Oblastní nemocnice Příbram</c:v>
                </c:pt>
                <c:pt idx="6">
                  <c:v>Nemocnice Nové Město na Moravě</c:v>
                </c:pt>
                <c:pt idx="7">
                  <c:v>Nemocnice Prostějov</c:v>
                </c:pt>
                <c:pt idx="8">
                  <c:v>Nemocnice Třinec</c:v>
                </c:pt>
                <c:pt idx="9">
                  <c:v>Nemocnice Vyškov</c:v>
                </c:pt>
                <c:pt idx="10">
                  <c:v>Nemocnice Pardubického kraje</c:v>
                </c:pt>
                <c:pt idx="11">
                  <c:v>Oblastní nemocnice Náchod</c:v>
                </c:pt>
                <c:pt idx="12">
                  <c:v>Oblastní nemocnice Kladno</c:v>
                </c:pt>
                <c:pt idx="13">
                  <c:v>Vítkovická nemocnice</c:v>
                </c:pt>
                <c:pt idx="14">
                  <c:v>Oblastní nemocnice Kolín</c:v>
                </c:pt>
                <c:pt idx="15">
                  <c:v>Karvinská hornická nemocnice</c:v>
                </c:pt>
                <c:pt idx="16">
                  <c:v>Sdružené zdravotnické zařízení Krnov</c:v>
                </c:pt>
                <c:pt idx="17">
                  <c:v>Fakultní nemocnice Královské Vinohrady</c:v>
                </c:pt>
                <c:pt idx="18">
                  <c:v>Městská nemocnice Ostrava</c:v>
                </c:pt>
                <c:pt idx="19">
                  <c:v>Fakultní nemocnice Motol</c:v>
                </c:pt>
                <c:pt idx="20">
                  <c:v>Nemocnice Česká Lípa</c:v>
                </c:pt>
                <c:pt idx="21">
                  <c:v>Nemocnice Jihlava</c:v>
                </c:pt>
                <c:pt idx="22">
                  <c:v>Nemocnice Sokolov</c:v>
                </c:pt>
                <c:pt idx="23">
                  <c:v>Klaudiánova nemocnice</c:v>
                </c:pt>
                <c:pt idx="24">
                  <c:v>Czech Republic</c:v>
                </c:pt>
                <c:pt idx="25">
                  <c:v>Nemocnice Rudolfa a Stefanie</c:v>
                </c:pt>
                <c:pt idx="26">
                  <c:v>Fakultní nemocnice Hradec Králové</c:v>
                </c:pt>
                <c:pt idx="27">
                  <c:v>Nemocnice Litoměřice</c:v>
                </c:pt>
                <c:pt idx="28">
                  <c:v>Fakultní nemocnice Brno</c:v>
                </c:pt>
                <c:pt idx="29">
                  <c:v>Krajská nemocnice T.Bati ve Zlíně</c:v>
                </c:pt>
                <c:pt idx="30">
                  <c:v>Nemocnice Teplice</c:v>
                </c:pt>
                <c:pt idx="31">
                  <c:v>Fakultní nemocnice u sv. Anny v Brně</c:v>
                </c:pt>
                <c:pt idx="32">
                  <c:v>Nemocnice Chomutov</c:v>
                </c:pt>
                <c:pt idx="33">
                  <c:v>Nemocnice České Budějovice</c:v>
                </c:pt>
                <c:pt idx="34">
                  <c:v>Nemocnice Břeclav</c:v>
                </c:pt>
                <c:pt idx="35">
                  <c:v>Fakultní nemocnice Ostrava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Ústřední vojenská nemocnice v Praze</c:v>
                </c:pt>
                <c:pt idx="39">
                  <c:v>Všeobecná fakultní nemocnice v Praze </c:v>
                </c:pt>
                <c:pt idx="40">
                  <c:v>Krajská nemocnice Liberec</c:v>
                </c:pt>
                <c:pt idx="41">
                  <c:v>Masarykova nemocnice v Ústí nad Labem</c:v>
                </c:pt>
                <c:pt idx="42">
                  <c:v>Fakultní nemocnice Olomouc</c:v>
                </c:pt>
                <c:pt idx="43">
                  <c:v>Nemocnice Na Homolce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4.17</c:v>
                </c:pt>
                <c:pt idx="1">
                  <c:v>2.44</c:v>
                </c:pt>
                <c:pt idx="2">
                  <c:v>8</c:v>
                </c:pt>
                <c:pt idx="3">
                  <c:v>6.9</c:v>
                </c:pt>
                <c:pt idx="4">
                  <c:v>0</c:v>
                </c:pt>
                <c:pt idx="5">
                  <c:v>3.23</c:v>
                </c:pt>
                <c:pt idx="6">
                  <c:v>3.77</c:v>
                </c:pt>
                <c:pt idx="7">
                  <c:v>2.2200000000000002</c:v>
                </c:pt>
                <c:pt idx="8">
                  <c:v>4.08</c:v>
                </c:pt>
                <c:pt idx="9">
                  <c:v>3.33</c:v>
                </c:pt>
                <c:pt idx="10">
                  <c:v>1.85</c:v>
                </c:pt>
                <c:pt idx="11">
                  <c:v>2.17</c:v>
                </c:pt>
                <c:pt idx="12">
                  <c:v>0</c:v>
                </c:pt>
                <c:pt idx="13">
                  <c:v>0</c:v>
                </c:pt>
                <c:pt idx="14">
                  <c:v>5.17</c:v>
                </c:pt>
                <c:pt idx="15">
                  <c:v>3.03</c:v>
                </c:pt>
                <c:pt idx="16">
                  <c:v>0</c:v>
                </c:pt>
                <c:pt idx="17">
                  <c:v>0</c:v>
                </c:pt>
                <c:pt idx="18">
                  <c:v>2.15</c:v>
                </c:pt>
                <c:pt idx="19">
                  <c:v>0</c:v>
                </c:pt>
                <c:pt idx="20">
                  <c:v>8.57</c:v>
                </c:pt>
                <c:pt idx="21">
                  <c:v>15.69</c:v>
                </c:pt>
                <c:pt idx="22">
                  <c:v>6.25</c:v>
                </c:pt>
                <c:pt idx="23">
                  <c:v>8.11</c:v>
                </c:pt>
                <c:pt idx="24">
                  <c:v>3.44</c:v>
                </c:pt>
                <c:pt idx="25">
                  <c:v>12</c:v>
                </c:pt>
                <c:pt idx="26">
                  <c:v>0</c:v>
                </c:pt>
                <c:pt idx="27">
                  <c:v>14.29</c:v>
                </c:pt>
                <c:pt idx="28">
                  <c:v>0</c:v>
                </c:pt>
                <c:pt idx="29">
                  <c:v>3.9</c:v>
                </c:pt>
                <c:pt idx="30">
                  <c:v>11.59</c:v>
                </c:pt>
                <c:pt idx="31">
                  <c:v>0</c:v>
                </c:pt>
                <c:pt idx="32">
                  <c:v>21.05</c:v>
                </c:pt>
                <c:pt idx="33">
                  <c:v>0</c:v>
                </c:pt>
                <c:pt idx="34">
                  <c:v>10.71</c:v>
                </c:pt>
                <c:pt idx="35">
                  <c:v>0</c:v>
                </c:pt>
                <c:pt idx="36">
                  <c:v>2.78</c:v>
                </c:pt>
                <c:pt idx="37">
                  <c:v>10.42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C4AE-47FB-A363-22CCE10D9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FEA-4C7D-B98E-77F4E3B3D7CD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Trutnov</c:v>
                </c:pt>
                <c:pt idx="2">
                  <c:v>Uherskohradišťská nemocnice</c:v>
                </c:pt>
                <c:pt idx="3">
                  <c:v>Thomayerova nemocnice</c:v>
                </c:pt>
                <c:pt idx="4">
                  <c:v>Fakultní nemocnice Hradec Králové</c:v>
                </c:pt>
                <c:pt idx="5">
                  <c:v>Oblastní nemocnice Příbram</c:v>
                </c:pt>
                <c:pt idx="6">
                  <c:v>Nemocnice Nové Město na Moravě</c:v>
                </c:pt>
                <c:pt idx="7">
                  <c:v>Nemocnice Písek</c:v>
                </c:pt>
                <c:pt idx="8">
                  <c:v>Nemocnice Třinec</c:v>
                </c:pt>
                <c:pt idx="9">
                  <c:v>Vítkovická nemocnice</c:v>
                </c:pt>
                <c:pt idx="10">
                  <c:v>Fakultní nemocnice u sv. Anny v Brně</c:v>
                </c:pt>
                <c:pt idx="11">
                  <c:v>Oblastní nemocnice Náchod</c:v>
                </c:pt>
                <c:pt idx="12">
                  <c:v>Nemocnice Prostějov</c:v>
                </c:pt>
                <c:pt idx="13">
                  <c:v>Nemocnice Vyškov</c:v>
                </c:pt>
                <c:pt idx="14">
                  <c:v>Nemocnice Pardubického kraje</c:v>
                </c:pt>
                <c:pt idx="15">
                  <c:v>Fakultní nemocnice Brno</c:v>
                </c:pt>
                <c:pt idx="16">
                  <c:v>Fakultní nemocnice Motol</c:v>
                </c:pt>
                <c:pt idx="17">
                  <c:v>Nemocnice Jihlava</c:v>
                </c:pt>
                <c:pt idx="18">
                  <c:v>Fakultní nemocnice Olomouc</c:v>
                </c:pt>
                <c:pt idx="19">
                  <c:v>Oblastní nemocnice Kolín</c:v>
                </c:pt>
                <c:pt idx="20">
                  <c:v>Nemocnice Chomutov</c:v>
                </c:pt>
                <c:pt idx="21">
                  <c:v>Oblastní nemocnice Kladno</c:v>
                </c:pt>
                <c:pt idx="22">
                  <c:v>Ústřední vojenská nemocnice v Praze</c:v>
                </c:pt>
                <c:pt idx="23">
                  <c:v>Czech Republic</c:v>
                </c:pt>
                <c:pt idx="24">
                  <c:v>Nemocnice Na Homolce</c:v>
                </c:pt>
                <c:pt idx="25">
                  <c:v>Nemocnice Litoměřice</c:v>
                </c:pt>
                <c:pt idx="26">
                  <c:v>Karvinská hornická nemocnice</c:v>
                </c:pt>
                <c:pt idx="27">
                  <c:v>Fakultní nemocnice Královské Vinohrady</c:v>
                </c:pt>
                <c:pt idx="28">
                  <c:v>Nemocnice Česká Lípa</c:v>
                </c:pt>
                <c:pt idx="29">
                  <c:v>Nemocnice Rudolfa a Stefanie</c:v>
                </c:pt>
                <c:pt idx="30">
                  <c:v>Masarykova nemocnice v Ústí nad Labem</c:v>
                </c:pt>
                <c:pt idx="31">
                  <c:v>Nemocnice Teplice</c:v>
                </c:pt>
                <c:pt idx="32">
                  <c:v>Sdružené zdravotnické zařízení Krnov</c:v>
                </c:pt>
                <c:pt idx="33">
                  <c:v>Nemocnice Sokolov</c:v>
                </c:pt>
                <c:pt idx="34">
                  <c:v>Fakultní nemocnice Ostrava</c:v>
                </c:pt>
                <c:pt idx="35">
                  <c:v>Klaudiánova nemocnice</c:v>
                </c:pt>
                <c:pt idx="36">
                  <c:v>Nemocnice České Budějovice</c:v>
                </c:pt>
                <c:pt idx="37">
                  <c:v>Městská nemocnice Ostrava</c:v>
                </c:pt>
                <c:pt idx="38">
                  <c:v>Krajská nemocnice Liberec</c:v>
                </c:pt>
                <c:pt idx="39">
                  <c:v>Nemocnice Břeclav</c:v>
                </c:pt>
                <c:pt idx="40">
                  <c:v>Všeobecná fakultní nemocnice v Praze </c:v>
                </c:pt>
                <c:pt idx="41">
                  <c:v>Krajská nemocnice T.Bati ve Zlíně</c:v>
                </c:pt>
                <c:pt idx="42">
                  <c:v>Karlovarská krajská nemocnice</c:v>
                </c:pt>
                <c:pt idx="43">
                  <c:v>Nemocnice Blansko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7.32</c:v>
                </c:pt>
                <c:pt idx="2">
                  <c:v>8</c:v>
                </c:pt>
                <c:pt idx="3">
                  <c:v>10.34</c:v>
                </c:pt>
                <c:pt idx="4">
                  <c:v>10.75</c:v>
                </c:pt>
                <c:pt idx="5">
                  <c:v>16.13</c:v>
                </c:pt>
                <c:pt idx="6">
                  <c:v>16.98</c:v>
                </c:pt>
                <c:pt idx="7">
                  <c:v>17.239999999999998</c:v>
                </c:pt>
                <c:pt idx="8">
                  <c:v>18.37</c:v>
                </c:pt>
                <c:pt idx="9">
                  <c:v>18.52</c:v>
                </c:pt>
                <c:pt idx="10">
                  <c:v>19</c:v>
                </c:pt>
                <c:pt idx="11">
                  <c:v>19.57</c:v>
                </c:pt>
                <c:pt idx="12">
                  <c:v>20</c:v>
                </c:pt>
                <c:pt idx="13">
                  <c:v>20</c:v>
                </c:pt>
                <c:pt idx="14">
                  <c:v>20.37</c:v>
                </c:pt>
                <c:pt idx="15">
                  <c:v>20.65</c:v>
                </c:pt>
                <c:pt idx="16">
                  <c:v>23.46</c:v>
                </c:pt>
                <c:pt idx="17">
                  <c:v>23.53</c:v>
                </c:pt>
                <c:pt idx="18">
                  <c:v>25.55</c:v>
                </c:pt>
                <c:pt idx="19">
                  <c:v>25.86</c:v>
                </c:pt>
                <c:pt idx="20">
                  <c:v>26.32</c:v>
                </c:pt>
                <c:pt idx="21">
                  <c:v>27.27</c:v>
                </c:pt>
                <c:pt idx="22">
                  <c:v>27.4</c:v>
                </c:pt>
                <c:pt idx="23">
                  <c:v>27.45</c:v>
                </c:pt>
                <c:pt idx="24">
                  <c:v>27.59</c:v>
                </c:pt>
                <c:pt idx="25">
                  <c:v>28.57</c:v>
                </c:pt>
                <c:pt idx="26">
                  <c:v>30.3</c:v>
                </c:pt>
                <c:pt idx="27">
                  <c:v>30.61</c:v>
                </c:pt>
                <c:pt idx="28">
                  <c:v>31.43</c:v>
                </c:pt>
                <c:pt idx="29">
                  <c:v>32</c:v>
                </c:pt>
                <c:pt idx="30">
                  <c:v>32.729999999999997</c:v>
                </c:pt>
                <c:pt idx="31">
                  <c:v>33.33</c:v>
                </c:pt>
                <c:pt idx="32">
                  <c:v>33.33</c:v>
                </c:pt>
                <c:pt idx="33">
                  <c:v>33.33</c:v>
                </c:pt>
                <c:pt idx="34">
                  <c:v>33.33</c:v>
                </c:pt>
                <c:pt idx="35">
                  <c:v>33.78</c:v>
                </c:pt>
                <c:pt idx="36">
                  <c:v>34.11</c:v>
                </c:pt>
                <c:pt idx="37">
                  <c:v>34.409999999999997</c:v>
                </c:pt>
                <c:pt idx="38">
                  <c:v>38.36</c:v>
                </c:pt>
                <c:pt idx="39">
                  <c:v>39.29</c:v>
                </c:pt>
                <c:pt idx="40">
                  <c:v>40</c:v>
                </c:pt>
                <c:pt idx="41">
                  <c:v>40.26</c:v>
                </c:pt>
                <c:pt idx="42">
                  <c:v>50</c:v>
                </c:pt>
                <c:pt idx="43">
                  <c:v>52.78</c:v>
                </c:pt>
                <c:pt idx="44">
                  <c:v>56.92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FFEA-4C7D-B98E-77F4E3B3D7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FEA-4C7D-B98E-77F4E3B3D7CD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Trutnov</c:v>
                </c:pt>
                <c:pt idx="2">
                  <c:v>Uherskohradišťská nemocnice</c:v>
                </c:pt>
                <c:pt idx="3">
                  <c:v>Thomayerova nemocnice</c:v>
                </c:pt>
                <c:pt idx="4">
                  <c:v>Fakultní nemocnice Hradec Králové</c:v>
                </c:pt>
                <c:pt idx="5">
                  <c:v>Oblastní nemocnice Příbram</c:v>
                </c:pt>
                <c:pt idx="6">
                  <c:v>Nemocnice Nové Město na Moravě</c:v>
                </c:pt>
                <c:pt idx="7">
                  <c:v>Nemocnice Písek</c:v>
                </c:pt>
                <c:pt idx="8">
                  <c:v>Nemocnice Třinec</c:v>
                </c:pt>
                <c:pt idx="9">
                  <c:v>Vítkovická nemocnice</c:v>
                </c:pt>
                <c:pt idx="10">
                  <c:v>Fakultní nemocnice u sv. Anny v Brně</c:v>
                </c:pt>
                <c:pt idx="11">
                  <c:v>Oblastní nemocnice Náchod</c:v>
                </c:pt>
                <c:pt idx="12">
                  <c:v>Nemocnice Prostějov</c:v>
                </c:pt>
                <c:pt idx="13">
                  <c:v>Nemocnice Vyškov</c:v>
                </c:pt>
                <c:pt idx="14">
                  <c:v>Nemocnice Pardubického kraje</c:v>
                </c:pt>
                <c:pt idx="15">
                  <c:v>Fakultní nemocnice Brno</c:v>
                </c:pt>
                <c:pt idx="16">
                  <c:v>Fakultní nemocnice Motol</c:v>
                </c:pt>
                <c:pt idx="17">
                  <c:v>Nemocnice Jihlava</c:v>
                </c:pt>
                <c:pt idx="18">
                  <c:v>Fakultní nemocnice Olomouc</c:v>
                </c:pt>
                <c:pt idx="19">
                  <c:v>Oblastní nemocnice Kolín</c:v>
                </c:pt>
                <c:pt idx="20">
                  <c:v>Nemocnice Chomutov</c:v>
                </c:pt>
                <c:pt idx="21">
                  <c:v>Oblastní nemocnice Kladno</c:v>
                </c:pt>
                <c:pt idx="22">
                  <c:v>Ústřední vojenská nemocnice v Praze</c:v>
                </c:pt>
                <c:pt idx="23">
                  <c:v>Czech Republic</c:v>
                </c:pt>
                <c:pt idx="24">
                  <c:v>Nemocnice Na Homolce</c:v>
                </c:pt>
                <c:pt idx="25">
                  <c:v>Nemocnice Litoměřice</c:v>
                </c:pt>
                <c:pt idx="26">
                  <c:v>Karvinská hornická nemocnice</c:v>
                </c:pt>
                <c:pt idx="27">
                  <c:v>Fakultní nemocnice Královské Vinohrady</c:v>
                </c:pt>
                <c:pt idx="28">
                  <c:v>Nemocnice Česká Lípa</c:v>
                </c:pt>
                <c:pt idx="29">
                  <c:v>Nemocnice Rudolfa a Stefanie</c:v>
                </c:pt>
                <c:pt idx="30">
                  <c:v>Masarykova nemocnice v Ústí nad Labem</c:v>
                </c:pt>
                <c:pt idx="31">
                  <c:v>Nemocnice Teplice</c:v>
                </c:pt>
                <c:pt idx="32">
                  <c:v>Sdružené zdravotnické zařízení Krnov</c:v>
                </c:pt>
                <c:pt idx="33">
                  <c:v>Nemocnice Sokolov</c:v>
                </c:pt>
                <c:pt idx="34">
                  <c:v>Fakultní nemocnice Ostrava</c:v>
                </c:pt>
                <c:pt idx="35">
                  <c:v>Klaudiánova nemocnice</c:v>
                </c:pt>
                <c:pt idx="36">
                  <c:v>Nemocnice České Budějovice</c:v>
                </c:pt>
                <c:pt idx="37">
                  <c:v>Městská nemocnice Ostrava</c:v>
                </c:pt>
                <c:pt idx="38">
                  <c:v>Krajská nemocnice Liberec</c:v>
                </c:pt>
                <c:pt idx="39">
                  <c:v>Nemocnice Břeclav</c:v>
                </c:pt>
                <c:pt idx="40">
                  <c:v>Všeobecná fakultní nemocnice v Praze </c:v>
                </c:pt>
                <c:pt idx="41">
                  <c:v>Krajská nemocnice T.Bati ve Zlíně</c:v>
                </c:pt>
                <c:pt idx="42">
                  <c:v>Karlovarská krajská nemocnice</c:v>
                </c:pt>
                <c:pt idx="43">
                  <c:v>Nemocnice Blansko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9.26</c:v>
                </c:pt>
                <c:pt idx="10">
                  <c:v>7</c:v>
                </c:pt>
                <c:pt idx="11">
                  <c:v>2.17</c:v>
                </c:pt>
                <c:pt idx="12">
                  <c:v>0</c:v>
                </c:pt>
                <c:pt idx="13">
                  <c:v>0</c:v>
                </c:pt>
                <c:pt idx="14">
                  <c:v>1.85</c:v>
                </c:pt>
                <c:pt idx="15">
                  <c:v>16.3</c:v>
                </c:pt>
                <c:pt idx="16">
                  <c:v>7.41</c:v>
                </c:pt>
                <c:pt idx="17">
                  <c:v>1.96</c:v>
                </c:pt>
                <c:pt idx="18">
                  <c:v>27.01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15.07</c:v>
                </c:pt>
                <c:pt idx="23">
                  <c:v>6.16</c:v>
                </c:pt>
                <c:pt idx="24">
                  <c:v>29.31</c:v>
                </c:pt>
                <c:pt idx="25">
                  <c:v>0</c:v>
                </c:pt>
                <c:pt idx="26">
                  <c:v>0</c:v>
                </c:pt>
                <c:pt idx="27">
                  <c:v>4.08</c:v>
                </c:pt>
                <c:pt idx="28">
                  <c:v>0</c:v>
                </c:pt>
                <c:pt idx="29">
                  <c:v>0</c:v>
                </c:pt>
                <c:pt idx="30">
                  <c:v>4.55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16.05</c:v>
                </c:pt>
                <c:pt idx="35">
                  <c:v>0</c:v>
                </c:pt>
                <c:pt idx="36">
                  <c:v>13.18</c:v>
                </c:pt>
                <c:pt idx="37">
                  <c:v>0</c:v>
                </c:pt>
                <c:pt idx="38">
                  <c:v>12.33</c:v>
                </c:pt>
                <c:pt idx="39">
                  <c:v>0</c:v>
                </c:pt>
                <c:pt idx="40">
                  <c:v>16.36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7.69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FFEA-4C7D-B98E-77F4E3B3D7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FEA-4C7D-B98E-77F4E3B3D7CD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Trutnov</c:v>
                </c:pt>
                <c:pt idx="2">
                  <c:v>Uherskohradišťská nemocnice</c:v>
                </c:pt>
                <c:pt idx="3">
                  <c:v>Thomayerova nemocnice</c:v>
                </c:pt>
                <c:pt idx="4">
                  <c:v>Fakultní nemocnice Hradec Králové</c:v>
                </c:pt>
                <c:pt idx="5">
                  <c:v>Oblastní nemocnice Příbram</c:v>
                </c:pt>
                <c:pt idx="6">
                  <c:v>Nemocnice Nové Město na Moravě</c:v>
                </c:pt>
                <c:pt idx="7">
                  <c:v>Nemocnice Písek</c:v>
                </c:pt>
                <c:pt idx="8">
                  <c:v>Nemocnice Třinec</c:v>
                </c:pt>
                <c:pt idx="9">
                  <c:v>Vítkovická nemocnice</c:v>
                </c:pt>
                <c:pt idx="10">
                  <c:v>Fakultní nemocnice u sv. Anny v Brně</c:v>
                </c:pt>
                <c:pt idx="11">
                  <c:v>Oblastní nemocnice Náchod</c:v>
                </c:pt>
                <c:pt idx="12">
                  <c:v>Nemocnice Prostějov</c:v>
                </c:pt>
                <c:pt idx="13">
                  <c:v>Nemocnice Vyškov</c:v>
                </c:pt>
                <c:pt idx="14">
                  <c:v>Nemocnice Pardubického kraje</c:v>
                </c:pt>
                <c:pt idx="15">
                  <c:v>Fakultní nemocnice Brno</c:v>
                </c:pt>
                <c:pt idx="16">
                  <c:v>Fakultní nemocnice Motol</c:v>
                </c:pt>
                <c:pt idx="17">
                  <c:v>Nemocnice Jihlava</c:v>
                </c:pt>
                <c:pt idx="18">
                  <c:v>Fakultní nemocnice Olomouc</c:v>
                </c:pt>
                <c:pt idx="19">
                  <c:v>Oblastní nemocnice Kolín</c:v>
                </c:pt>
                <c:pt idx="20">
                  <c:v>Nemocnice Chomutov</c:v>
                </c:pt>
                <c:pt idx="21">
                  <c:v>Oblastní nemocnice Kladno</c:v>
                </c:pt>
                <c:pt idx="22">
                  <c:v>Ústřední vojenská nemocnice v Praze</c:v>
                </c:pt>
                <c:pt idx="23">
                  <c:v>Czech Republic</c:v>
                </c:pt>
                <c:pt idx="24">
                  <c:v>Nemocnice Na Homolce</c:v>
                </c:pt>
                <c:pt idx="25">
                  <c:v>Nemocnice Litoměřice</c:v>
                </c:pt>
                <c:pt idx="26">
                  <c:v>Karvinská hornická nemocnice</c:v>
                </c:pt>
                <c:pt idx="27">
                  <c:v>Fakultní nemocnice Královské Vinohrady</c:v>
                </c:pt>
                <c:pt idx="28">
                  <c:v>Nemocnice Česká Lípa</c:v>
                </c:pt>
                <c:pt idx="29">
                  <c:v>Nemocnice Rudolfa a Stefanie</c:v>
                </c:pt>
                <c:pt idx="30">
                  <c:v>Masarykova nemocnice v Ústí nad Labem</c:v>
                </c:pt>
                <c:pt idx="31">
                  <c:v>Nemocnice Teplice</c:v>
                </c:pt>
                <c:pt idx="32">
                  <c:v>Sdružené zdravotnické zařízení Krnov</c:v>
                </c:pt>
                <c:pt idx="33">
                  <c:v>Nemocnice Sokolov</c:v>
                </c:pt>
                <c:pt idx="34">
                  <c:v>Fakultní nemocnice Ostrava</c:v>
                </c:pt>
                <c:pt idx="35">
                  <c:v>Klaudiánova nemocnice</c:v>
                </c:pt>
                <c:pt idx="36">
                  <c:v>Nemocnice České Budějovice</c:v>
                </c:pt>
                <c:pt idx="37">
                  <c:v>Městská nemocnice Ostrava</c:v>
                </c:pt>
                <c:pt idx="38">
                  <c:v>Krajská nemocnice Liberec</c:v>
                </c:pt>
                <c:pt idx="39">
                  <c:v>Nemocnice Břeclav</c:v>
                </c:pt>
                <c:pt idx="40">
                  <c:v>Všeobecná fakultní nemocnice v Praze </c:v>
                </c:pt>
                <c:pt idx="41">
                  <c:v>Krajská nemocnice T.Bati ve Zlíně</c:v>
                </c:pt>
                <c:pt idx="42">
                  <c:v>Karlovarská krajská nemocnice</c:v>
                </c:pt>
                <c:pt idx="43">
                  <c:v>Nemocnice Blansko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4.17</c:v>
                </c:pt>
                <c:pt idx="1">
                  <c:v>2.44</c:v>
                </c:pt>
                <c:pt idx="2">
                  <c:v>8</c:v>
                </c:pt>
                <c:pt idx="3">
                  <c:v>6.9</c:v>
                </c:pt>
                <c:pt idx="4">
                  <c:v>0</c:v>
                </c:pt>
                <c:pt idx="5">
                  <c:v>3.23</c:v>
                </c:pt>
                <c:pt idx="6">
                  <c:v>3.77</c:v>
                </c:pt>
                <c:pt idx="7">
                  <c:v>0</c:v>
                </c:pt>
                <c:pt idx="8">
                  <c:v>4.08</c:v>
                </c:pt>
                <c:pt idx="9">
                  <c:v>0</c:v>
                </c:pt>
                <c:pt idx="10">
                  <c:v>0</c:v>
                </c:pt>
                <c:pt idx="11">
                  <c:v>2.17</c:v>
                </c:pt>
                <c:pt idx="12">
                  <c:v>2.2200000000000002</c:v>
                </c:pt>
                <c:pt idx="13">
                  <c:v>3.33</c:v>
                </c:pt>
                <c:pt idx="14">
                  <c:v>1.85</c:v>
                </c:pt>
                <c:pt idx="15">
                  <c:v>0</c:v>
                </c:pt>
                <c:pt idx="16">
                  <c:v>0</c:v>
                </c:pt>
                <c:pt idx="17">
                  <c:v>15.69</c:v>
                </c:pt>
                <c:pt idx="18">
                  <c:v>0</c:v>
                </c:pt>
                <c:pt idx="19">
                  <c:v>5.17</c:v>
                </c:pt>
                <c:pt idx="20">
                  <c:v>21.05</c:v>
                </c:pt>
                <c:pt idx="21">
                  <c:v>0</c:v>
                </c:pt>
                <c:pt idx="22">
                  <c:v>0</c:v>
                </c:pt>
                <c:pt idx="23">
                  <c:v>3.44</c:v>
                </c:pt>
                <c:pt idx="24">
                  <c:v>0</c:v>
                </c:pt>
                <c:pt idx="25">
                  <c:v>14.29</c:v>
                </c:pt>
                <c:pt idx="26">
                  <c:v>3.03</c:v>
                </c:pt>
                <c:pt idx="27">
                  <c:v>0</c:v>
                </c:pt>
                <c:pt idx="28">
                  <c:v>8.57</c:v>
                </c:pt>
                <c:pt idx="29">
                  <c:v>12</c:v>
                </c:pt>
                <c:pt idx="30">
                  <c:v>0</c:v>
                </c:pt>
                <c:pt idx="31">
                  <c:v>11.59</c:v>
                </c:pt>
                <c:pt idx="32">
                  <c:v>0</c:v>
                </c:pt>
                <c:pt idx="33">
                  <c:v>6.25</c:v>
                </c:pt>
                <c:pt idx="34">
                  <c:v>0</c:v>
                </c:pt>
                <c:pt idx="35">
                  <c:v>8.11</c:v>
                </c:pt>
                <c:pt idx="36">
                  <c:v>0</c:v>
                </c:pt>
                <c:pt idx="37">
                  <c:v>2.15</c:v>
                </c:pt>
                <c:pt idx="38">
                  <c:v>0</c:v>
                </c:pt>
                <c:pt idx="39">
                  <c:v>10.71</c:v>
                </c:pt>
                <c:pt idx="40">
                  <c:v>0</c:v>
                </c:pt>
                <c:pt idx="41">
                  <c:v>3.9</c:v>
                </c:pt>
                <c:pt idx="42">
                  <c:v>10.42</c:v>
                </c:pt>
                <c:pt idx="43">
                  <c:v>2.78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FFEA-4C7D-B98E-77F4E3B3D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1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46-4936-AED1-0C9E40B3C505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Městská nemocnice Ostrava</c:v>
                </c:pt>
                <c:pt idx="2">
                  <c:v>Klaudiánova nemocnice</c:v>
                </c:pt>
                <c:pt idx="3">
                  <c:v>Nemocnice Jindřichův Hradec</c:v>
                </c:pt>
                <c:pt idx="4">
                  <c:v>Nemocnice Písek</c:v>
                </c:pt>
                <c:pt idx="5">
                  <c:v>Karlovarská krajská nemocnice</c:v>
                </c:pt>
                <c:pt idx="6">
                  <c:v>Nemocnice Vyškov</c:v>
                </c:pt>
                <c:pt idx="7">
                  <c:v>Nemocnice Litoměřice</c:v>
                </c:pt>
                <c:pt idx="8">
                  <c:v>Oblastní nemocnice Kladno</c:v>
                </c:pt>
                <c:pt idx="9">
                  <c:v>Uherskohradišťská nemocnice</c:v>
                </c:pt>
                <c:pt idx="10">
                  <c:v>Nemocnice Prostějov</c:v>
                </c:pt>
                <c:pt idx="11">
                  <c:v>Krajská nemocnice T.Bati ve Zlíně</c:v>
                </c:pt>
                <c:pt idx="12">
                  <c:v>Nemocnice Chomutov</c:v>
                </c:pt>
                <c:pt idx="13">
                  <c:v>Nemocnice Teplice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Thomayerova nemocnice</c:v>
                </c:pt>
                <c:pt idx="17">
                  <c:v>Nemocnice Blansko</c:v>
                </c:pt>
                <c:pt idx="18">
                  <c:v>Nemocnice Břeclav</c:v>
                </c:pt>
                <c:pt idx="19">
                  <c:v>Nemocnice Česká Lípa</c:v>
                </c:pt>
                <c:pt idx="20">
                  <c:v>Nemocnice Sokolov</c:v>
                </c:pt>
                <c:pt idx="21">
                  <c:v>Oblastní nemocnice Kolín</c:v>
                </c:pt>
                <c:pt idx="22">
                  <c:v>Sdružené zdravotnické zařízení Krnov</c:v>
                </c:pt>
                <c:pt idx="23">
                  <c:v>Oblastní nemocnice Trutnov</c:v>
                </c:pt>
                <c:pt idx="24">
                  <c:v>Nemocnice Třinec</c:v>
                </c:pt>
                <c:pt idx="25">
                  <c:v>Nemocnice Rudolfa a Stefanie</c:v>
                </c:pt>
                <c:pt idx="26">
                  <c:v>Nemocnice Pardubického kraje</c:v>
                </c:pt>
                <c:pt idx="27">
                  <c:v>Nemocnice Jihlava</c:v>
                </c:pt>
                <c:pt idx="28">
                  <c:v>Oblastní nemocnice Náchod</c:v>
                </c:pt>
                <c:pt idx="29">
                  <c:v>Fakultní nemocnice Královské Vinohrady</c:v>
                </c:pt>
                <c:pt idx="30">
                  <c:v>Masarykova nemocnice v Ústí nad Labem</c:v>
                </c:pt>
                <c:pt idx="31">
                  <c:v>Czech Republic</c:v>
                </c:pt>
                <c:pt idx="32">
                  <c:v>Fakultní nemocnice u sv. Anny v Brně</c:v>
                </c:pt>
                <c:pt idx="33">
                  <c:v>Fakultní nemocnice Motol</c:v>
                </c:pt>
                <c:pt idx="34">
                  <c:v>Fakultní nemocnice Plzeň</c:v>
                </c:pt>
                <c:pt idx="35">
                  <c:v>Vítkovická nemocnice</c:v>
                </c:pt>
                <c:pt idx="36">
                  <c:v>Fakultní nemocnice Hradec Králové</c:v>
                </c:pt>
                <c:pt idx="37">
                  <c:v>Krajská nemocnice Liberec</c:v>
                </c:pt>
                <c:pt idx="38">
                  <c:v>Nemocnice České Budějovice</c:v>
                </c:pt>
                <c:pt idx="39">
                  <c:v>Ústřední vojenská nemocnice v Praze</c:v>
                </c:pt>
                <c:pt idx="40">
                  <c:v>Fakultní nemocnice Ostrava</c:v>
                </c:pt>
                <c:pt idx="41">
                  <c:v>Fakultní nemocnice Brno</c:v>
                </c:pt>
                <c:pt idx="42">
                  <c:v>Všeobecná fakultní nemocnice v Praze </c:v>
                </c:pt>
                <c:pt idx="43">
                  <c:v>Fakultní nemocnice Olomouc</c:v>
                </c:pt>
                <c:pt idx="44">
                  <c:v>Nemocnice Na Homolce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1.85</c:v>
                </c:pt>
                <c:pt idx="27">
                  <c:v>1.96</c:v>
                </c:pt>
                <c:pt idx="28">
                  <c:v>2.17</c:v>
                </c:pt>
                <c:pt idx="29">
                  <c:v>4.08</c:v>
                </c:pt>
                <c:pt idx="30">
                  <c:v>4.55</c:v>
                </c:pt>
                <c:pt idx="31">
                  <c:v>6.16</c:v>
                </c:pt>
                <c:pt idx="32">
                  <c:v>7</c:v>
                </c:pt>
                <c:pt idx="33">
                  <c:v>7.41</c:v>
                </c:pt>
                <c:pt idx="34">
                  <c:v>7.69</c:v>
                </c:pt>
                <c:pt idx="35">
                  <c:v>9.26</c:v>
                </c:pt>
                <c:pt idx="36">
                  <c:v>9.68</c:v>
                </c:pt>
                <c:pt idx="37">
                  <c:v>12.33</c:v>
                </c:pt>
                <c:pt idx="38">
                  <c:v>13.18</c:v>
                </c:pt>
                <c:pt idx="39">
                  <c:v>15.07</c:v>
                </c:pt>
                <c:pt idx="40">
                  <c:v>16.05</c:v>
                </c:pt>
                <c:pt idx="41">
                  <c:v>16.3</c:v>
                </c:pt>
                <c:pt idx="42">
                  <c:v>16.36</c:v>
                </c:pt>
                <c:pt idx="43">
                  <c:v>27.01</c:v>
                </c:pt>
                <c:pt idx="44">
                  <c:v>29.31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146-4936-AED1-0C9E40B3C5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1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46-4936-AED1-0C9E40B3C505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Městská nemocnice Ostrava</c:v>
                </c:pt>
                <c:pt idx="2">
                  <c:v>Klaudiánova nemocnice</c:v>
                </c:pt>
                <c:pt idx="3">
                  <c:v>Nemocnice Jindřichův Hradec</c:v>
                </c:pt>
                <c:pt idx="4">
                  <c:v>Nemocnice Písek</c:v>
                </c:pt>
                <c:pt idx="5">
                  <c:v>Karlovarská krajská nemocnice</c:v>
                </c:pt>
                <c:pt idx="6">
                  <c:v>Nemocnice Vyškov</c:v>
                </c:pt>
                <c:pt idx="7">
                  <c:v>Nemocnice Litoměřice</c:v>
                </c:pt>
                <c:pt idx="8">
                  <c:v>Oblastní nemocnice Kladno</c:v>
                </c:pt>
                <c:pt idx="9">
                  <c:v>Uherskohradišťská nemocnice</c:v>
                </c:pt>
                <c:pt idx="10">
                  <c:v>Nemocnice Prostějov</c:v>
                </c:pt>
                <c:pt idx="11">
                  <c:v>Krajská nemocnice T.Bati ve Zlíně</c:v>
                </c:pt>
                <c:pt idx="12">
                  <c:v>Nemocnice Chomutov</c:v>
                </c:pt>
                <c:pt idx="13">
                  <c:v>Nemocnice Teplice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Thomayerova nemocnice</c:v>
                </c:pt>
                <c:pt idx="17">
                  <c:v>Nemocnice Blansko</c:v>
                </c:pt>
                <c:pt idx="18">
                  <c:v>Nemocnice Břeclav</c:v>
                </c:pt>
                <c:pt idx="19">
                  <c:v>Nemocnice Česká Lípa</c:v>
                </c:pt>
                <c:pt idx="20">
                  <c:v>Nemocnice Sokolov</c:v>
                </c:pt>
                <c:pt idx="21">
                  <c:v>Oblastní nemocnice Kolín</c:v>
                </c:pt>
                <c:pt idx="22">
                  <c:v>Sdružené zdravotnické zařízení Krnov</c:v>
                </c:pt>
                <c:pt idx="23">
                  <c:v>Oblastní nemocnice Trutnov</c:v>
                </c:pt>
                <c:pt idx="24">
                  <c:v>Nemocnice Třinec</c:v>
                </c:pt>
                <c:pt idx="25">
                  <c:v>Nemocnice Rudolfa a Stefanie</c:v>
                </c:pt>
                <c:pt idx="26">
                  <c:v>Nemocnice Pardubického kraje</c:v>
                </c:pt>
                <c:pt idx="27">
                  <c:v>Nemocnice Jihlava</c:v>
                </c:pt>
                <c:pt idx="28">
                  <c:v>Oblastní nemocnice Náchod</c:v>
                </c:pt>
                <c:pt idx="29">
                  <c:v>Fakultní nemocnice Královské Vinohrady</c:v>
                </c:pt>
                <c:pt idx="30">
                  <c:v>Masarykova nemocnice v Ústí nad Labem</c:v>
                </c:pt>
                <c:pt idx="31">
                  <c:v>Czech Republic</c:v>
                </c:pt>
                <c:pt idx="32">
                  <c:v>Fakultní nemocnice u sv. Anny v Brně</c:v>
                </c:pt>
                <c:pt idx="33">
                  <c:v>Fakultní nemocnice Motol</c:v>
                </c:pt>
                <c:pt idx="34">
                  <c:v>Fakultní nemocnice Plzeň</c:v>
                </c:pt>
                <c:pt idx="35">
                  <c:v>Vítkovická nemocnice</c:v>
                </c:pt>
                <c:pt idx="36">
                  <c:v>Fakultní nemocnice Hradec Králové</c:v>
                </c:pt>
                <c:pt idx="37">
                  <c:v>Krajská nemocnice Liberec</c:v>
                </c:pt>
                <c:pt idx="38">
                  <c:v>Nemocnice České Budějovice</c:v>
                </c:pt>
                <c:pt idx="39">
                  <c:v>Ústřední vojenská nemocnice v Praze</c:v>
                </c:pt>
                <c:pt idx="40">
                  <c:v>Fakultní nemocnice Ostrava</c:v>
                </c:pt>
                <c:pt idx="41">
                  <c:v>Fakultní nemocnice Brno</c:v>
                </c:pt>
                <c:pt idx="42">
                  <c:v>Všeobecná fakultní nemocnice v Praze </c:v>
                </c:pt>
                <c:pt idx="43">
                  <c:v>Fakultní nemocnice Olomouc</c:v>
                </c:pt>
                <c:pt idx="44">
                  <c:v>Nemocnice Na Homolce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2.04</c:v>
                </c:pt>
                <c:pt idx="30">
                  <c:v>3.64</c:v>
                </c:pt>
                <c:pt idx="31">
                  <c:v>3.34</c:v>
                </c:pt>
                <c:pt idx="32">
                  <c:v>10</c:v>
                </c:pt>
                <c:pt idx="33">
                  <c:v>4.9400000000000004</c:v>
                </c:pt>
                <c:pt idx="34">
                  <c:v>7.69</c:v>
                </c:pt>
                <c:pt idx="35">
                  <c:v>3.7</c:v>
                </c:pt>
                <c:pt idx="36">
                  <c:v>15.05</c:v>
                </c:pt>
                <c:pt idx="37">
                  <c:v>10.96</c:v>
                </c:pt>
                <c:pt idx="38">
                  <c:v>3.1</c:v>
                </c:pt>
                <c:pt idx="39">
                  <c:v>4.1100000000000003</c:v>
                </c:pt>
                <c:pt idx="40">
                  <c:v>7.41</c:v>
                </c:pt>
                <c:pt idx="41">
                  <c:v>7.61</c:v>
                </c:pt>
                <c:pt idx="42">
                  <c:v>5.45</c:v>
                </c:pt>
                <c:pt idx="43">
                  <c:v>11.68</c:v>
                </c:pt>
                <c:pt idx="44">
                  <c:v>8.6199999999999992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146-4936-AED1-0C9E40B3C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C0F-4C2A-8E6E-96BECB3F99C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6C0F-4C2A-8E6E-96BECB3F99C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6C0F-4C2A-8E6E-96BECB3F99C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6C0F-4C2A-8E6E-96BECB3F99C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6C0F-4C2A-8E6E-96BECB3F99C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6C0F-4C2A-8E6E-96BECB3F99C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6C0F-4C2A-8E6E-96BECB3F99C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6C0F-4C2A-8E6E-96BECB3F99C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6C0F-4C2A-8E6E-96BECB3F99C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6C0F-4C2A-8E6E-96BECB3F99C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6C0F-4C2A-8E6E-96BECB3F99C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6C0F-4C2A-8E6E-96BECB3F99C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6C0F-4C2A-8E6E-96BECB3F99C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6C0F-4C2A-8E6E-96BECB3F99C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6C0F-4C2A-8E6E-96BECB3F99C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6C0F-4C2A-8E6E-96BECB3F99C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6C0F-4C2A-8E6E-96BECB3F99C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6C0F-4C2A-8E6E-96BECB3F99C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6C0F-4C2A-8E6E-96BECB3F99CC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6C0F-4C2A-8E6E-96BECB3F99C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6C0F-4C2A-8E6E-96BECB3F99C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6C0F-4C2A-8E6E-96BECB3F99C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6C0F-4C2A-8E6E-96BECB3F99C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6C0F-4C2A-8E6E-96BECB3F99C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6C0F-4C2A-8E6E-96BECB3F99C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6C0F-4C2A-8E6E-96BECB3F99C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6C0F-4C2A-8E6E-96BECB3F99C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6C0F-4C2A-8E6E-96BECB3F99C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6C0F-4C2A-8E6E-96BECB3F99C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6C0F-4C2A-8E6E-96BECB3F99CC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6C0F-4C2A-8E6E-96BECB3F99CC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6C0F-4C2A-8E6E-96BECB3F99CC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6C0F-4C2A-8E6E-96BECB3F99CC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6C0F-4C2A-8E6E-96BECB3F99CC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6C0F-4C2A-8E6E-96BECB3F99CC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6C0F-4C2A-8E6E-96BECB3F99CC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6C0F-4C2A-8E6E-96BECB3F99CC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6C0F-4C2A-8E6E-96BECB3F99CC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6C0F-4C2A-8E6E-96BECB3F99CC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6C0F-4C2A-8E6E-96BECB3F99CC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6C0F-4C2A-8E6E-96BECB3F99CC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6C0F-4C2A-8E6E-96BECB3F99CC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6C0F-4C2A-8E6E-96BECB3F99CC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6C0F-4C2A-8E6E-96BECB3F99CC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6C0F-4C2A-8E6E-96BECB3F99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Chomutov</c:v>
                </c:pt>
                <c:pt idx="1">
                  <c:v>Nemocnice Na Homolce</c:v>
                </c:pt>
                <c:pt idx="2">
                  <c:v>Masarykova nemocnice v Ústí nad Labem</c:v>
                </c:pt>
                <c:pt idx="3">
                  <c:v>Fakultní nemocnice Olomouc</c:v>
                </c:pt>
                <c:pt idx="4">
                  <c:v>Nemocnice Písek</c:v>
                </c:pt>
                <c:pt idx="5">
                  <c:v>Nemocnice Rudolfa a Stefanie</c:v>
                </c:pt>
                <c:pt idx="6">
                  <c:v>Fakultní nemocnice Motol</c:v>
                </c:pt>
                <c:pt idx="7">
                  <c:v>Sdružené zdravotnické zařízení Krnov</c:v>
                </c:pt>
                <c:pt idx="8">
                  <c:v>Nemocnice Vyškov</c:v>
                </c:pt>
                <c:pt idx="9">
                  <c:v>Fakultní nemocnice Plzeň</c:v>
                </c:pt>
                <c:pt idx="10">
                  <c:v>Fakultní nemocnice Brno</c:v>
                </c:pt>
                <c:pt idx="11">
                  <c:v>Oblastní nemocnice Příbram</c:v>
                </c:pt>
                <c:pt idx="12">
                  <c:v>Nemocnice Teplice</c:v>
                </c:pt>
                <c:pt idx="13">
                  <c:v>Fakultní nemocnice Ostrava</c:v>
                </c:pt>
                <c:pt idx="14">
                  <c:v>Oblastní nemocnice Kolín</c:v>
                </c:pt>
                <c:pt idx="15">
                  <c:v>Nemocnice Nové Město na Moravě</c:v>
                </c:pt>
                <c:pt idx="16">
                  <c:v>Ústřední vojenská nemocnice v Praze</c:v>
                </c:pt>
                <c:pt idx="17">
                  <c:v>Nemocnice Sokolov</c:v>
                </c:pt>
                <c:pt idx="18">
                  <c:v>Nemocnice Břeclav</c:v>
                </c:pt>
                <c:pt idx="19">
                  <c:v>Czech Republic</c:v>
                </c:pt>
                <c:pt idx="20">
                  <c:v>Nemocnice Litoměřice</c:v>
                </c:pt>
                <c:pt idx="21">
                  <c:v>Vítkovická nemocnice</c:v>
                </c:pt>
                <c:pt idx="22">
                  <c:v>Nemocnice České Budějovice</c:v>
                </c:pt>
                <c:pt idx="23">
                  <c:v>Klaudiánova nemocnice</c:v>
                </c:pt>
                <c:pt idx="24">
                  <c:v>Oblastní nemocnice Náchod</c:v>
                </c:pt>
                <c:pt idx="25">
                  <c:v>Krajská nemocnice T.Bati ve Zlíně</c:v>
                </c:pt>
                <c:pt idx="26">
                  <c:v>Oblastní nemocnice Kladno</c:v>
                </c:pt>
                <c:pt idx="27">
                  <c:v>Všeobecná fakultní nemocnice v Praze </c:v>
                </c:pt>
                <c:pt idx="28">
                  <c:v>Nemocnice Pardubického kraje</c:v>
                </c:pt>
                <c:pt idx="29">
                  <c:v>Fakultní nemocnice Královské Vinohrady</c:v>
                </c:pt>
                <c:pt idx="30">
                  <c:v>Oblastní nemocnice Trutnov</c:v>
                </c:pt>
                <c:pt idx="31">
                  <c:v>Krajská nemocnice Liberec</c:v>
                </c:pt>
                <c:pt idx="32">
                  <c:v>Uherskohradišťská nemocnice</c:v>
                </c:pt>
                <c:pt idx="33">
                  <c:v>Fakultní nemocnice u sv. Anny v Brně</c:v>
                </c:pt>
                <c:pt idx="34">
                  <c:v>Karvinská hornická nemocnice</c:v>
                </c:pt>
                <c:pt idx="35">
                  <c:v>Karlovarská krajská nemocnice</c:v>
                </c:pt>
                <c:pt idx="36">
                  <c:v>Městská nemocnice Ostrava</c:v>
                </c:pt>
                <c:pt idx="37">
                  <c:v>Nemocnice Jihlava</c:v>
                </c:pt>
                <c:pt idx="38">
                  <c:v>Fakultní nemocnice Hradec Králové</c:v>
                </c:pt>
                <c:pt idx="39">
                  <c:v>Thomayerova nemocnice</c:v>
                </c:pt>
                <c:pt idx="40">
                  <c:v>Nemocnice Česká Lípa</c:v>
                </c:pt>
                <c:pt idx="41">
                  <c:v>Nemocnice Jindřichův Hradec</c:v>
                </c:pt>
                <c:pt idx="42">
                  <c:v>Nemocnice Prostějov</c:v>
                </c:pt>
                <c:pt idx="43">
                  <c:v>Nemocnice Blansko</c:v>
                </c:pt>
                <c:pt idx="44">
                  <c:v>Nemocnice Třinec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71</c:v>
                </c:pt>
                <c:pt idx="5">
                  <c:v>71</c:v>
                </c:pt>
                <c:pt idx="6">
                  <c:v>71</c:v>
                </c:pt>
                <c:pt idx="7">
                  <c:v>71.5</c:v>
                </c:pt>
                <c:pt idx="8">
                  <c:v>71.5</c:v>
                </c:pt>
                <c:pt idx="9">
                  <c:v>72</c:v>
                </c:pt>
                <c:pt idx="10">
                  <c:v>72</c:v>
                </c:pt>
                <c:pt idx="11">
                  <c:v>72</c:v>
                </c:pt>
                <c:pt idx="12">
                  <c:v>72</c:v>
                </c:pt>
                <c:pt idx="13">
                  <c:v>72</c:v>
                </c:pt>
                <c:pt idx="14">
                  <c:v>72</c:v>
                </c:pt>
                <c:pt idx="15">
                  <c:v>72.5</c:v>
                </c:pt>
                <c:pt idx="16">
                  <c:v>73</c:v>
                </c:pt>
                <c:pt idx="17">
                  <c:v>73</c:v>
                </c:pt>
                <c:pt idx="18">
                  <c:v>73</c:v>
                </c:pt>
                <c:pt idx="19">
                  <c:v>73</c:v>
                </c:pt>
                <c:pt idx="20">
                  <c:v>73</c:v>
                </c:pt>
                <c:pt idx="21">
                  <c:v>73</c:v>
                </c:pt>
                <c:pt idx="22">
                  <c:v>73</c:v>
                </c:pt>
                <c:pt idx="23">
                  <c:v>73</c:v>
                </c:pt>
                <c:pt idx="24">
                  <c:v>73.5</c:v>
                </c:pt>
                <c:pt idx="25">
                  <c:v>74</c:v>
                </c:pt>
                <c:pt idx="26">
                  <c:v>74</c:v>
                </c:pt>
                <c:pt idx="27">
                  <c:v>74</c:v>
                </c:pt>
                <c:pt idx="28">
                  <c:v>74</c:v>
                </c:pt>
                <c:pt idx="29">
                  <c:v>74</c:v>
                </c:pt>
                <c:pt idx="30">
                  <c:v>74</c:v>
                </c:pt>
                <c:pt idx="31">
                  <c:v>74</c:v>
                </c:pt>
                <c:pt idx="32">
                  <c:v>74</c:v>
                </c:pt>
                <c:pt idx="33">
                  <c:v>74.5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75</c:v>
                </c:pt>
                <c:pt idx="38">
                  <c:v>76</c:v>
                </c:pt>
                <c:pt idx="39">
                  <c:v>76</c:v>
                </c:pt>
                <c:pt idx="40">
                  <c:v>76</c:v>
                </c:pt>
                <c:pt idx="41">
                  <c:v>77</c:v>
                </c:pt>
                <c:pt idx="42">
                  <c:v>77</c:v>
                </c:pt>
                <c:pt idx="43">
                  <c:v>77.5</c:v>
                </c:pt>
                <c:pt idx="44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6C0F-4C2A-8E6E-96BECB3F99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7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E61-41CD-B1E6-70D8538F02A6}"/>
              </c:ext>
            </c:extLst>
          </c:dPt>
          <c:cat>
            <c:strRef>
              <c:f>Sheet1!$A$2:$A$46</c:f>
              <c:strCache>
                <c:ptCount val="45"/>
                <c:pt idx="0">
                  <c:v>Vítkovická nemocnice</c:v>
                </c:pt>
                <c:pt idx="1">
                  <c:v>Fakultní nemocnice Královské Vinohrady</c:v>
                </c:pt>
                <c:pt idx="2">
                  <c:v>Všeobecná fakultní nemocnice v Praze </c:v>
                </c:pt>
                <c:pt idx="3">
                  <c:v>Nemocnice České Budějovice</c:v>
                </c:pt>
                <c:pt idx="4">
                  <c:v>Nemocnice Písek</c:v>
                </c:pt>
                <c:pt idx="5">
                  <c:v>Fakultní nemocnice Ostrava</c:v>
                </c:pt>
                <c:pt idx="6">
                  <c:v>Fakultní nemocnice Plzeň</c:v>
                </c:pt>
                <c:pt idx="7">
                  <c:v>Fakultní nemocnice Brno</c:v>
                </c:pt>
                <c:pt idx="8">
                  <c:v>Sdružené zdravotnické zařízení Krnov</c:v>
                </c:pt>
                <c:pt idx="9">
                  <c:v>Fakultní nemocnice Motol</c:v>
                </c:pt>
                <c:pt idx="10">
                  <c:v>Fakultní nemocnice Olomouc</c:v>
                </c:pt>
                <c:pt idx="11">
                  <c:v>Krajská nemocnice Liberec</c:v>
                </c:pt>
                <c:pt idx="12">
                  <c:v>Fakultní nemocnice u sv. Anny v Brně</c:v>
                </c:pt>
                <c:pt idx="13">
                  <c:v>Nemocnice Na Homolce</c:v>
                </c:pt>
                <c:pt idx="14">
                  <c:v>Fakultní nemocnice Hradec Králové</c:v>
                </c:pt>
                <c:pt idx="15">
                  <c:v>Masarykova nemocnice v Ústí nad Labem</c:v>
                </c:pt>
                <c:pt idx="16">
                  <c:v>Ústřední vojenská nemocnice v Praze</c:v>
                </c:pt>
                <c:pt idx="17">
                  <c:v>Oblastní nemocnice Kladno</c:v>
                </c:pt>
                <c:pt idx="18">
                  <c:v>Nemocnice Pardubického kraje</c:v>
                </c:pt>
                <c:pt idx="19">
                  <c:v>Městská nemocnice Ostrava</c:v>
                </c:pt>
                <c:pt idx="20">
                  <c:v>Oblastní nemocnice Náchod</c:v>
                </c:pt>
                <c:pt idx="21">
                  <c:v>Nemocnice Prostějov</c:v>
                </c:pt>
                <c:pt idx="22">
                  <c:v>Oblastní nemocnice Trutnov</c:v>
                </c:pt>
                <c:pt idx="23">
                  <c:v>Nemocnice Blansko</c:v>
                </c:pt>
                <c:pt idx="24">
                  <c:v>Karvinská hornická nemocnice</c:v>
                </c:pt>
                <c:pt idx="25">
                  <c:v>Oblastní nemocnice Příbram</c:v>
                </c:pt>
                <c:pt idx="26">
                  <c:v>Nemocnice Vyškov</c:v>
                </c:pt>
                <c:pt idx="27">
                  <c:v>Czech Republic</c:v>
                </c:pt>
                <c:pt idx="28">
                  <c:v>Nemocnice Nové Město na Moravě</c:v>
                </c:pt>
                <c:pt idx="29">
                  <c:v>Krajská nemocnice T.Bati ve Zlíně</c:v>
                </c:pt>
                <c:pt idx="30">
                  <c:v>Nemocnice Třinec</c:v>
                </c:pt>
                <c:pt idx="31">
                  <c:v>Nemocnice Jindřichův Hradec</c:v>
                </c:pt>
                <c:pt idx="32">
                  <c:v>Oblastní nemocnice Kolín</c:v>
                </c:pt>
                <c:pt idx="33">
                  <c:v>Nemocnice Sokolov</c:v>
                </c:pt>
                <c:pt idx="34">
                  <c:v>Thomayerova nemocnice</c:v>
                </c:pt>
                <c:pt idx="35">
                  <c:v>Uherskohradišťská nemocnice</c:v>
                </c:pt>
                <c:pt idx="36">
                  <c:v>Klaudiánova nemocnice</c:v>
                </c:pt>
                <c:pt idx="37">
                  <c:v>Nemocnice Česká Lípa</c:v>
                </c:pt>
                <c:pt idx="38">
                  <c:v>Karlovarská krajská nemocnice</c:v>
                </c:pt>
                <c:pt idx="39">
                  <c:v>Nemocnice Břeclav</c:v>
                </c:pt>
                <c:pt idx="40">
                  <c:v>Nemocnice Teplice</c:v>
                </c:pt>
                <c:pt idx="41">
                  <c:v>Nemocnice Rudolfa a Stefanie</c:v>
                </c:pt>
                <c:pt idx="42">
                  <c:v>Nemocnice Litoměřice</c:v>
                </c:pt>
                <c:pt idx="43">
                  <c:v>Nemocnice Jihlava</c:v>
                </c:pt>
                <c:pt idx="44">
                  <c:v>Nemocnice Chomutov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1.85</c:v>
                </c:pt>
                <c:pt idx="19">
                  <c:v>2.15</c:v>
                </c:pt>
                <c:pt idx="20">
                  <c:v>2.17</c:v>
                </c:pt>
                <c:pt idx="21">
                  <c:v>2.2200000000000002</c:v>
                </c:pt>
                <c:pt idx="22">
                  <c:v>2.44</c:v>
                </c:pt>
                <c:pt idx="23">
                  <c:v>2.78</c:v>
                </c:pt>
                <c:pt idx="24">
                  <c:v>3.03</c:v>
                </c:pt>
                <c:pt idx="25">
                  <c:v>3.23</c:v>
                </c:pt>
                <c:pt idx="26">
                  <c:v>3.33</c:v>
                </c:pt>
                <c:pt idx="27">
                  <c:v>3.44</c:v>
                </c:pt>
                <c:pt idx="28">
                  <c:v>3.77</c:v>
                </c:pt>
                <c:pt idx="29">
                  <c:v>3.9</c:v>
                </c:pt>
                <c:pt idx="30">
                  <c:v>4.08</c:v>
                </c:pt>
                <c:pt idx="31">
                  <c:v>4.17</c:v>
                </c:pt>
                <c:pt idx="32">
                  <c:v>5.17</c:v>
                </c:pt>
                <c:pt idx="33">
                  <c:v>6.25</c:v>
                </c:pt>
                <c:pt idx="34">
                  <c:v>6.9</c:v>
                </c:pt>
                <c:pt idx="35">
                  <c:v>8</c:v>
                </c:pt>
                <c:pt idx="36">
                  <c:v>8.11</c:v>
                </c:pt>
                <c:pt idx="37">
                  <c:v>8.57</c:v>
                </c:pt>
                <c:pt idx="38">
                  <c:v>10.42</c:v>
                </c:pt>
                <c:pt idx="39">
                  <c:v>10.71</c:v>
                </c:pt>
                <c:pt idx="40">
                  <c:v>11.59</c:v>
                </c:pt>
                <c:pt idx="41">
                  <c:v>12</c:v>
                </c:pt>
                <c:pt idx="42">
                  <c:v>14.29</c:v>
                </c:pt>
                <c:pt idx="43">
                  <c:v>15.69</c:v>
                </c:pt>
                <c:pt idx="44">
                  <c:v>21.05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E61-41CD-B1E6-70D8538F02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odeslán do jiného centra k endovaskulárnímu výkonu – IC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7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E61-41CD-B1E6-70D8538F02A6}"/>
              </c:ext>
            </c:extLst>
          </c:dPt>
          <c:cat>
            <c:strRef>
              <c:f>Sheet1!$A$2:$A$46</c:f>
              <c:strCache>
                <c:ptCount val="45"/>
                <c:pt idx="0">
                  <c:v>Vítkovická nemocnice</c:v>
                </c:pt>
                <c:pt idx="1">
                  <c:v>Fakultní nemocnice Královské Vinohrady</c:v>
                </c:pt>
                <c:pt idx="2">
                  <c:v>Všeobecná fakultní nemocnice v Praze </c:v>
                </c:pt>
                <c:pt idx="3">
                  <c:v>Nemocnice České Budějovice</c:v>
                </c:pt>
                <c:pt idx="4">
                  <c:v>Nemocnice Písek</c:v>
                </c:pt>
                <c:pt idx="5">
                  <c:v>Fakultní nemocnice Ostrava</c:v>
                </c:pt>
                <c:pt idx="6">
                  <c:v>Fakultní nemocnice Plzeň</c:v>
                </c:pt>
                <c:pt idx="7">
                  <c:v>Fakultní nemocnice Brno</c:v>
                </c:pt>
                <c:pt idx="8">
                  <c:v>Sdružené zdravotnické zařízení Krnov</c:v>
                </c:pt>
                <c:pt idx="9">
                  <c:v>Fakultní nemocnice Motol</c:v>
                </c:pt>
                <c:pt idx="10">
                  <c:v>Fakultní nemocnice Olomouc</c:v>
                </c:pt>
                <c:pt idx="11">
                  <c:v>Krajská nemocnice Liberec</c:v>
                </c:pt>
                <c:pt idx="12">
                  <c:v>Fakultní nemocnice u sv. Anny v Brně</c:v>
                </c:pt>
                <c:pt idx="13">
                  <c:v>Nemocnice Na Homolce</c:v>
                </c:pt>
                <c:pt idx="14">
                  <c:v>Fakultní nemocnice Hradec Králové</c:v>
                </c:pt>
                <c:pt idx="15">
                  <c:v>Masarykova nemocnice v Ústí nad Labem</c:v>
                </c:pt>
                <c:pt idx="16">
                  <c:v>Ústřední vojenská nemocnice v Praze</c:v>
                </c:pt>
                <c:pt idx="17">
                  <c:v>Oblastní nemocnice Kladno</c:v>
                </c:pt>
                <c:pt idx="18">
                  <c:v>Nemocnice Pardubického kraje</c:v>
                </c:pt>
                <c:pt idx="19">
                  <c:v>Městská nemocnice Ostrava</c:v>
                </c:pt>
                <c:pt idx="20">
                  <c:v>Oblastní nemocnice Náchod</c:v>
                </c:pt>
                <c:pt idx="21">
                  <c:v>Nemocnice Prostějov</c:v>
                </c:pt>
                <c:pt idx="22">
                  <c:v>Oblastní nemocnice Trutnov</c:v>
                </c:pt>
                <c:pt idx="23">
                  <c:v>Nemocnice Blansko</c:v>
                </c:pt>
                <c:pt idx="24">
                  <c:v>Karvinská hornická nemocnice</c:v>
                </c:pt>
                <c:pt idx="25">
                  <c:v>Oblastní nemocnice Příbram</c:v>
                </c:pt>
                <c:pt idx="26">
                  <c:v>Nemocnice Vyškov</c:v>
                </c:pt>
                <c:pt idx="27">
                  <c:v>Czech Republic</c:v>
                </c:pt>
                <c:pt idx="28">
                  <c:v>Nemocnice Nové Město na Moravě</c:v>
                </c:pt>
                <c:pt idx="29">
                  <c:v>Krajská nemocnice T.Bati ve Zlíně</c:v>
                </c:pt>
                <c:pt idx="30">
                  <c:v>Nemocnice Třinec</c:v>
                </c:pt>
                <c:pt idx="31">
                  <c:v>Nemocnice Jindřichův Hradec</c:v>
                </c:pt>
                <c:pt idx="32">
                  <c:v>Oblastní nemocnice Kolín</c:v>
                </c:pt>
                <c:pt idx="33">
                  <c:v>Nemocnice Sokolov</c:v>
                </c:pt>
                <c:pt idx="34">
                  <c:v>Thomayerova nemocnice</c:v>
                </c:pt>
                <c:pt idx="35">
                  <c:v>Uherskohradišťská nemocnice</c:v>
                </c:pt>
                <c:pt idx="36">
                  <c:v>Klaudiánova nemocnice</c:v>
                </c:pt>
                <c:pt idx="37">
                  <c:v>Nemocnice Česká Lípa</c:v>
                </c:pt>
                <c:pt idx="38">
                  <c:v>Karlovarská krajská nemocnice</c:v>
                </c:pt>
                <c:pt idx="39">
                  <c:v>Nemocnice Břeclav</c:v>
                </c:pt>
                <c:pt idx="40">
                  <c:v>Nemocnice Teplice</c:v>
                </c:pt>
                <c:pt idx="41">
                  <c:v>Nemocnice Rudolfa a Stefanie</c:v>
                </c:pt>
                <c:pt idx="42">
                  <c:v>Nemocnice Litoměřice</c:v>
                </c:pt>
                <c:pt idx="43">
                  <c:v>Nemocnice Jihlava</c:v>
                </c:pt>
                <c:pt idx="44">
                  <c:v>Nemocnice Chomutov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1.82</c:v>
                </c:pt>
                <c:pt idx="18">
                  <c:v>0</c:v>
                </c:pt>
                <c:pt idx="19">
                  <c:v>0</c:v>
                </c:pt>
                <c:pt idx="20">
                  <c:v>2.17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3.23</c:v>
                </c:pt>
                <c:pt idx="26">
                  <c:v>0</c:v>
                </c:pt>
                <c:pt idx="27">
                  <c:v>0.22</c:v>
                </c:pt>
                <c:pt idx="28">
                  <c:v>0</c:v>
                </c:pt>
                <c:pt idx="29">
                  <c:v>1.3</c:v>
                </c:pt>
                <c:pt idx="30">
                  <c:v>0</c:v>
                </c:pt>
                <c:pt idx="31">
                  <c:v>0</c:v>
                </c:pt>
                <c:pt idx="32">
                  <c:v>1.72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1.96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E61-41CD-B1E6-70D8538F02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odeslán k endovaskulárnímu výkonu a hospitalizace pokračuje – KCC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7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E61-41CD-B1E6-70D8538F02A6}"/>
              </c:ext>
            </c:extLst>
          </c:dPt>
          <c:cat>
            <c:strRef>
              <c:f>Sheet1!$A$2:$A$46</c:f>
              <c:strCache>
                <c:ptCount val="45"/>
                <c:pt idx="0">
                  <c:v>Vítkovická nemocnice</c:v>
                </c:pt>
                <c:pt idx="1">
                  <c:v>Fakultní nemocnice Královské Vinohrady</c:v>
                </c:pt>
                <c:pt idx="2">
                  <c:v>Všeobecná fakultní nemocnice v Praze </c:v>
                </c:pt>
                <c:pt idx="3">
                  <c:v>Nemocnice České Budějovice</c:v>
                </c:pt>
                <c:pt idx="4">
                  <c:v>Nemocnice Písek</c:v>
                </c:pt>
                <c:pt idx="5">
                  <c:v>Fakultní nemocnice Ostrava</c:v>
                </c:pt>
                <c:pt idx="6">
                  <c:v>Fakultní nemocnice Plzeň</c:v>
                </c:pt>
                <c:pt idx="7">
                  <c:v>Fakultní nemocnice Brno</c:v>
                </c:pt>
                <c:pt idx="8">
                  <c:v>Sdružené zdravotnické zařízení Krnov</c:v>
                </c:pt>
                <c:pt idx="9">
                  <c:v>Fakultní nemocnice Motol</c:v>
                </c:pt>
                <c:pt idx="10">
                  <c:v>Fakultní nemocnice Olomouc</c:v>
                </c:pt>
                <c:pt idx="11">
                  <c:v>Krajská nemocnice Liberec</c:v>
                </c:pt>
                <c:pt idx="12">
                  <c:v>Fakultní nemocnice u sv. Anny v Brně</c:v>
                </c:pt>
                <c:pt idx="13">
                  <c:v>Nemocnice Na Homolce</c:v>
                </c:pt>
                <c:pt idx="14">
                  <c:v>Fakultní nemocnice Hradec Králové</c:v>
                </c:pt>
                <c:pt idx="15">
                  <c:v>Masarykova nemocnice v Ústí nad Labem</c:v>
                </c:pt>
                <c:pt idx="16">
                  <c:v>Ústřední vojenská nemocnice v Praze</c:v>
                </c:pt>
                <c:pt idx="17">
                  <c:v>Oblastní nemocnice Kladno</c:v>
                </c:pt>
                <c:pt idx="18">
                  <c:v>Nemocnice Pardubického kraje</c:v>
                </c:pt>
                <c:pt idx="19">
                  <c:v>Městská nemocnice Ostrava</c:v>
                </c:pt>
                <c:pt idx="20">
                  <c:v>Oblastní nemocnice Náchod</c:v>
                </c:pt>
                <c:pt idx="21">
                  <c:v>Nemocnice Prostějov</c:v>
                </c:pt>
                <c:pt idx="22">
                  <c:v>Oblastní nemocnice Trutnov</c:v>
                </c:pt>
                <c:pt idx="23">
                  <c:v>Nemocnice Blansko</c:v>
                </c:pt>
                <c:pt idx="24">
                  <c:v>Karvinská hornická nemocnice</c:v>
                </c:pt>
                <c:pt idx="25">
                  <c:v>Oblastní nemocnice Příbram</c:v>
                </c:pt>
                <c:pt idx="26">
                  <c:v>Nemocnice Vyškov</c:v>
                </c:pt>
                <c:pt idx="27">
                  <c:v>Czech Republic</c:v>
                </c:pt>
                <c:pt idx="28">
                  <c:v>Nemocnice Nové Město na Moravě</c:v>
                </c:pt>
                <c:pt idx="29">
                  <c:v>Krajská nemocnice T.Bati ve Zlíně</c:v>
                </c:pt>
                <c:pt idx="30">
                  <c:v>Nemocnice Třinec</c:v>
                </c:pt>
                <c:pt idx="31">
                  <c:v>Nemocnice Jindřichův Hradec</c:v>
                </c:pt>
                <c:pt idx="32">
                  <c:v>Oblastní nemocnice Kolín</c:v>
                </c:pt>
                <c:pt idx="33">
                  <c:v>Nemocnice Sokolov</c:v>
                </c:pt>
                <c:pt idx="34">
                  <c:v>Thomayerova nemocnice</c:v>
                </c:pt>
                <c:pt idx="35">
                  <c:v>Uherskohradišťská nemocnice</c:v>
                </c:pt>
                <c:pt idx="36">
                  <c:v>Klaudiánova nemocnice</c:v>
                </c:pt>
                <c:pt idx="37">
                  <c:v>Nemocnice Česká Lípa</c:v>
                </c:pt>
                <c:pt idx="38">
                  <c:v>Karlovarská krajská nemocnice</c:v>
                </c:pt>
                <c:pt idx="39">
                  <c:v>Nemocnice Břeclav</c:v>
                </c:pt>
                <c:pt idx="40">
                  <c:v>Nemocnice Teplice</c:v>
                </c:pt>
                <c:pt idx="41">
                  <c:v>Nemocnice Rudolfa a Stefanie</c:v>
                </c:pt>
                <c:pt idx="42">
                  <c:v>Nemocnice Litoměřice</c:v>
                </c:pt>
                <c:pt idx="43">
                  <c:v>Nemocnice Jihlava</c:v>
                </c:pt>
                <c:pt idx="44">
                  <c:v>Nemocnice Chomutov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1.23</c:v>
                </c:pt>
                <c:pt idx="10">
                  <c:v>2.19</c:v>
                </c:pt>
                <c:pt idx="11">
                  <c:v>2.74</c:v>
                </c:pt>
                <c:pt idx="12">
                  <c:v>3</c:v>
                </c:pt>
                <c:pt idx="13">
                  <c:v>5.17</c:v>
                </c:pt>
                <c:pt idx="14">
                  <c:v>8.6</c:v>
                </c:pt>
                <c:pt idx="15">
                  <c:v>10.91</c:v>
                </c:pt>
                <c:pt idx="16">
                  <c:v>12.33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1.49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E61-41CD-B1E6-70D8538F02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pouze odeslán k endovaskulárnímu výkonu a pacient přeložen zpět do jiného centra – KCC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7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7E61-41CD-B1E6-70D8538F02A6}"/>
              </c:ext>
            </c:extLst>
          </c:dPt>
          <c:cat>
            <c:strRef>
              <c:f>Sheet1!$A$2:$A$46</c:f>
              <c:strCache>
                <c:ptCount val="45"/>
                <c:pt idx="0">
                  <c:v>Vítkovická nemocnice</c:v>
                </c:pt>
                <c:pt idx="1">
                  <c:v>Fakultní nemocnice Královské Vinohrady</c:v>
                </c:pt>
                <c:pt idx="2">
                  <c:v>Všeobecná fakultní nemocnice v Praze </c:v>
                </c:pt>
                <c:pt idx="3">
                  <c:v>Nemocnice České Budějovice</c:v>
                </c:pt>
                <c:pt idx="4">
                  <c:v>Nemocnice Písek</c:v>
                </c:pt>
                <c:pt idx="5">
                  <c:v>Fakultní nemocnice Ostrava</c:v>
                </c:pt>
                <c:pt idx="6">
                  <c:v>Fakultní nemocnice Plzeň</c:v>
                </c:pt>
                <c:pt idx="7">
                  <c:v>Fakultní nemocnice Brno</c:v>
                </c:pt>
                <c:pt idx="8">
                  <c:v>Sdružené zdravotnické zařízení Krnov</c:v>
                </c:pt>
                <c:pt idx="9">
                  <c:v>Fakultní nemocnice Motol</c:v>
                </c:pt>
                <c:pt idx="10">
                  <c:v>Fakultní nemocnice Olomouc</c:v>
                </c:pt>
                <c:pt idx="11">
                  <c:v>Krajská nemocnice Liberec</c:v>
                </c:pt>
                <c:pt idx="12">
                  <c:v>Fakultní nemocnice u sv. Anny v Brně</c:v>
                </c:pt>
                <c:pt idx="13">
                  <c:v>Nemocnice Na Homolce</c:v>
                </c:pt>
                <c:pt idx="14">
                  <c:v>Fakultní nemocnice Hradec Králové</c:v>
                </c:pt>
                <c:pt idx="15">
                  <c:v>Masarykova nemocnice v Ústí nad Labem</c:v>
                </c:pt>
                <c:pt idx="16">
                  <c:v>Ústřední vojenská nemocnice v Praze</c:v>
                </c:pt>
                <c:pt idx="17">
                  <c:v>Oblastní nemocnice Kladno</c:v>
                </c:pt>
                <c:pt idx="18">
                  <c:v>Nemocnice Pardubického kraje</c:v>
                </c:pt>
                <c:pt idx="19">
                  <c:v>Městská nemocnice Ostrava</c:v>
                </c:pt>
                <c:pt idx="20">
                  <c:v>Oblastní nemocnice Náchod</c:v>
                </c:pt>
                <c:pt idx="21">
                  <c:v>Nemocnice Prostějov</c:v>
                </c:pt>
                <c:pt idx="22">
                  <c:v>Oblastní nemocnice Trutnov</c:v>
                </c:pt>
                <c:pt idx="23">
                  <c:v>Nemocnice Blansko</c:v>
                </c:pt>
                <c:pt idx="24">
                  <c:v>Karvinská hornická nemocnice</c:v>
                </c:pt>
                <c:pt idx="25">
                  <c:v>Oblastní nemocnice Příbram</c:v>
                </c:pt>
                <c:pt idx="26">
                  <c:v>Nemocnice Vyškov</c:v>
                </c:pt>
                <c:pt idx="27">
                  <c:v>Czech Republic</c:v>
                </c:pt>
                <c:pt idx="28">
                  <c:v>Nemocnice Nové Město na Moravě</c:v>
                </c:pt>
                <c:pt idx="29">
                  <c:v>Krajská nemocnice T.Bati ve Zlíně</c:v>
                </c:pt>
                <c:pt idx="30">
                  <c:v>Nemocnice Třinec</c:v>
                </c:pt>
                <c:pt idx="31">
                  <c:v>Nemocnice Jindřichův Hradec</c:v>
                </c:pt>
                <c:pt idx="32">
                  <c:v>Oblastní nemocnice Kolín</c:v>
                </c:pt>
                <c:pt idx="33">
                  <c:v>Nemocnice Sokolov</c:v>
                </c:pt>
                <c:pt idx="34">
                  <c:v>Thomayerova nemocnice</c:v>
                </c:pt>
                <c:pt idx="35">
                  <c:v>Uherskohradišťská nemocnice</c:v>
                </c:pt>
                <c:pt idx="36">
                  <c:v>Klaudiánova nemocnice</c:v>
                </c:pt>
                <c:pt idx="37">
                  <c:v>Nemocnice Česká Lípa</c:v>
                </c:pt>
                <c:pt idx="38">
                  <c:v>Karlovarská krajská nemocnice</c:v>
                </c:pt>
                <c:pt idx="39">
                  <c:v>Nemocnice Břeclav</c:v>
                </c:pt>
                <c:pt idx="40">
                  <c:v>Nemocnice Teplice</c:v>
                </c:pt>
                <c:pt idx="41">
                  <c:v>Nemocnice Rudolfa a Stefanie</c:v>
                </c:pt>
                <c:pt idx="42">
                  <c:v>Nemocnice Litoměřice</c:v>
                </c:pt>
                <c:pt idx="43">
                  <c:v>Nemocnice Jihlava</c:v>
                </c:pt>
                <c:pt idx="44">
                  <c:v>Nemocnice Chomutov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2.4700000000000002</c:v>
                </c:pt>
                <c:pt idx="10">
                  <c:v>0.73</c:v>
                </c:pt>
                <c:pt idx="11">
                  <c:v>0</c:v>
                </c:pt>
                <c:pt idx="12">
                  <c:v>10</c:v>
                </c:pt>
                <c:pt idx="13">
                  <c:v>0</c:v>
                </c:pt>
                <c:pt idx="14">
                  <c:v>0</c:v>
                </c:pt>
                <c:pt idx="15">
                  <c:v>14.55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1.0900000000000001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1.35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7E61-41CD-B1E6-70D8538F0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Typ CMP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86.36</c:v>
                </c:pt>
                <c:pt idx="1">
                  <c:v>75.569999999999993</c:v>
                </c:pt>
                <c:pt idx="2">
                  <c:v>75.78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DCB-4873-940D-9E5F2D5750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12.08</c:v>
                </c:pt>
                <c:pt idx="2">
                  <c:v>12.71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DCB-4873-940D-9E5F2D5750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10.23</c:v>
                </c:pt>
                <c:pt idx="1">
                  <c:v>10.15</c:v>
                </c:pt>
                <c:pt idx="2">
                  <c:v>9.15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4DCB-4873-940D-9E5F2D5750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1.98</c:v>
                </c:pt>
                <c:pt idx="1">
                  <c:v>1.69</c:v>
                </c:pt>
                <c:pt idx="2">
                  <c:v>1.67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DCB-4873-940D-9E5F2D5750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0.12</c:v>
                </c:pt>
                <c:pt idx="2">
                  <c:v>0.25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4DCB-4873-940D-9E5F2D5750D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1.43</c:v>
                </c:pt>
                <c:pt idx="1">
                  <c:v>0.39</c:v>
                </c:pt>
                <c:pt idx="2">
                  <c:v>0.28000000000000003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DCB-4873-940D-9E5F2D575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CT/MRI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AF4-4C15-9575-D8D924516A42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EAF4-4C15-9575-D8D924516A42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EAF4-4C15-9575-D8D924516A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99.59</c:v>
                </c:pt>
                <c:pt idx="1">
                  <c:v>98.51</c:v>
                </c:pt>
                <c:pt idx="2">
                  <c:v>95.85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F4-4C15-9575-D8D924516A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rekanalizovaných pacientů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recanalized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A36E-4267-AAF3-1071DEEFAF23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A36E-4267-AAF3-1071DEEFAF23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A36E-4267-AAF3-1071DEEFAF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28.57</c:v>
                </c:pt>
                <c:pt idx="1">
                  <c:v>33.33</c:v>
                </c:pt>
                <c:pt idx="2">
                  <c:v>43.01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6E-4267-AAF3-1071DEEFAF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5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263-4787-9D2C-D27011356A30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263-4787-9D2C-D27011356A30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263-4787-9D2C-D27011356A30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263-4787-9D2C-D27011356A30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263-4787-9D2C-D27011356A30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263-4787-9D2C-D27011356A30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263-4787-9D2C-D27011356A30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9263-4787-9D2C-D27011356A30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263-4787-9D2C-D27011356A30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263-4787-9D2C-D27011356A30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263-4787-9D2C-D27011356A30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9263-4787-9D2C-D27011356A30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263-4787-9D2C-D27011356A30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263-4787-9D2C-D27011356A30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263-4787-9D2C-D27011356A30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263-4787-9D2C-D27011356A30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263-4787-9D2C-D27011356A30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9263-4787-9D2C-D27011356A30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263-4787-9D2C-D27011356A30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263-4787-9D2C-D27011356A30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9263-4787-9D2C-D27011356A30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9263-4787-9D2C-D27011356A30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9263-4787-9D2C-D27011356A30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9263-4787-9D2C-D27011356A30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263-4787-9D2C-D27011356A30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9263-4787-9D2C-D27011356A30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263-4787-9D2C-D27011356A30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9263-4787-9D2C-D27011356A30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263-4787-9D2C-D27011356A30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9263-4787-9D2C-D27011356A30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263-4787-9D2C-D27011356A30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263-4787-9D2C-D27011356A30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263-4787-9D2C-D27011356A30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263-4787-9D2C-D27011356A30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263-4787-9D2C-D27011356A30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263-4787-9D2C-D27011356A30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263-4787-9D2C-D27011356A30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263-4787-9D2C-D27011356A30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263-4787-9D2C-D27011356A30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263-4787-9D2C-D27011356A30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263-4787-9D2C-D27011356A30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263-4787-9D2C-D27011356A30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9263-4787-9D2C-D27011356A30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9263-4787-9D2C-D27011356A30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9263-4787-9D2C-D27011356A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Fakultní nemocnice Hradec Králové</c:v>
                </c:pt>
                <c:pt idx="2">
                  <c:v>Nemocnice Třinec</c:v>
                </c:pt>
                <c:pt idx="3">
                  <c:v>Sdružené zdravotnické zařízení Krnov</c:v>
                </c:pt>
                <c:pt idx="4">
                  <c:v>Nemocnice Sokolov</c:v>
                </c:pt>
                <c:pt idx="5">
                  <c:v>Fakultní nemocnice Olomouc</c:v>
                </c:pt>
                <c:pt idx="6">
                  <c:v>Nemocnice Nové Město na Moravě</c:v>
                </c:pt>
                <c:pt idx="7">
                  <c:v>Oblastní nemocnice Náchod</c:v>
                </c:pt>
                <c:pt idx="8">
                  <c:v>Fakultní nemocnice Plzeň</c:v>
                </c:pt>
                <c:pt idx="9">
                  <c:v>Oblastní nemocnice Kladno</c:v>
                </c:pt>
                <c:pt idx="10">
                  <c:v>Fakultní nemocnice Královské Vinohrady</c:v>
                </c:pt>
                <c:pt idx="11">
                  <c:v>Všeobecná fakultní nemocnice v Praze </c:v>
                </c:pt>
                <c:pt idx="12">
                  <c:v>Ústřední vojenská nemocnice v Praze</c:v>
                </c:pt>
                <c:pt idx="13">
                  <c:v>Thomayerova nemocnice</c:v>
                </c:pt>
                <c:pt idx="14">
                  <c:v>Nemocnice Jindřichův Hradec</c:v>
                </c:pt>
                <c:pt idx="15">
                  <c:v>Fakultní nemocnice Ostrava</c:v>
                </c:pt>
                <c:pt idx="16">
                  <c:v>Nemocnice Prostějov</c:v>
                </c:pt>
                <c:pt idx="17">
                  <c:v>Krajská nemocnice Liberec</c:v>
                </c:pt>
                <c:pt idx="18">
                  <c:v>Nemocnice Na Homolce</c:v>
                </c:pt>
                <c:pt idx="19">
                  <c:v>Krajská nemocnice T.Bati ve Zlíně</c:v>
                </c:pt>
                <c:pt idx="20">
                  <c:v>Nemocnice Rudolfa a Stefanie</c:v>
                </c:pt>
                <c:pt idx="21">
                  <c:v>Czech Republic</c:v>
                </c:pt>
                <c:pt idx="22">
                  <c:v>Nemocnice Česká Lípa</c:v>
                </c:pt>
                <c:pt idx="23">
                  <c:v>Fakultní nemocnice Brno</c:v>
                </c:pt>
                <c:pt idx="24">
                  <c:v>Fakultní nemocnice u sv. Anny v Brně</c:v>
                </c:pt>
                <c:pt idx="25">
                  <c:v>Městská nemocnice Ostrava</c:v>
                </c:pt>
                <c:pt idx="26">
                  <c:v>Uherskohradišťská nemocnice</c:v>
                </c:pt>
                <c:pt idx="27">
                  <c:v>Nemocnice Litoměřice</c:v>
                </c:pt>
                <c:pt idx="28">
                  <c:v>Vítkovická nemocnice</c:v>
                </c:pt>
                <c:pt idx="29">
                  <c:v>Nemocnice Vyškov</c:v>
                </c:pt>
                <c:pt idx="30">
                  <c:v>Karvinská hornická nemocnice</c:v>
                </c:pt>
                <c:pt idx="31">
                  <c:v>Nemocnice Písek</c:v>
                </c:pt>
                <c:pt idx="32">
                  <c:v>Klaudiánova nemocnice</c:v>
                </c:pt>
                <c:pt idx="33">
                  <c:v>Oblastní nemocnice Kolín</c:v>
                </c:pt>
                <c:pt idx="34">
                  <c:v>Oblastní nemocnice Trutnov</c:v>
                </c:pt>
                <c:pt idx="35">
                  <c:v>Masarykova nemocnice v Ústí nad Labem</c:v>
                </c:pt>
                <c:pt idx="36">
                  <c:v>Fakultní nemocnice Motol</c:v>
                </c:pt>
                <c:pt idx="37">
                  <c:v>Nemocnice České Budějovice</c:v>
                </c:pt>
                <c:pt idx="38">
                  <c:v>Nemocnice Teplice</c:v>
                </c:pt>
                <c:pt idx="39">
                  <c:v>Nemocnice Jihlava</c:v>
                </c:pt>
                <c:pt idx="40">
                  <c:v>Karlovarská krajská nemocnice</c:v>
                </c:pt>
                <c:pt idx="41">
                  <c:v>Nemocnice Břeclav</c:v>
                </c:pt>
                <c:pt idx="42">
                  <c:v>Nemocnice Blansko</c:v>
                </c:pt>
                <c:pt idx="43">
                  <c:v>Nemocnice Pardubického kraje</c:v>
                </c:pt>
                <c:pt idx="44">
                  <c:v>Nemocnice Chomutov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65.5</c:v>
                </c:pt>
                <c:pt idx="1">
                  <c:v>43</c:v>
                </c:pt>
                <c:pt idx="2">
                  <c:v>40</c:v>
                </c:pt>
                <c:pt idx="3">
                  <c:v>39.5</c:v>
                </c:pt>
                <c:pt idx="4">
                  <c:v>35</c:v>
                </c:pt>
                <c:pt idx="5">
                  <c:v>35</c:v>
                </c:pt>
                <c:pt idx="6">
                  <c:v>33</c:v>
                </c:pt>
                <c:pt idx="7">
                  <c:v>32</c:v>
                </c:pt>
                <c:pt idx="8">
                  <c:v>31.5</c:v>
                </c:pt>
                <c:pt idx="9">
                  <c:v>30</c:v>
                </c:pt>
                <c:pt idx="10">
                  <c:v>29</c:v>
                </c:pt>
                <c:pt idx="11">
                  <c:v>28</c:v>
                </c:pt>
                <c:pt idx="12">
                  <c:v>28</c:v>
                </c:pt>
                <c:pt idx="13">
                  <c:v>25.5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19.5</c:v>
                </c:pt>
                <c:pt idx="31">
                  <c:v>18</c:v>
                </c:pt>
                <c:pt idx="32">
                  <c:v>18</c:v>
                </c:pt>
                <c:pt idx="33">
                  <c:v>17.5</c:v>
                </c:pt>
                <c:pt idx="34">
                  <c:v>17</c:v>
                </c:pt>
                <c:pt idx="35">
                  <c:v>17</c:v>
                </c:pt>
                <c:pt idx="36">
                  <c:v>17</c:v>
                </c:pt>
                <c:pt idx="37">
                  <c:v>15.5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9263-4787-9D2C-D27011356A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65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7B7-4843-A1A1-1A4B1DFF7F5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7B7-4843-A1A1-1A4B1DFF7F5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7B7-4843-A1A1-1A4B1DFF7F5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7B7-4843-A1A1-1A4B1DFF7F5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7B7-4843-A1A1-1A4B1DFF7F5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7B7-4843-A1A1-1A4B1DFF7F5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7B7-4843-A1A1-1A4B1DFF7F5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7B7-4843-A1A1-1A4B1DFF7F5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7B7-4843-A1A1-1A4B1DFF7F5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7B7-4843-A1A1-1A4B1DFF7F5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7B7-4843-A1A1-1A4B1DFF7F5C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7-47B7-4843-A1A1-1A4B1DFF7F5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7B7-4843-A1A1-1A4B1DFF7F5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7B7-4843-A1A1-1A4B1DFF7F5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7B7-4843-A1A1-1A4B1DFF7F5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7B7-4843-A1A1-1A4B1DFF7F5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7B7-4843-A1A1-1A4B1DFF7F5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7B7-4843-A1A1-1A4B1DFF7F5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7B7-4843-A1A1-1A4B1DFF7F5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47B7-4843-A1A1-1A4B1DFF7F5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7B7-4843-A1A1-1A4B1DFF7F5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7B7-4843-A1A1-1A4B1DFF7F5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47B7-4843-A1A1-1A4B1DFF7F5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7B7-4843-A1A1-1A4B1DFF7F5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7B7-4843-A1A1-1A4B1DFF7F5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7B7-4843-A1A1-1A4B1DFF7F5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47B7-4843-A1A1-1A4B1DFF7F5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7B7-4843-A1A1-1A4B1DFF7F5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7B7-4843-A1A1-1A4B1DFF7F5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7B7-4843-A1A1-1A4B1DFF7F5C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7B7-4843-A1A1-1A4B1DFF7F5C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7B7-4843-A1A1-1A4B1DFF7F5C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7B7-4843-A1A1-1A4B1DFF7F5C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7B7-4843-A1A1-1A4B1DFF7F5C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7B7-4843-A1A1-1A4B1DFF7F5C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7B7-4843-A1A1-1A4B1DFF7F5C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7B7-4843-A1A1-1A4B1DFF7F5C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7B7-4843-A1A1-1A4B1DFF7F5C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7B7-4843-A1A1-1A4B1DFF7F5C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7B7-4843-A1A1-1A4B1DFF7F5C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7B7-4843-A1A1-1A4B1DFF7F5C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7B7-4843-A1A1-1A4B1DFF7F5C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47B7-4843-A1A1-1A4B1DFF7F5C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47B7-4843-A1A1-1A4B1DFF7F5C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47B7-4843-A1A1-1A4B1DFF7F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Jihlava</c:v>
                </c:pt>
                <c:pt idx="1">
                  <c:v>Všeobecná fakultní nemocnice v Praze </c:v>
                </c:pt>
                <c:pt idx="2">
                  <c:v>Vítkovická nemocnice</c:v>
                </c:pt>
                <c:pt idx="3">
                  <c:v>Fakultní nemocnice Královské Vinohrady</c:v>
                </c:pt>
                <c:pt idx="4">
                  <c:v>Nemocnice Pardubického kraje</c:v>
                </c:pt>
                <c:pt idx="5">
                  <c:v>Fakultní nemocnice Ostrava</c:v>
                </c:pt>
                <c:pt idx="6">
                  <c:v>Masarykova nemocnice v Ústí nad Labem</c:v>
                </c:pt>
                <c:pt idx="7">
                  <c:v>Fakultní nemocnice Brno</c:v>
                </c:pt>
                <c:pt idx="8">
                  <c:v>Nemocnice České Budějovice</c:v>
                </c:pt>
                <c:pt idx="9">
                  <c:v>Oblastní nemocnice Náchod</c:v>
                </c:pt>
                <c:pt idx="10">
                  <c:v>Fakultní nemocnice Hradec Králové</c:v>
                </c:pt>
                <c:pt idx="11">
                  <c:v>Czech Republic</c:v>
                </c:pt>
                <c:pt idx="12">
                  <c:v>Fakultní nemocnice Olomouc</c:v>
                </c:pt>
                <c:pt idx="13">
                  <c:v>Krajská nemocnice Liberec</c:v>
                </c:pt>
                <c:pt idx="14">
                  <c:v>Fakultní nemocnice Motol</c:v>
                </c:pt>
                <c:pt idx="15">
                  <c:v>Fakultní nemocnice u sv. Anny v Brně</c:v>
                </c:pt>
                <c:pt idx="16">
                  <c:v>Ústřední vojenská nemocnice v Praze</c:v>
                </c:pt>
                <c:pt idx="17">
                  <c:v>Fakultní nemocnice Plzeň</c:v>
                </c:pt>
                <c:pt idx="18">
                  <c:v>Nemocnice Na Homolce</c:v>
                </c:pt>
                <c:pt idx="19">
                  <c:v>Nemocnice Jindřichův Hradec</c:v>
                </c:pt>
                <c:pt idx="20">
                  <c:v>Nemocnice Rudolfa a Stefanie</c:v>
                </c:pt>
                <c:pt idx="21">
                  <c:v>Nemocnice Třinec</c:v>
                </c:pt>
                <c:pt idx="22">
                  <c:v>Oblastní nemocnice Trutnov</c:v>
                </c:pt>
                <c:pt idx="23">
                  <c:v>Sdružené zdravotnické zařízení Krnov</c:v>
                </c:pt>
                <c:pt idx="24">
                  <c:v>Oblastní nemocnice Kolín</c:v>
                </c:pt>
                <c:pt idx="25">
                  <c:v>Oblastní nemocnice Příbram</c:v>
                </c:pt>
                <c:pt idx="26">
                  <c:v>Nemocnice Sokolov</c:v>
                </c:pt>
                <c:pt idx="27">
                  <c:v>Městská nemocnice Ostrava</c:v>
                </c:pt>
                <c:pt idx="28">
                  <c:v>Nemocnice Česká Lípa</c:v>
                </c:pt>
                <c:pt idx="29">
                  <c:v>Klaudiánova nemocnice</c:v>
                </c:pt>
                <c:pt idx="30">
                  <c:v>Nemocnice Břeclav</c:v>
                </c:pt>
                <c:pt idx="31">
                  <c:v>Nemocnice Blansko</c:v>
                </c:pt>
                <c:pt idx="32">
                  <c:v>Nemocnice Litoměřice</c:v>
                </c:pt>
                <c:pt idx="33">
                  <c:v>Thomayerova nemocnice</c:v>
                </c:pt>
                <c:pt idx="34">
                  <c:v>Nemocnice Písek</c:v>
                </c:pt>
                <c:pt idx="35">
                  <c:v>Karlovarská krajská nemocnice</c:v>
                </c:pt>
                <c:pt idx="36">
                  <c:v>Nemocnice Nové Město na Moravě</c:v>
                </c:pt>
                <c:pt idx="37">
                  <c:v>Karvinská hornická nemocnice</c:v>
                </c:pt>
                <c:pt idx="38">
                  <c:v>Nemocnice Teplice</c:v>
                </c:pt>
                <c:pt idx="39">
                  <c:v>Nemocnice Vyškov</c:v>
                </c:pt>
                <c:pt idx="40">
                  <c:v>Krajská nemocnice T.Bati ve Zlíně</c:v>
                </c:pt>
                <c:pt idx="41">
                  <c:v>Nemocnice Prostějov</c:v>
                </c:pt>
                <c:pt idx="42">
                  <c:v>Uherskohradišťská nemocnice</c:v>
                </c:pt>
                <c:pt idx="43">
                  <c:v>Oblastní nemocnice Kladno</c:v>
                </c:pt>
                <c:pt idx="44">
                  <c:v>Nemocnice Chomutov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415</c:v>
                </c:pt>
                <c:pt idx="1">
                  <c:v>105.5</c:v>
                </c:pt>
                <c:pt idx="2">
                  <c:v>93</c:v>
                </c:pt>
                <c:pt idx="3">
                  <c:v>78</c:v>
                </c:pt>
                <c:pt idx="4">
                  <c:v>66</c:v>
                </c:pt>
                <c:pt idx="5">
                  <c:v>65</c:v>
                </c:pt>
                <c:pt idx="6">
                  <c:v>65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58</c:v>
                </c:pt>
                <c:pt idx="11">
                  <c:v>55</c:v>
                </c:pt>
                <c:pt idx="12">
                  <c:v>53.5</c:v>
                </c:pt>
                <c:pt idx="13">
                  <c:v>53</c:v>
                </c:pt>
                <c:pt idx="14">
                  <c:v>52</c:v>
                </c:pt>
                <c:pt idx="15">
                  <c:v>47</c:v>
                </c:pt>
                <c:pt idx="16">
                  <c:v>45</c:v>
                </c:pt>
                <c:pt idx="17">
                  <c:v>41</c:v>
                </c:pt>
                <c:pt idx="18">
                  <c:v>35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47B7-4843-A1A1-1A4B1DFF7F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41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TBY DIDO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2E2-439C-BB93-7F58410A0992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E2E2-439C-BB93-7F58410A0992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E2E2-439C-BB93-7F58410A0992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E2E2-439C-BB93-7F58410A0992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E2E2-439C-BB93-7F58410A0992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E2E2-439C-BB93-7F58410A0992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E2E2-439C-BB93-7F58410A0992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E2E2-439C-BB93-7F58410A0992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E2E2-439C-BB93-7F58410A0992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E2E2-439C-BB93-7F58410A0992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E2E2-439C-BB93-7F58410A0992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E2E2-439C-BB93-7F58410A0992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E2E2-439C-BB93-7F58410A0992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E2E2-439C-BB93-7F58410A0992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E2E2-439C-BB93-7F58410A0992}"/>
              </c:ext>
            </c:extLst>
          </c:dPt>
          <c:dPt>
            <c:idx val="15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F-E2E2-439C-BB93-7F58410A0992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E2E2-439C-BB93-7F58410A0992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E2E2-439C-BB93-7F58410A0992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E2E2-439C-BB93-7F58410A0992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E2E2-439C-BB93-7F58410A0992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E2E2-439C-BB93-7F58410A0992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E2E2-439C-BB93-7F58410A0992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E2E2-439C-BB93-7F58410A0992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E2E2-439C-BB93-7F58410A0992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E2E2-439C-BB93-7F58410A0992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E2E2-439C-BB93-7F58410A0992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E2E2-439C-BB93-7F58410A0992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E2E2-439C-BB93-7F58410A0992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E2E2-439C-BB93-7F58410A0992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E2E2-439C-BB93-7F58410A0992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E2E2-439C-BB93-7F58410A0992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E2E2-439C-BB93-7F58410A0992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E2E2-439C-BB93-7F58410A0992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E2E2-439C-BB93-7F58410A0992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E2E2-439C-BB93-7F58410A0992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E2E2-439C-BB93-7F58410A0992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E2E2-439C-BB93-7F58410A0992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E2E2-439C-BB93-7F58410A0992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E2E2-439C-BB93-7F58410A0992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E2E2-439C-BB93-7F58410A0992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E2E2-439C-BB93-7F58410A0992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E2E2-439C-BB93-7F58410A0992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E2E2-439C-BB93-7F58410A0992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E2E2-439C-BB93-7F58410A0992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E2E2-439C-BB93-7F58410A09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Fakultní nemocnice u sv. Anny v Brně</c:v>
                </c:pt>
                <c:pt idx="1">
                  <c:v>Nemocnice Sokolov</c:v>
                </c:pt>
                <c:pt idx="2">
                  <c:v>Uherskohradišťská nemocnice</c:v>
                </c:pt>
                <c:pt idx="3">
                  <c:v>Oblastní nemocnice Příbram</c:v>
                </c:pt>
                <c:pt idx="4">
                  <c:v>Nemocnice Nové Město na Moravě</c:v>
                </c:pt>
                <c:pt idx="5">
                  <c:v>Oblastní nemocnice Kladno</c:v>
                </c:pt>
                <c:pt idx="6">
                  <c:v>Oblastní nemocnice Kolín</c:v>
                </c:pt>
                <c:pt idx="7">
                  <c:v>Nemocnice Rudolfa a Stefanie</c:v>
                </c:pt>
                <c:pt idx="8">
                  <c:v>Nemocnice Blansko</c:v>
                </c:pt>
                <c:pt idx="9">
                  <c:v>Karlovarská krajská nemocnice</c:v>
                </c:pt>
                <c:pt idx="10">
                  <c:v>Karvinská hornická nemocnice</c:v>
                </c:pt>
                <c:pt idx="11">
                  <c:v>Krajská nemocnice T.Bati ve Zlíně</c:v>
                </c:pt>
                <c:pt idx="12">
                  <c:v>Nemocnice Česká Lípa</c:v>
                </c:pt>
                <c:pt idx="13">
                  <c:v>Nemocnice Třinec</c:v>
                </c:pt>
                <c:pt idx="14">
                  <c:v>Nemocnice Břeclav</c:v>
                </c:pt>
                <c:pt idx="15">
                  <c:v>Czech Republic</c:v>
                </c:pt>
                <c:pt idx="16">
                  <c:v>Nemocnice Jihlava</c:v>
                </c:pt>
                <c:pt idx="17">
                  <c:v>Nemocnice Jindřichův Hradec</c:v>
                </c:pt>
                <c:pt idx="18">
                  <c:v>Nemocnice Pardubického kraje</c:v>
                </c:pt>
                <c:pt idx="19">
                  <c:v>Thomayerova nemocnice</c:v>
                </c:pt>
                <c:pt idx="20">
                  <c:v>Oblastní nemocnice Náchod</c:v>
                </c:pt>
                <c:pt idx="21">
                  <c:v>Nemocnice Vyškov</c:v>
                </c:pt>
                <c:pt idx="22">
                  <c:v>Městská nemocnice Ostrava</c:v>
                </c:pt>
                <c:pt idx="23">
                  <c:v>Nemocnice Litoměřice</c:v>
                </c:pt>
                <c:pt idx="24">
                  <c:v>Klaudiánova nemocnice</c:v>
                </c:pt>
                <c:pt idx="25">
                  <c:v>Oblastní nemocnice Trutnov</c:v>
                </c:pt>
                <c:pt idx="26">
                  <c:v>Nemocnice Prostějov</c:v>
                </c:pt>
                <c:pt idx="27">
                  <c:v>Nemocnice Chomutov</c:v>
                </c:pt>
                <c:pt idx="28">
                  <c:v>Nemocnice Teplice</c:v>
                </c:pt>
                <c:pt idx="29">
                  <c:v>Masarykova nemocnice v Ústí nad Labem</c:v>
                </c:pt>
                <c:pt idx="30">
                  <c:v>Sdružené zdravotnické zařízení Krnov</c:v>
                </c:pt>
                <c:pt idx="31">
                  <c:v>Fakultní nemocnice Olomouc</c:v>
                </c:pt>
                <c:pt idx="32">
                  <c:v>Ústřední vojenská nemocnice v Praze</c:v>
                </c:pt>
                <c:pt idx="33">
                  <c:v>Vítkovická nemocnice</c:v>
                </c:pt>
                <c:pt idx="34">
                  <c:v>Fakultní nemocnice Ostrava</c:v>
                </c:pt>
                <c:pt idx="35">
                  <c:v>Fakultní nemocnice Královské Vinohrady</c:v>
                </c:pt>
                <c:pt idx="36">
                  <c:v>Krajská nemocnice Liberec</c:v>
                </c:pt>
                <c:pt idx="37">
                  <c:v>Všeobecná fakultní nemocnice v Praze </c:v>
                </c:pt>
                <c:pt idx="38">
                  <c:v>Fakultní nemocnice Brno</c:v>
                </c:pt>
                <c:pt idx="39">
                  <c:v>Nemocnice České Budějovice</c:v>
                </c:pt>
                <c:pt idx="40">
                  <c:v>Fakultní nemocnice Plzeň</c:v>
                </c:pt>
                <c:pt idx="41">
                  <c:v>Fakultní nemocnice Motol</c:v>
                </c:pt>
                <c:pt idx="42">
                  <c:v>Nemocnice Písek</c:v>
                </c:pt>
                <c:pt idx="43">
                  <c:v>Nemocnice Na Homolce</c:v>
                </c:pt>
                <c:pt idx="44">
                  <c:v>Fakultní nemocnice Hradec Králové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819</c:v>
                </c:pt>
                <c:pt idx="1">
                  <c:v>150</c:v>
                </c:pt>
                <c:pt idx="2">
                  <c:v>137.5</c:v>
                </c:pt>
                <c:pt idx="3">
                  <c:v>124.5</c:v>
                </c:pt>
                <c:pt idx="4">
                  <c:v>102</c:v>
                </c:pt>
                <c:pt idx="5">
                  <c:v>87</c:v>
                </c:pt>
                <c:pt idx="6">
                  <c:v>81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68.5</c:v>
                </c:pt>
                <c:pt idx="11">
                  <c:v>67.5</c:v>
                </c:pt>
                <c:pt idx="12">
                  <c:v>67</c:v>
                </c:pt>
                <c:pt idx="13">
                  <c:v>62.5</c:v>
                </c:pt>
                <c:pt idx="14">
                  <c:v>61.5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56</c:v>
                </c:pt>
                <c:pt idx="19">
                  <c:v>52.5</c:v>
                </c:pt>
                <c:pt idx="20">
                  <c:v>51</c:v>
                </c:pt>
                <c:pt idx="21">
                  <c:v>50</c:v>
                </c:pt>
                <c:pt idx="22">
                  <c:v>47.5</c:v>
                </c:pt>
                <c:pt idx="23">
                  <c:v>45</c:v>
                </c:pt>
                <c:pt idx="24">
                  <c:v>43</c:v>
                </c:pt>
                <c:pt idx="25">
                  <c:v>42</c:v>
                </c:pt>
                <c:pt idx="26">
                  <c:v>40</c:v>
                </c:pt>
                <c:pt idx="27">
                  <c:v>26.5</c:v>
                </c:pt>
                <c:pt idx="28">
                  <c:v>22.5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E2E2-439C-BB93-7F58410A0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819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Rekanalizační výkony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23.42</c:v>
                </c:pt>
                <c:pt idx="1">
                  <c:v>24.16</c:v>
                </c:pt>
                <c:pt idx="2">
                  <c:v>27.27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3BD2-4F9E-99D8-43E980AC25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4.68</c:v>
                </c:pt>
                <c:pt idx="1">
                  <c:v>4.28</c:v>
                </c:pt>
                <c:pt idx="2">
                  <c:v>6.24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BD2-4F9E-99D8-43E980AC25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2.11</c:v>
                </c:pt>
                <c:pt idx="1">
                  <c:v>3.22</c:v>
                </c:pt>
                <c:pt idx="2">
                  <c:v>3.38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3BD2-4F9E-99D8-43E980AC25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1.1399999999999999</c:v>
                </c:pt>
                <c:pt idx="2">
                  <c:v>3.12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BD2-4F9E-99D8-43E980AC2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Medián Door-To-Needle time (v minutách)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4F2-4F04-85A9-7137469603F0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64F2-4F04-85A9-7137469603F0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64F2-4F04-85A9-7137469603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F2-4F04-85A9-7137469603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Medián Door-To-Groin time (v minutách)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C5F-405C-BD3B-BCF1459646D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1C5F-405C-BD3B-BCF1459646D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C5F-405C-BD3B-BCF1459646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5F-405C-BD3B-BCF1459646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7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endParaRPr/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48.08</c:v>
                </c:pt>
                <c:pt idx="1">
                  <c:v>34.71</c:v>
                </c:pt>
                <c:pt idx="2">
                  <c:v>16.3</c:v>
                </c:pt>
                <c:pt idx="3">
                  <c:v>51.78</c:v>
                </c:pt>
                <c:pt idx="4">
                  <c:v>14.85</c:v>
                </c:pt>
                <c:pt idx="5">
                  <c:v>36.67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9BE-4491-9473-F531F8246D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15.98</c:v>
                </c:pt>
                <c:pt idx="1">
                  <c:v>15.29</c:v>
                </c:pt>
                <c:pt idx="2">
                  <c:v>21.74</c:v>
                </c:pt>
                <c:pt idx="3">
                  <c:v>16.62</c:v>
                </c:pt>
                <c:pt idx="4">
                  <c:v>20.3</c:v>
                </c:pt>
                <c:pt idx="5">
                  <c:v>3.33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9BE-4491-9473-F531F8246D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22.25</c:v>
                </c:pt>
                <c:pt idx="1">
                  <c:v>38.24</c:v>
                </c:pt>
                <c:pt idx="2">
                  <c:v>43.48</c:v>
                </c:pt>
                <c:pt idx="3">
                  <c:v>20.04</c:v>
                </c:pt>
                <c:pt idx="4">
                  <c:v>32.119999999999997</c:v>
                </c:pt>
                <c:pt idx="5">
                  <c:v>45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49BE-4491-9473-F531F8246D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5.88</c:v>
                </c:pt>
                <c:pt idx="1">
                  <c:v>4.12</c:v>
                </c:pt>
                <c:pt idx="2">
                  <c:v>3.26</c:v>
                </c:pt>
                <c:pt idx="3">
                  <c:v>4.9800000000000004</c:v>
                </c:pt>
                <c:pt idx="4">
                  <c:v>5.76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9BE-4491-9473-F531F8246D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7.8</c:v>
                </c:pt>
                <c:pt idx="1">
                  <c:v>7.65</c:v>
                </c:pt>
                <c:pt idx="2">
                  <c:v>15.22</c:v>
                </c:pt>
                <c:pt idx="3">
                  <c:v>6.58</c:v>
                </c:pt>
                <c:pt idx="4">
                  <c:v>26.97</c:v>
                </c:pt>
                <c:pt idx="5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49BE-4491-9473-F531F8246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7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FD3-47AA-89CF-69FF02BF2F69}"/>
              </c:ext>
            </c:extLst>
          </c:dPt>
          <c:cat>
            <c:strRef>
              <c:f>Sheet1!$A$2:$A$46</c:f>
              <c:strCache>
                <c:ptCount val="45"/>
                <c:pt idx="0">
                  <c:v>Karlovarská krajská nemocnice</c:v>
                </c:pt>
                <c:pt idx="1">
                  <c:v>Nemocnice Rudolfa a Stefanie</c:v>
                </c:pt>
                <c:pt idx="2">
                  <c:v>Fakultní nemocnice Ostrava</c:v>
                </c:pt>
                <c:pt idx="3">
                  <c:v>Nemocnice Jindřichův Hradec</c:v>
                </c:pt>
                <c:pt idx="4">
                  <c:v>Všeobecná fakultní nemocnice v Praze </c:v>
                </c:pt>
                <c:pt idx="5">
                  <c:v>Nemocnice Pardubického kraje</c:v>
                </c:pt>
                <c:pt idx="6">
                  <c:v>Nemocnice Třinec</c:v>
                </c:pt>
                <c:pt idx="7">
                  <c:v>Uherskohradišťská nemocnice</c:v>
                </c:pt>
                <c:pt idx="8">
                  <c:v>Fakultní nemocnice Hradec Králové</c:v>
                </c:pt>
                <c:pt idx="9">
                  <c:v>Nemocnice Litoměřice</c:v>
                </c:pt>
                <c:pt idx="10">
                  <c:v>Krajská nemocnice T.Bati ve Zlíně</c:v>
                </c:pt>
                <c:pt idx="11">
                  <c:v>Nemocnice České Budějovice</c:v>
                </c:pt>
                <c:pt idx="12">
                  <c:v>Fakultní nemocnice u sv. Anny v Brně</c:v>
                </c:pt>
                <c:pt idx="13">
                  <c:v>Sdružené zdravotnické zařízení Krnov</c:v>
                </c:pt>
                <c:pt idx="14">
                  <c:v>Nemocnice Břeclav</c:v>
                </c:pt>
                <c:pt idx="15">
                  <c:v>Thomayerova nemocnice</c:v>
                </c:pt>
                <c:pt idx="16">
                  <c:v>Ústřední vojenská nemocnice v Praze</c:v>
                </c:pt>
                <c:pt idx="17">
                  <c:v>Czech Republic</c:v>
                </c:pt>
                <c:pt idx="18">
                  <c:v>Nemocnice Nové Město na Moravě</c:v>
                </c:pt>
                <c:pt idx="19">
                  <c:v>Nemocnice Chomutov</c:v>
                </c:pt>
                <c:pt idx="20">
                  <c:v>Nemocnice Česká Lípa</c:v>
                </c:pt>
                <c:pt idx="21">
                  <c:v>Oblastní nemocnice Kladno</c:v>
                </c:pt>
                <c:pt idx="22">
                  <c:v>Oblastní nemocnice Příbram</c:v>
                </c:pt>
                <c:pt idx="23">
                  <c:v>Oblastní nemocnice Náchod</c:v>
                </c:pt>
                <c:pt idx="24">
                  <c:v>Klaudiánova nemocnice</c:v>
                </c:pt>
                <c:pt idx="25">
                  <c:v>Krajská nemocnice Liberec</c:v>
                </c:pt>
                <c:pt idx="26">
                  <c:v>Oblastní nemocnice Kolín</c:v>
                </c:pt>
                <c:pt idx="27">
                  <c:v>Nemocnice Teplice</c:v>
                </c:pt>
                <c:pt idx="28">
                  <c:v>Nemocnice Písek</c:v>
                </c:pt>
                <c:pt idx="29">
                  <c:v>Nemocnice Prostějov</c:v>
                </c:pt>
                <c:pt idx="30">
                  <c:v>Fakultní nemocnice Motol</c:v>
                </c:pt>
                <c:pt idx="31">
                  <c:v>Fakultní nemocnice Olomouc</c:v>
                </c:pt>
                <c:pt idx="32">
                  <c:v>Městská nemocnice Ostrava</c:v>
                </c:pt>
                <c:pt idx="33">
                  <c:v>Nemocnice Sokolov</c:v>
                </c:pt>
                <c:pt idx="34">
                  <c:v>Masarykova nemocnice v Ústí nad Labem</c:v>
                </c:pt>
                <c:pt idx="35">
                  <c:v>Nemocnice Blansko</c:v>
                </c:pt>
                <c:pt idx="36">
                  <c:v>Nemocnice Na Homolce</c:v>
                </c:pt>
                <c:pt idx="37">
                  <c:v>Nemocnice Jihlava</c:v>
                </c:pt>
                <c:pt idx="38">
                  <c:v>Fakultní nemocnice Královské Vinohrady</c:v>
                </c:pt>
                <c:pt idx="39">
                  <c:v>Vítkovická nemocnice</c:v>
                </c:pt>
                <c:pt idx="40">
                  <c:v>Fakultní nemocnice Plzeň</c:v>
                </c:pt>
                <c:pt idx="41">
                  <c:v>Karvinská hornická nemocnice</c:v>
                </c:pt>
                <c:pt idx="42">
                  <c:v>Oblastní nemocnice Trutnov</c:v>
                </c:pt>
                <c:pt idx="43">
                  <c:v>Nemocnice Vyškov</c:v>
                </c:pt>
                <c:pt idx="44">
                  <c:v>Fakultní nemocnice Brno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1.01</c:v>
                </c:pt>
                <c:pt idx="3">
                  <c:v>4</c:v>
                </c:pt>
                <c:pt idx="4">
                  <c:v>8.4700000000000006</c:v>
                </c:pt>
                <c:pt idx="5">
                  <c:v>8.6199999999999992</c:v>
                </c:pt>
                <c:pt idx="6">
                  <c:v>21.15</c:v>
                </c:pt>
                <c:pt idx="7">
                  <c:v>40.74</c:v>
                </c:pt>
                <c:pt idx="8">
                  <c:v>48</c:v>
                </c:pt>
                <c:pt idx="9">
                  <c:v>50</c:v>
                </c:pt>
                <c:pt idx="10">
                  <c:v>54.32</c:v>
                </c:pt>
                <c:pt idx="11">
                  <c:v>57.45</c:v>
                </c:pt>
                <c:pt idx="12">
                  <c:v>58.72</c:v>
                </c:pt>
                <c:pt idx="13">
                  <c:v>59.57</c:v>
                </c:pt>
                <c:pt idx="14">
                  <c:v>61.54</c:v>
                </c:pt>
                <c:pt idx="15">
                  <c:v>62.71</c:v>
                </c:pt>
                <c:pt idx="16">
                  <c:v>63.53</c:v>
                </c:pt>
                <c:pt idx="17">
                  <c:v>66</c:v>
                </c:pt>
                <c:pt idx="18">
                  <c:v>67.92</c:v>
                </c:pt>
                <c:pt idx="19">
                  <c:v>70.239999999999995</c:v>
                </c:pt>
                <c:pt idx="20">
                  <c:v>70.73</c:v>
                </c:pt>
                <c:pt idx="21">
                  <c:v>70.91</c:v>
                </c:pt>
                <c:pt idx="22">
                  <c:v>71.430000000000007</c:v>
                </c:pt>
                <c:pt idx="23">
                  <c:v>72</c:v>
                </c:pt>
                <c:pt idx="24">
                  <c:v>76.19</c:v>
                </c:pt>
                <c:pt idx="25">
                  <c:v>78.02</c:v>
                </c:pt>
                <c:pt idx="26">
                  <c:v>78.459999999999994</c:v>
                </c:pt>
                <c:pt idx="27">
                  <c:v>79.489999999999995</c:v>
                </c:pt>
                <c:pt idx="28">
                  <c:v>80</c:v>
                </c:pt>
                <c:pt idx="29">
                  <c:v>80.39</c:v>
                </c:pt>
                <c:pt idx="30">
                  <c:v>80.459999999999994</c:v>
                </c:pt>
                <c:pt idx="31">
                  <c:v>80.95</c:v>
                </c:pt>
                <c:pt idx="32">
                  <c:v>80.95</c:v>
                </c:pt>
                <c:pt idx="33">
                  <c:v>82.14</c:v>
                </c:pt>
                <c:pt idx="34">
                  <c:v>84.75</c:v>
                </c:pt>
                <c:pt idx="35">
                  <c:v>85</c:v>
                </c:pt>
                <c:pt idx="36">
                  <c:v>86.49</c:v>
                </c:pt>
                <c:pt idx="37">
                  <c:v>86.96</c:v>
                </c:pt>
                <c:pt idx="38">
                  <c:v>87.76</c:v>
                </c:pt>
                <c:pt idx="39">
                  <c:v>90.48</c:v>
                </c:pt>
                <c:pt idx="40">
                  <c:v>93.67</c:v>
                </c:pt>
                <c:pt idx="41">
                  <c:v>94.2</c:v>
                </c:pt>
                <c:pt idx="42">
                  <c:v>95.92</c:v>
                </c:pt>
                <c:pt idx="43">
                  <c:v>96.97</c:v>
                </c:pt>
                <c:pt idx="44">
                  <c:v>97.12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BFD3-47AA-89CF-69FF02BF2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Jiný test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7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FD3-47AA-89CF-69FF02BF2F69}"/>
              </c:ext>
            </c:extLst>
          </c:dPt>
          <c:cat>
            <c:strRef>
              <c:f>Sheet1!$A$2:$A$46</c:f>
              <c:strCache>
                <c:ptCount val="45"/>
                <c:pt idx="0">
                  <c:v>Karlovarská krajská nemocnice</c:v>
                </c:pt>
                <c:pt idx="1">
                  <c:v>Nemocnice Rudolfa a Stefanie</c:v>
                </c:pt>
                <c:pt idx="2">
                  <c:v>Fakultní nemocnice Ostrava</c:v>
                </c:pt>
                <c:pt idx="3">
                  <c:v>Nemocnice Jindřichův Hradec</c:v>
                </c:pt>
                <c:pt idx="4">
                  <c:v>Všeobecná fakultní nemocnice v Praze </c:v>
                </c:pt>
                <c:pt idx="5">
                  <c:v>Nemocnice Pardubického kraje</c:v>
                </c:pt>
                <c:pt idx="6">
                  <c:v>Nemocnice Třinec</c:v>
                </c:pt>
                <c:pt idx="7">
                  <c:v>Uherskohradišťská nemocnice</c:v>
                </c:pt>
                <c:pt idx="8">
                  <c:v>Fakultní nemocnice Hradec Králové</c:v>
                </c:pt>
                <c:pt idx="9">
                  <c:v>Nemocnice Litoměřice</c:v>
                </c:pt>
                <c:pt idx="10">
                  <c:v>Krajská nemocnice T.Bati ve Zlíně</c:v>
                </c:pt>
                <c:pt idx="11">
                  <c:v>Nemocnice České Budějovice</c:v>
                </c:pt>
                <c:pt idx="12">
                  <c:v>Fakultní nemocnice u sv. Anny v Brně</c:v>
                </c:pt>
                <c:pt idx="13">
                  <c:v>Sdružené zdravotnické zařízení Krnov</c:v>
                </c:pt>
                <c:pt idx="14">
                  <c:v>Nemocnice Břeclav</c:v>
                </c:pt>
                <c:pt idx="15">
                  <c:v>Thomayerova nemocnice</c:v>
                </c:pt>
                <c:pt idx="16">
                  <c:v>Ústřední vojenská nemocnice v Praze</c:v>
                </c:pt>
                <c:pt idx="17">
                  <c:v>Czech Republic</c:v>
                </c:pt>
                <c:pt idx="18">
                  <c:v>Nemocnice Nové Město na Moravě</c:v>
                </c:pt>
                <c:pt idx="19">
                  <c:v>Nemocnice Chomutov</c:v>
                </c:pt>
                <c:pt idx="20">
                  <c:v>Nemocnice Česká Lípa</c:v>
                </c:pt>
                <c:pt idx="21">
                  <c:v>Oblastní nemocnice Kladno</c:v>
                </c:pt>
                <c:pt idx="22">
                  <c:v>Oblastní nemocnice Příbram</c:v>
                </c:pt>
                <c:pt idx="23">
                  <c:v>Oblastní nemocnice Náchod</c:v>
                </c:pt>
                <c:pt idx="24">
                  <c:v>Klaudiánova nemocnice</c:v>
                </c:pt>
                <c:pt idx="25">
                  <c:v>Krajská nemocnice Liberec</c:v>
                </c:pt>
                <c:pt idx="26">
                  <c:v>Oblastní nemocnice Kolín</c:v>
                </c:pt>
                <c:pt idx="27">
                  <c:v>Nemocnice Teplice</c:v>
                </c:pt>
                <c:pt idx="28">
                  <c:v>Nemocnice Písek</c:v>
                </c:pt>
                <c:pt idx="29">
                  <c:v>Nemocnice Prostějov</c:v>
                </c:pt>
                <c:pt idx="30">
                  <c:v>Fakultní nemocnice Motol</c:v>
                </c:pt>
                <c:pt idx="31">
                  <c:v>Fakultní nemocnice Olomouc</c:v>
                </c:pt>
                <c:pt idx="32">
                  <c:v>Městská nemocnice Ostrava</c:v>
                </c:pt>
                <c:pt idx="33">
                  <c:v>Nemocnice Sokolov</c:v>
                </c:pt>
                <c:pt idx="34">
                  <c:v>Masarykova nemocnice v Ústí nad Labem</c:v>
                </c:pt>
                <c:pt idx="35">
                  <c:v>Nemocnice Blansko</c:v>
                </c:pt>
                <c:pt idx="36">
                  <c:v>Nemocnice Na Homolce</c:v>
                </c:pt>
                <c:pt idx="37">
                  <c:v>Nemocnice Jihlava</c:v>
                </c:pt>
                <c:pt idx="38">
                  <c:v>Fakultní nemocnice Královské Vinohrady</c:v>
                </c:pt>
                <c:pt idx="39">
                  <c:v>Vítkovická nemocnice</c:v>
                </c:pt>
                <c:pt idx="40">
                  <c:v>Fakultní nemocnice Plzeň</c:v>
                </c:pt>
                <c:pt idx="41">
                  <c:v>Karvinská hornická nemocnice</c:v>
                </c:pt>
                <c:pt idx="42">
                  <c:v>Oblastní nemocnice Trutnov</c:v>
                </c:pt>
                <c:pt idx="43">
                  <c:v>Nemocnice Vyškov</c:v>
                </c:pt>
                <c:pt idx="44">
                  <c:v>Fakultní nemocnice Brno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70.709999999999994</c:v>
                </c:pt>
                <c:pt idx="3">
                  <c:v>0</c:v>
                </c:pt>
                <c:pt idx="4">
                  <c:v>10.17</c:v>
                </c:pt>
                <c:pt idx="5">
                  <c:v>60.34</c:v>
                </c:pt>
                <c:pt idx="6">
                  <c:v>44.23</c:v>
                </c:pt>
                <c:pt idx="7">
                  <c:v>0</c:v>
                </c:pt>
                <c:pt idx="8">
                  <c:v>34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36.17</c:v>
                </c:pt>
                <c:pt idx="14">
                  <c:v>0</c:v>
                </c:pt>
                <c:pt idx="15">
                  <c:v>6.78</c:v>
                </c:pt>
                <c:pt idx="16">
                  <c:v>1.18</c:v>
                </c:pt>
                <c:pt idx="17">
                  <c:v>6.61</c:v>
                </c:pt>
                <c:pt idx="18">
                  <c:v>0</c:v>
                </c:pt>
                <c:pt idx="19">
                  <c:v>1.19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2.38</c:v>
                </c:pt>
                <c:pt idx="25">
                  <c:v>0</c:v>
                </c:pt>
                <c:pt idx="26">
                  <c:v>3.08</c:v>
                </c:pt>
                <c:pt idx="27">
                  <c:v>3.85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0.95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4.08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BFD3-47AA-89CF-69FF02BF2F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pracoviště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7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FD3-47AA-89CF-69FF02BF2F69}"/>
              </c:ext>
            </c:extLst>
          </c:dPt>
          <c:cat>
            <c:strRef>
              <c:f>Sheet1!$A$2:$A$46</c:f>
              <c:strCache>
                <c:ptCount val="45"/>
                <c:pt idx="0">
                  <c:v>Karlovarská krajská nemocnice</c:v>
                </c:pt>
                <c:pt idx="1">
                  <c:v>Nemocnice Rudolfa a Stefanie</c:v>
                </c:pt>
                <c:pt idx="2">
                  <c:v>Fakultní nemocnice Ostrava</c:v>
                </c:pt>
                <c:pt idx="3">
                  <c:v>Nemocnice Jindřichův Hradec</c:v>
                </c:pt>
                <c:pt idx="4">
                  <c:v>Všeobecná fakultní nemocnice v Praze </c:v>
                </c:pt>
                <c:pt idx="5">
                  <c:v>Nemocnice Pardubického kraje</c:v>
                </c:pt>
                <c:pt idx="6">
                  <c:v>Nemocnice Třinec</c:v>
                </c:pt>
                <c:pt idx="7">
                  <c:v>Uherskohradišťská nemocnice</c:v>
                </c:pt>
                <c:pt idx="8">
                  <c:v>Fakultní nemocnice Hradec Králové</c:v>
                </c:pt>
                <c:pt idx="9">
                  <c:v>Nemocnice Litoměřice</c:v>
                </c:pt>
                <c:pt idx="10">
                  <c:v>Krajská nemocnice T.Bati ve Zlíně</c:v>
                </c:pt>
                <c:pt idx="11">
                  <c:v>Nemocnice České Budějovice</c:v>
                </c:pt>
                <c:pt idx="12">
                  <c:v>Fakultní nemocnice u sv. Anny v Brně</c:v>
                </c:pt>
                <c:pt idx="13">
                  <c:v>Sdružené zdravotnické zařízení Krnov</c:v>
                </c:pt>
                <c:pt idx="14">
                  <c:v>Nemocnice Břeclav</c:v>
                </c:pt>
                <c:pt idx="15">
                  <c:v>Thomayerova nemocnice</c:v>
                </c:pt>
                <c:pt idx="16">
                  <c:v>Ústřední vojenská nemocnice v Praze</c:v>
                </c:pt>
                <c:pt idx="17">
                  <c:v>Czech Republic</c:v>
                </c:pt>
                <c:pt idx="18">
                  <c:v>Nemocnice Nové Město na Moravě</c:v>
                </c:pt>
                <c:pt idx="19">
                  <c:v>Nemocnice Chomutov</c:v>
                </c:pt>
                <c:pt idx="20">
                  <c:v>Nemocnice Česká Lípa</c:v>
                </c:pt>
                <c:pt idx="21">
                  <c:v>Oblastní nemocnice Kladno</c:v>
                </c:pt>
                <c:pt idx="22">
                  <c:v>Oblastní nemocnice Příbram</c:v>
                </c:pt>
                <c:pt idx="23">
                  <c:v>Oblastní nemocnice Náchod</c:v>
                </c:pt>
                <c:pt idx="24">
                  <c:v>Klaudiánova nemocnice</c:v>
                </c:pt>
                <c:pt idx="25">
                  <c:v>Krajská nemocnice Liberec</c:v>
                </c:pt>
                <c:pt idx="26">
                  <c:v>Oblastní nemocnice Kolín</c:v>
                </c:pt>
                <c:pt idx="27">
                  <c:v>Nemocnice Teplice</c:v>
                </c:pt>
                <c:pt idx="28">
                  <c:v>Nemocnice Písek</c:v>
                </c:pt>
                <c:pt idx="29">
                  <c:v>Nemocnice Prostějov</c:v>
                </c:pt>
                <c:pt idx="30">
                  <c:v>Fakultní nemocnice Motol</c:v>
                </c:pt>
                <c:pt idx="31">
                  <c:v>Fakultní nemocnice Olomouc</c:v>
                </c:pt>
                <c:pt idx="32">
                  <c:v>Městská nemocnice Ostrava</c:v>
                </c:pt>
                <c:pt idx="33">
                  <c:v>Nemocnice Sokolov</c:v>
                </c:pt>
                <c:pt idx="34">
                  <c:v>Masarykova nemocnice v Ústí nad Labem</c:v>
                </c:pt>
                <c:pt idx="35">
                  <c:v>Nemocnice Blansko</c:v>
                </c:pt>
                <c:pt idx="36">
                  <c:v>Nemocnice Na Homolce</c:v>
                </c:pt>
                <c:pt idx="37">
                  <c:v>Nemocnice Jihlava</c:v>
                </c:pt>
                <c:pt idx="38">
                  <c:v>Fakultní nemocnice Královské Vinohrady</c:v>
                </c:pt>
                <c:pt idx="39">
                  <c:v>Vítkovická nemocnice</c:v>
                </c:pt>
                <c:pt idx="40">
                  <c:v>Fakultní nemocnice Plzeň</c:v>
                </c:pt>
                <c:pt idx="41">
                  <c:v>Karvinská hornická nemocnice</c:v>
                </c:pt>
                <c:pt idx="42">
                  <c:v>Oblastní nemocnice Trutnov</c:v>
                </c:pt>
                <c:pt idx="43">
                  <c:v>Nemocnice Vyškov</c:v>
                </c:pt>
                <c:pt idx="44">
                  <c:v>Fakultní nemocnice Brno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44</c:v>
                </c:pt>
                <c:pt idx="4">
                  <c:v>10.17</c:v>
                </c:pt>
                <c:pt idx="5">
                  <c:v>0</c:v>
                </c:pt>
                <c:pt idx="6">
                  <c:v>3.85</c:v>
                </c:pt>
                <c:pt idx="7">
                  <c:v>0</c:v>
                </c:pt>
                <c:pt idx="8">
                  <c:v>6</c:v>
                </c:pt>
                <c:pt idx="9">
                  <c:v>2.38</c:v>
                </c:pt>
                <c:pt idx="10">
                  <c:v>16.05</c:v>
                </c:pt>
                <c:pt idx="11">
                  <c:v>0.71</c:v>
                </c:pt>
                <c:pt idx="12">
                  <c:v>2.75</c:v>
                </c:pt>
                <c:pt idx="13">
                  <c:v>0</c:v>
                </c:pt>
                <c:pt idx="14">
                  <c:v>0</c:v>
                </c:pt>
                <c:pt idx="15">
                  <c:v>5.08</c:v>
                </c:pt>
                <c:pt idx="16">
                  <c:v>1.18</c:v>
                </c:pt>
                <c:pt idx="17">
                  <c:v>2.7</c:v>
                </c:pt>
                <c:pt idx="18">
                  <c:v>1.89</c:v>
                </c:pt>
                <c:pt idx="19">
                  <c:v>13.1</c:v>
                </c:pt>
                <c:pt idx="20">
                  <c:v>2.44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2.38</c:v>
                </c:pt>
                <c:pt idx="25">
                  <c:v>0</c:v>
                </c:pt>
                <c:pt idx="26">
                  <c:v>0</c:v>
                </c:pt>
                <c:pt idx="27">
                  <c:v>14.1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0.68</c:v>
                </c:pt>
                <c:pt idx="32">
                  <c:v>4.76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2.17</c:v>
                </c:pt>
                <c:pt idx="38">
                  <c:v>2.04</c:v>
                </c:pt>
                <c:pt idx="39">
                  <c:v>0</c:v>
                </c:pt>
                <c:pt idx="40">
                  <c:v>0</c:v>
                </c:pt>
                <c:pt idx="41">
                  <c:v>1.45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BFD3-47AA-89CF-69FF02BF2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dysphagia screening time - Within first 24 hours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7B4-48B7-8A7E-75565B87E565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7B4-48B7-8A7E-75565B87E565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7B4-48B7-8A7E-75565B87E565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7B4-48B7-8A7E-75565B87E565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7B4-48B7-8A7E-75565B87E565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7B4-48B7-8A7E-75565B87E565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7B4-48B7-8A7E-75565B87E565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7B4-48B7-8A7E-75565B87E565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7B4-48B7-8A7E-75565B87E565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7B4-48B7-8A7E-75565B87E565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7B4-48B7-8A7E-75565B87E565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7B4-48B7-8A7E-75565B87E565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7B4-48B7-8A7E-75565B87E565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7B4-48B7-8A7E-75565B87E565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7B4-48B7-8A7E-75565B87E565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7B4-48B7-8A7E-75565B87E565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7B4-48B7-8A7E-75565B87E565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7B4-48B7-8A7E-75565B87E565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7B4-48B7-8A7E-75565B87E565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47B4-48B7-8A7E-75565B87E565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7B4-48B7-8A7E-75565B87E565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7B4-48B7-8A7E-75565B87E565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47B4-48B7-8A7E-75565B87E565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7B4-48B7-8A7E-75565B87E565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7B4-48B7-8A7E-75565B87E565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7B4-48B7-8A7E-75565B87E565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47B4-48B7-8A7E-75565B87E565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7B4-48B7-8A7E-75565B87E565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7B4-48B7-8A7E-75565B87E565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7B4-48B7-8A7E-75565B87E565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7B4-48B7-8A7E-75565B87E565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7B4-48B7-8A7E-75565B87E565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7B4-48B7-8A7E-75565B87E565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7B4-48B7-8A7E-75565B87E565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7B4-48B7-8A7E-75565B87E565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7B4-48B7-8A7E-75565B87E565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7B4-48B7-8A7E-75565B87E565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7B4-48B7-8A7E-75565B87E565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7B4-48B7-8A7E-75565B87E565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7B4-48B7-8A7E-75565B87E565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7B4-48B7-8A7E-75565B87E565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7B4-48B7-8A7E-75565B87E565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47B4-48B7-8A7E-75565B87E565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47B4-48B7-8A7E-75565B87E565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47B4-48B7-8A7E-75565B87E5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Rudolfa a Stefanie</c:v>
                </c:pt>
                <c:pt idx="1">
                  <c:v>Karlovarská krajská nemocnice</c:v>
                </c:pt>
                <c:pt idx="2">
                  <c:v>Nemocnice Jindřichův Hradec</c:v>
                </c:pt>
                <c:pt idx="3">
                  <c:v>Všeobecná fakultní nemocnice v Praze </c:v>
                </c:pt>
                <c:pt idx="4">
                  <c:v>Uherskohradišťská nemocnice</c:v>
                </c:pt>
                <c:pt idx="5">
                  <c:v>Nemocnice Litoměřice</c:v>
                </c:pt>
                <c:pt idx="6">
                  <c:v>Nemocnice České Budějovice</c:v>
                </c:pt>
                <c:pt idx="7">
                  <c:v>Nemocnice Pardubického kraje</c:v>
                </c:pt>
                <c:pt idx="8">
                  <c:v>Nemocnice Třinec</c:v>
                </c:pt>
                <c:pt idx="9">
                  <c:v>Krajská nemocnice T.Bati ve Zlíně</c:v>
                </c:pt>
                <c:pt idx="10">
                  <c:v>Nemocnice Břeclav</c:v>
                </c:pt>
                <c:pt idx="11">
                  <c:v>Ústřední vojenská nemocnice v Praze</c:v>
                </c:pt>
                <c:pt idx="12">
                  <c:v>Nemocnice Nové Město na Moravě</c:v>
                </c:pt>
                <c:pt idx="13">
                  <c:v>Oblastní nemocnice Příbram</c:v>
                </c:pt>
                <c:pt idx="14">
                  <c:v>Fakultní nemocnice u sv. Anny v Brně</c:v>
                </c:pt>
                <c:pt idx="15">
                  <c:v>Thomayerova nemocnice</c:v>
                </c:pt>
                <c:pt idx="16">
                  <c:v>Oblastní nemocnice Kolín</c:v>
                </c:pt>
                <c:pt idx="17">
                  <c:v>Nemocnice Česká Lípa</c:v>
                </c:pt>
                <c:pt idx="18">
                  <c:v>Oblastní nemocnice Náchod</c:v>
                </c:pt>
                <c:pt idx="19">
                  <c:v>Czech Republic</c:v>
                </c:pt>
                <c:pt idx="20">
                  <c:v>Městská nemocnice Ostrava</c:v>
                </c:pt>
                <c:pt idx="21">
                  <c:v>Nemocnice Písek</c:v>
                </c:pt>
                <c:pt idx="22">
                  <c:v>Nemocnice Na Homolce</c:v>
                </c:pt>
                <c:pt idx="23">
                  <c:v>Fakultní nemocnice Ostrava</c:v>
                </c:pt>
                <c:pt idx="24">
                  <c:v>Nemocnice Prostějov</c:v>
                </c:pt>
                <c:pt idx="25">
                  <c:v>Fakultní nemocnice Královské Vinohrady</c:v>
                </c:pt>
                <c:pt idx="26">
                  <c:v>Klaudiánova nemocnice</c:v>
                </c:pt>
                <c:pt idx="27">
                  <c:v>Oblastní nemocnice Kladno</c:v>
                </c:pt>
                <c:pt idx="28">
                  <c:v>Nemocnice Blansko</c:v>
                </c:pt>
                <c:pt idx="29">
                  <c:v>Nemocnice Sokolov</c:v>
                </c:pt>
                <c:pt idx="30">
                  <c:v>Fakultní nemocnice Olomouc</c:v>
                </c:pt>
                <c:pt idx="31">
                  <c:v>Nemocnice Jihlava</c:v>
                </c:pt>
                <c:pt idx="32">
                  <c:v>Nemocnice Chomutov</c:v>
                </c:pt>
                <c:pt idx="33">
                  <c:v>Fakultní nemocnice Motol</c:v>
                </c:pt>
                <c:pt idx="34">
                  <c:v>Krajská nemocnice Liberec</c:v>
                </c:pt>
                <c:pt idx="35">
                  <c:v>Sdružené zdravotnické zařízení Krnov</c:v>
                </c:pt>
                <c:pt idx="36">
                  <c:v>Masarykova nemocnice v Ústí nad Labem</c:v>
                </c:pt>
                <c:pt idx="37">
                  <c:v>Nemocnice Vyškov</c:v>
                </c:pt>
                <c:pt idx="38">
                  <c:v>Vítkovická nemocnice</c:v>
                </c:pt>
                <c:pt idx="39">
                  <c:v>Nemocnice Teplice</c:v>
                </c:pt>
                <c:pt idx="40">
                  <c:v>Oblastní nemocnice Trutnov</c:v>
                </c:pt>
                <c:pt idx="41">
                  <c:v>Karvinská hornická nemocnice</c:v>
                </c:pt>
                <c:pt idx="42">
                  <c:v>Fakultní nemocnice Hradec Králové</c:v>
                </c:pt>
                <c:pt idx="43">
                  <c:v>Fakultní nemocnice Brno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3.23</c:v>
                </c:pt>
                <c:pt idx="3">
                  <c:v>7.14</c:v>
                </c:pt>
                <c:pt idx="4">
                  <c:v>25.77</c:v>
                </c:pt>
                <c:pt idx="5">
                  <c:v>32.729999999999997</c:v>
                </c:pt>
                <c:pt idx="6">
                  <c:v>41.49</c:v>
                </c:pt>
                <c:pt idx="7">
                  <c:v>46.15</c:v>
                </c:pt>
                <c:pt idx="8">
                  <c:v>47.14</c:v>
                </c:pt>
                <c:pt idx="9">
                  <c:v>47.5</c:v>
                </c:pt>
                <c:pt idx="10">
                  <c:v>47.69</c:v>
                </c:pt>
                <c:pt idx="11">
                  <c:v>48.48</c:v>
                </c:pt>
                <c:pt idx="12">
                  <c:v>50</c:v>
                </c:pt>
                <c:pt idx="13">
                  <c:v>51.06</c:v>
                </c:pt>
                <c:pt idx="14">
                  <c:v>51.33</c:v>
                </c:pt>
                <c:pt idx="15">
                  <c:v>52.7</c:v>
                </c:pt>
                <c:pt idx="16">
                  <c:v>55.06</c:v>
                </c:pt>
                <c:pt idx="17">
                  <c:v>55.1</c:v>
                </c:pt>
                <c:pt idx="18">
                  <c:v>57.14</c:v>
                </c:pt>
                <c:pt idx="19">
                  <c:v>57.21</c:v>
                </c:pt>
                <c:pt idx="20">
                  <c:v>57.5</c:v>
                </c:pt>
                <c:pt idx="21">
                  <c:v>58.9</c:v>
                </c:pt>
                <c:pt idx="22">
                  <c:v>59.14</c:v>
                </c:pt>
                <c:pt idx="23">
                  <c:v>59.32</c:v>
                </c:pt>
                <c:pt idx="24">
                  <c:v>61.76</c:v>
                </c:pt>
                <c:pt idx="25">
                  <c:v>61.82</c:v>
                </c:pt>
                <c:pt idx="26">
                  <c:v>62.64</c:v>
                </c:pt>
                <c:pt idx="27">
                  <c:v>62.9</c:v>
                </c:pt>
                <c:pt idx="28">
                  <c:v>63.46</c:v>
                </c:pt>
                <c:pt idx="29">
                  <c:v>63.77</c:v>
                </c:pt>
                <c:pt idx="30">
                  <c:v>63.89</c:v>
                </c:pt>
                <c:pt idx="31">
                  <c:v>63.93</c:v>
                </c:pt>
                <c:pt idx="32">
                  <c:v>64.52</c:v>
                </c:pt>
                <c:pt idx="33">
                  <c:v>65.42</c:v>
                </c:pt>
                <c:pt idx="34">
                  <c:v>66.36</c:v>
                </c:pt>
                <c:pt idx="35">
                  <c:v>66.67</c:v>
                </c:pt>
                <c:pt idx="36">
                  <c:v>67.63</c:v>
                </c:pt>
                <c:pt idx="37">
                  <c:v>70</c:v>
                </c:pt>
                <c:pt idx="38">
                  <c:v>75</c:v>
                </c:pt>
                <c:pt idx="39">
                  <c:v>76.540000000000006</c:v>
                </c:pt>
                <c:pt idx="40">
                  <c:v>77.05</c:v>
                </c:pt>
                <c:pt idx="41">
                  <c:v>77.22</c:v>
                </c:pt>
                <c:pt idx="42">
                  <c:v>79.05</c:v>
                </c:pt>
                <c:pt idx="43">
                  <c:v>84.96</c:v>
                </c:pt>
                <c:pt idx="44">
                  <c:v>90.12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47B4-48B7-8A7E-75565B87E5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put on ventilator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8E7-4B48-A529-A5559732A6D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E8E7-4B48-A529-A5559732A6D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E8E7-4B48-A529-A5559732A6D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E8E7-4B48-A529-A5559732A6D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E8E7-4B48-A529-A5559732A6D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E8E7-4B48-A529-A5559732A6D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E8E7-4B48-A529-A5559732A6D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E8E7-4B48-A529-A5559732A6D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E8E7-4B48-A529-A5559732A6D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E8E7-4B48-A529-A5559732A6D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E8E7-4B48-A529-A5559732A6D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E8E7-4B48-A529-A5559732A6D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E8E7-4B48-A529-A5559732A6D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E8E7-4B48-A529-A5559732A6D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E8E7-4B48-A529-A5559732A6D4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E8E7-4B48-A529-A5559732A6D4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E8E7-4B48-A529-A5559732A6D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E8E7-4B48-A529-A5559732A6D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E8E7-4B48-A529-A5559732A6D4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E8E7-4B48-A529-A5559732A6D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E8E7-4B48-A529-A5559732A6D4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E8E7-4B48-A529-A5559732A6D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E8E7-4B48-A529-A5559732A6D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E8E7-4B48-A529-A5559732A6D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E8E7-4B48-A529-A5559732A6D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E8E7-4B48-A529-A5559732A6D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E8E7-4B48-A529-A5559732A6D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E8E7-4B48-A529-A5559732A6D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E8E7-4B48-A529-A5559732A6D4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E8E7-4B48-A529-A5559732A6D4}"/>
              </c:ext>
            </c:extLst>
          </c:dPt>
          <c:dPt>
            <c:idx val="30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D-E8E7-4B48-A529-A5559732A6D4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E8E7-4B48-A529-A5559732A6D4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E8E7-4B48-A529-A5559732A6D4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E8E7-4B48-A529-A5559732A6D4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E8E7-4B48-A529-A5559732A6D4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E8E7-4B48-A529-A5559732A6D4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E8E7-4B48-A529-A5559732A6D4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E8E7-4B48-A529-A5559732A6D4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E8E7-4B48-A529-A5559732A6D4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E8E7-4B48-A529-A5559732A6D4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E8E7-4B48-A529-A5559732A6D4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E8E7-4B48-A529-A5559732A6D4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E8E7-4B48-A529-A5559732A6D4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E8E7-4B48-A529-A5559732A6D4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E8E7-4B48-A529-A5559732A6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Sdružené zdravotnické zařízení Krnov</c:v>
                </c:pt>
                <c:pt idx="1">
                  <c:v>Nemocnice Blansko</c:v>
                </c:pt>
                <c:pt idx="2">
                  <c:v>Thomayerova nemocnice</c:v>
                </c:pt>
                <c:pt idx="3">
                  <c:v>Nemocnice Třinec</c:v>
                </c:pt>
                <c:pt idx="4">
                  <c:v>Oblastní nemocnice Náchod</c:v>
                </c:pt>
                <c:pt idx="5">
                  <c:v>Nemocnice Pardubického kraje</c:v>
                </c:pt>
                <c:pt idx="6">
                  <c:v>Karvinská hornická nemocnice</c:v>
                </c:pt>
                <c:pt idx="7">
                  <c:v>Nemocnice Rudolfa a Stefanie</c:v>
                </c:pt>
                <c:pt idx="8">
                  <c:v>Nemocnice Prostějov</c:v>
                </c:pt>
                <c:pt idx="9">
                  <c:v>Nemocnice Jindřichův Hradec</c:v>
                </c:pt>
                <c:pt idx="10">
                  <c:v>Nemocnice Písek</c:v>
                </c:pt>
                <c:pt idx="11">
                  <c:v>Nemocnice Vyškov</c:v>
                </c:pt>
                <c:pt idx="12">
                  <c:v>Oblastní nemocnice Trutnov</c:v>
                </c:pt>
                <c:pt idx="13">
                  <c:v>Krajská nemocnice T.Bati ve Zlíně</c:v>
                </c:pt>
                <c:pt idx="14">
                  <c:v>Nemocnice České Budějovice</c:v>
                </c:pt>
                <c:pt idx="15">
                  <c:v>Oblastní nemocnice Kolín</c:v>
                </c:pt>
                <c:pt idx="16">
                  <c:v>Nemocnice Sokolov</c:v>
                </c:pt>
                <c:pt idx="17">
                  <c:v>Nemocnice Jihlava</c:v>
                </c:pt>
                <c:pt idx="18">
                  <c:v>Nemocnice Nové Město na Moravě</c:v>
                </c:pt>
                <c:pt idx="19">
                  <c:v>Karlovarská krajská nemocnice</c:v>
                </c:pt>
                <c:pt idx="20">
                  <c:v>Fakultní nemocnice Motol</c:v>
                </c:pt>
                <c:pt idx="21">
                  <c:v>Nemocnice Teplice</c:v>
                </c:pt>
                <c:pt idx="22">
                  <c:v>Fakultní nemocnice Plzeň</c:v>
                </c:pt>
                <c:pt idx="23">
                  <c:v>Oblastní nemocnice Příbram</c:v>
                </c:pt>
                <c:pt idx="24">
                  <c:v>Vítkovická nemocnice</c:v>
                </c:pt>
                <c:pt idx="25">
                  <c:v>Fakultní nemocnice Olomouc</c:v>
                </c:pt>
                <c:pt idx="26">
                  <c:v>Oblastní nemocnice Kladno</c:v>
                </c:pt>
                <c:pt idx="27">
                  <c:v>Všeobecná fakultní nemocnice v Praze </c:v>
                </c:pt>
                <c:pt idx="28">
                  <c:v>Fakultní nemocnice Královské Vinohrady</c:v>
                </c:pt>
                <c:pt idx="29">
                  <c:v>Klaudiánova nemocnice</c:v>
                </c:pt>
                <c:pt idx="30">
                  <c:v>Czech Republic</c:v>
                </c:pt>
                <c:pt idx="31">
                  <c:v>Fakultní nemocnice Hradec Králové</c:v>
                </c:pt>
                <c:pt idx="32">
                  <c:v>Uherskohradišťská nemocnice</c:v>
                </c:pt>
                <c:pt idx="33">
                  <c:v>Ústřední vojenská nemocnice v Praze</c:v>
                </c:pt>
                <c:pt idx="34">
                  <c:v>Fakultní nemocnice u sv. Anny v Brně</c:v>
                </c:pt>
                <c:pt idx="35">
                  <c:v>Fakultní nemocnice Brno</c:v>
                </c:pt>
                <c:pt idx="36">
                  <c:v>Nemocnice Břeclav</c:v>
                </c:pt>
                <c:pt idx="37">
                  <c:v>Nemocnice Litoměřice</c:v>
                </c:pt>
                <c:pt idx="38">
                  <c:v>Nemocnice Chomutov</c:v>
                </c:pt>
                <c:pt idx="39">
                  <c:v>Nemocnice Česká Lípa</c:v>
                </c:pt>
                <c:pt idx="40">
                  <c:v>Městská nemocnice Ostrava</c:v>
                </c:pt>
                <c:pt idx="41">
                  <c:v>Masarykova nemocnice v Ústí nad Labem</c:v>
                </c:pt>
                <c:pt idx="42">
                  <c:v>Fakultní nemocnice Ostrava</c:v>
                </c:pt>
                <c:pt idx="43">
                  <c:v>Nemocnice Na Homolce</c:v>
                </c:pt>
                <c:pt idx="44">
                  <c:v>Krajská nemocnice Liberec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1.37</c:v>
                </c:pt>
                <c:pt idx="14">
                  <c:v>1.43</c:v>
                </c:pt>
                <c:pt idx="15">
                  <c:v>1.56</c:v>
                </c:pt>
                <c:pt idx="16">
                  <c:v>1.79</c:v>
                </c:pt>
                <c:pt idx="17">
                  <c:v>1.89</c:v>
                </c:pt>
                <c:pt idx="18">
                  <c:v>1.89</c:v>
                </c:pt>
                <c:pt idx="19">
                  <c:v>1.92</c:v>
                </c:pt>
                <c:pt idx="20">
                  <c:v>2.33</c:v>
                </c:pt>
                <c:pt idx="21">
                  <c:v>2.56</c:v>
                </c:pt>
                <c:pt idx="22">
                  <c:v>2.63</c:v>
                </c:pt>
                <c:pt idx="23">
                  <c:v>2.86</c:v>
                </c:pt>
                <c:pt idx="24">
                  <c:v>3.17</c:v>
                </c:pt>
                <c:pt idx="25">
                  <c:v>3.55</c:v>
                </c:pt>
                <c:pt idx="26">
                  <c:v>3.57</c:v>
                </c:pt>
                <c:pt idx="27">
                  <c:v>3.64</c:v>
                </c:pt>
                <c:pt idx="28">
                  <c:v>4.26</c:v>
                </c:pt>
                <c:pt idx="29">
                  <c:v>4.82</c:v>
                </c:pt>
                <c:pt idx="30">
                  <c:v>5.34</c:v>
                </c:pt>
                <c:pt idx="31">
                  <c:v>6</c:v>
                </c:pt>
                <c:pt idx="32">
                  <c:v>6.76</c:v>
                </c:pt>
                <c:pt idx="33">
                  <c:v>7.5</c:v>
                </c:pt>
                <c:pt idx="34">
                  <c:v>7.55</c:v>
                </c:pt>
                <c:pt idx="35">
                  <c:v>7.84</c:v>
                </c:pt>
                <c:pt idx="36">
                  <c:v>9.09</c:v>
                </c:pt>
                <c:pt idx="37">
                  <c:v>9.76</c:v>
                </c:pt>
                <c:pt idx="38">
                  <c:v>11.76</c:v>
                </c:pt>
                <c:pt idx="39">
                  <c:v>11.9</c:v>
                </c:pt>
                <c:pt idx="40">
                  <c:v>12.9</c:v>
                </c:pt>
                <c:pt idx="41">
                  <c:v>13.04</c:v>
                </c:pt>
                <c:pt idx="42">
                  <c:v>13.79</c:v>
                </c:pt>
                <c:pt idx="43">
                  <c:v>13.89</c:v>
                </c:pt>
                <c:pt idx="44">
                  <c:v>24.42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E8E7-4B48-A529-A5559732A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CC-4000-8EEC-3273DDE43B19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Trutnov</c:v>
                </c:pt>
                <c:pt idx="1">
                  <c:v>Oblastní nemocnice Náchod</c:v>
                </c:pt>
                <c:pt idx="2">
                  <c:v>Nemocnice Pardubického kraje</c:v>
                </c:pt>
                <c:pt idx="3">
                  <c:v>Nemocnice Nové Město na Moravě</c:v>
                </c:pt>
                <c:pt idx="4">
                  <c:v>Karvinská hornická nemocnice</c:v>
                </c:pt>
                <c:pt idx="5">
                  <c:v>Nemocnice Teplice</c:v>
                </c:pt>
                <c:pt idx="6">
                  <c:v>Fakultní nemocnice Plzeň</c:v>
                </c:pt>
                <c:pt idx="7">
                  <c:v>Nemocnice Rudolfa a Stefanie</c:v>
                </c:pt>
                <c:pt idx="8">
                  <c:v>Nemocnice Sokolov</c:v>
                </c:pt>
                <c:pt idx="9">
                  <c:v>Nemocnice Prostějov</c:v>
                </c:pt>
                <c:pt idx="10">
                  <c:v>Ústřední vojenská nemocnice v Praze</c:v>
                </c:pt>
                <c:pt idx="11">
                  <c:v>Oblastní nemocnice Kladno</c:v>
                </c:pt>
                <c:pt idx="12">
                  <c:v>Oblastní nemocnice Kolín</c:v>
                </c:pt>
                <c:pt idx="13">
                  <c:v>Sdružené zdravotnické zařízení Krnov</c:v>
                </c:pt>
                <c:pt idx="14">
                  <c:v>Thomayerova nemocnice</c:v>
                </c:pt>
                <c:pt idx="15">
                  <c:v>Nemocnice Česká Lípa</c:v>
                </c:pt>
                <c:pt idx="16">
                  <c:v>Karlovarská krajská nemocnice</c:v>
                </c:pt>
                <c:pt idx="17">
                  <c:v>Nemocnice Třinec</c:v>
                </c:pt>
                <c:pt idx="18">
                  <c:v>Nemocnice České Budějovice</c:v>
                </c:pt>
                <c:pt idx="19">
                  <c:v>Nemocnice Jindřichův Hradec</c:v>
                </c:pt>
                <c:pt idx="20">
                  <c:v>Fakultní nemocnice Hradec Králové</c:v>
                </c:pt>
                <c:pt idx="21">
                  <c:v>Všeobecná fakultní nemocnice v Praze </c:v>
                </c:pt>
                <c:pt idx="22">
                  <c:v>Fakultní nemocnice Královské Vinohrady</c:v>
                </c:pt>
                <c:pt idx="23">
                  <c:v>Nemocnice Jihlava</c:v>
                </c:pt>
                <c:pt idx="24">
                  <c:v>Vítkovická nemocnice</c:v>
                </c:pt>
                <c:pt idx="25">
                  <c:v>Klaudiánova nemocnice</c:v>
                </c:pt>
                <c:pt idx="26">
                  <c:v>Městská nemocnice Ostrava</c:v>
                </c:pt>
                <c:pt idx="27">
                  <c:v>Oblastní nemocnice Příbram</c:v>
                </c:pt>
                <c:pt idx="28">
                  <c:v>Nemocnice Vyškov</c:v>
                </c:pt>
                <c:pt idx="29">
                  <c:v>Czech Republic</c:v>
                </c:pt>
                <c:pt idx="30">
                  <c:v>Fakultní nemocnice Motol</c:v>
                </c:pt>
                <c:pt idx="31">
                  <c:v>Nemocnice Chomutov</c:v>
                </c:pt>
                <c:pt idx="32">
                  <c:v>Uherskohradišťská nemocnice</c:v>
                </c:pt>
                <c:pt idx="33">
                  <c:v>Krajská nemocnice Liberec</c:v>
                </c:pt>
                <c:pt idx="34">
                  <c:v>Nemocnice Na Homolce</c:v>
                </c:pt>
                <c:pt idx="35">
                  <c:v>Nemocnice Písek</c:v>
                </c:pt>
                <c:pt idx="36">
                  <c:v>Nemocnice Břeclav</c:v>
                </c:pt>
                <c:pt idx="37">
                  <c:v>Masarykova nemocnice v Ústí nad Labem</c:v>
                </c:pt>
                <c:pt idx="38">
                  <c:v>Fakultní nemocnice u sv. Anny v Brně</c:v>
                </c:pt>
                <c:pt idx="39">
                  <c:v>Fakultní nemocnice Brno</c:v>
                </c:pt>
                <c:pt idx="40">
                  <c:v>Fakultní nemocnice Ostrava</c:v>
                </c:pt>
                <c:pt idx="41">
                  <c:v>Nemocnice Blansko</c:v>
                </c:pt>
                <c:pt idx="42">
                  <c:v>Nemocnice Litoměřice</c:v>
                </c:pt>
                <c:pt idx="43">
                  <c:v>Fakultní nemocnice Olomouc</c:v>
                </c:pt>
                <c:pt idx="44">
                  <c:v>Krajská nemocnice T.Bati ve Zlíně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0.91</c:v>
                </c:pt>
                <c:pt idx="30">
                  <c:v>1.23</c:v>
                </c:pt>
                <c:pt idx="31">
                  <c:v>1.32</c:v>
                </c:pt>
                <c:pt idx="32">
                  <c:v>1.33</c:v>
                </c:pt>
                <c:pt idx="33">
                  <c:v>1.37</c:v>
                </c:pt>
                <c:pt idx="34">
                  <c:v>1.72</c:v>
                </c:pt>
                <c:pt idx="35">
                  <c:v>1.72</c:v>
                </c:pt>
                <c:pt idx="36">
                  <c:v>1.79</c:v>
                </c:pt>
                <c:pt idx="37">
                  <c:v>1.82</c:v>
                </c:pt>
                <c:pt idx="38">
                  <c:v>2</c:v>
                </c:pt>
                <c:pt idx="39">
                  <c:v>2.17</c:v>
                </c:pt>
                <c:pt idx="40">
                  <c:v>2.4700000000000002</c:v>
                </c:pt>
                <c:pt idx="41">
                  <c:v>2.78</c:v>
                </c:pt>
                <c:pt idx="42">
                  <c:v>2.86</c:v>
                </c:pt>
                <c:pt idx="43">
                  <c:v>2.92</c:v>
                </c:pt>
                <c:pt idx="44">
                  <c:v>5.19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42CC-4000-8EEC-3273DDE43B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2CC-4000-8EEC-3273DDE43B19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Trutnov</c:v>
                </c:pt>
                <c:pt idx="1">
                  <c:v>Oblastní nemocnice Náchod</c:v>
                </c:pt>
                <c:pt idx="2">
                  <c:v>Nemocnice Pardubického kraje</c:v>
                </c:pt>
                <c:pt idx="3">
                  <c:v>Nemocnice Nové Město na Moravě</c:v>
                </c:pt>
                <c:pt idx="4">
                  <c:v>Karvinská hornická nemocnice</c:v>
                </c:pt>
                <c:pt idx="5">
                  <c:v>Nemocnice Teplice</c:v>
                </c:pt>
                <c:pt idx="6">
                  <c:v>Fakultní nemocnice Plzeň</c:v>
                </c:pt>
                <c:pt idx="7">
                  <c:v>Nemocnice Rudolfa a Stefanie</c:v>
                </c:pt>
                <c:pt idx="8">
                  <c:v>Nemocnice Sokolov</c:v>
                </c:pt>
                <c:pt idx="9">
                  <c:v>Nemocnice Prostějov</c:v>
                </c:pt>
                <c:pt idx="10">
                  <c:v>Ústřední vojenská nemocnice v Praze</c:v>
                </c:pt>
                <c:pt idx="11">
                  <c:v>Oblastní nemocnice Kladno</c:v>
                </c:pt>
                <c:pt idx="12">
                  <c:v>Oblastní nemocnice Kolín</c:v>
                </c:pt>
                <c:pt idx="13">
                  <c:v>Sdružené zdravotnické zařízení Krnov</c:v>
                </c:pt>
                <c:pt idx="14">
                  <c:v>Thomayerova nemocnice</c:v>
                </c:pt>
                <c:pt idx="15">
                  <c:v>Nemocnice Česká Lípa</c:v>
                </c:pt>
                <c:pt idx="16">
                  <c:v>Karlovarská krajská nemocnice</c:v>
                </c:pt>
                <c:pt idx="17">
                  <c:v>Nemocnice Třinec</c:v>
                </c:pt>
                <c:pt idx="18">
                  <c:v>Nemocnice České Budějovice</c:v>
                </c:pt>
                <c:pt idx="19">
                  <c:v>Nemocnice Jindřichův Hradec</c:v>
                </c:pt>
                <c:pt idx="20">
                  <c:v>Fakultní nemocnice Hradec Králové</c:v>
                </c:pt>
                <c:pt idx="21">
                  <c:v>Všeobecná fakultní nemocnice v Praze </c:v>
                </c:pt>
                <c:pt idx="22">
                  <c:v>Fakultní nemocnice Královské Vinohrady</c:v>
                </c:pt>
                <c:pt idx="23">
                  <c:v>Nemocnice Jihlava</c:v>
                </c:pt>
                <c:pt idx="24">
                  <c:v>Vítkovická nemocnice</c:v>
                </c:pt>
                <c:pt idx="25">
                  <c:v>Klaudiánova nemocnice</c:v>
                </c:pt>
                <c:pt idx="26">
                  <c:v>Městská nemocnice Ostrava</c:v>
                </c:pt>
                <c:pt idx="27">
                  <c:v>Oblastní nemocnice Příbram</c:v>
                </c:pt>
                <c:pt idx="28">
                  <c:v>Nemocnice Vyškov</c:v>
                </c:pt>
                <c:pt idx="29">
                  <c:v>Czech Republic</c:v>
                </c:pt>
                <c:pt idx="30">
                  <c:v>Fakultní nemocnice Motol</c:v>
                </c:pt>
                <c:pt idx="31">
                  <c:v>Nemocnice Chomutov</c:v>
                </c:pt>
                <c:pt idx="32">
                  <c:v>Uherskohradišťská nemocnice</c:v>
                </c:pt>
                <c:pt idx="33">
                  <c:v>Krajská nemocnice Liberec</c:v>
                </c:pt>
                <c:pt idx="34">
                  <c:v>Nemocnice Na Homolce</c:v>
                </c:pt>
                <c:pt idx="35">
                  <c:v>Nemocnice Písek</c:v>
                </c:pt>
                <c:pt idx="36">
                  <c:v>Nemocnice Břeclav</c:v>
                </c:pt>
                <c:pt idx="37">
                  <c:v>Masarykova nemocnice v Ústí nad Labem</c:v>
                </c:pt>
                <c:pt idx="38">
                  <c:v>Fakultní nemocnice u sv. Anny v Brně</c:v>
                </c:pt>
                <c:pt idx="39">
                  <c:v>Fakultní nemocnice Brno</c:v>
                </c:pt>
                <c:pt idx="40">
                  <c:v>Fakultní nemocnice Ostrava</c:v>
                </c:pt>
                <c:pt idx="41">
                  <c:v>Nemocnice Blansko</c:v>
                </c:pt>
                <c:pt idx="42">
                  <c:v>Nemocnice Litoměřice</c:v>
                </c:pt>
                <c:pt idx="43">
                  <c:v>Fakultní nemocnice Olomouc</c:v>
                </c:pt>
                <c:pt idx="44">
                  <c:v>Krajská nemocnice T.Bati ve Zlíně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2.08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1.72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1.35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0.15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42CC-4000-8EEC-3273DDE43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arteriální hypertenze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BA4-40CE-84BA-357A6D1B3467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Nemocnice Blansko</c:v>
                </c:pt>
                <c:pt idx="2">
                  <c:v>Nemocnice Břeclav</c:v>
                </c:pt>
                <c:pt idx="3">
                  <c:v>Oblastní nemocnice Kladno</c:v>
                </c:pt>
                <c:pt idx="4">
                  <c:v>Nemocnice Rudolfa a Stefanie</c:v>
                </c:pt>
                <c:pt idx="5">
                  <c:v>Nemocnice České Budějovice</c:v>
                </c:pt>
                <c:pt idx="6">
                  <c:v>Karlovarská krajská nemocnice</c:v>
                </c:pt>
                <c:pt idx="7">
                  <c:v>Fakultní nemocnice Ostrava</c:v>
                </c:pt>
                <c:pt idx="8">
                  <c:v>Fakultní nemocnice u sv. Anny v Brně</c:v>
                </c:pt>
                <c:pt idx="9">
                  <c:v>Nemocnice Třinec</c:v>
                </c:pt>
                <c:pt idx="10">
                  <c:v>Krajská nemocnice T.Bati ve Zlíně</c:v>
                </c:pt>
                <c:pt idx="11">
                  <c:v>Nemocnice Sokolov</c:v>
                </c:pt>
                <c:pt idx="12">
                  <c:v>Uherskohradišťská nemocnice</c:v>
                </c:pt>
                <c:pt idx="13">
                  <c:v>Fakultní nemocnice Motol</c:v>
                </c:pt>
                <c:pt idx="14">
                  <c:v>Nemocnice Písek</c:v>
                </c:pt>
                <c:pt idx="15">
                  <c:v>Nemocnice Nové Město na Moravě</c:v>
                </c:pt>
                <c:pt idx="16">
                  <c:v>Všeobecná fakultní nemocnice v Praze </c:v>
                </c:pt>
                <c:pt idx="17">
                  <c:v>Ústřední vojenská nemocnice v Praze</c:v>
                </c:pt>
                <c:pt idx="18">
                  <c:v>Fakultní nemocnice Plzeň</c:v>
                </c:pt>
                <c:pt idx="19">
                  <c:v>Fakultní nemocnice Brno</c:v>
                </c:pt>
                <c:pt idx="20">
                  <c:v>Fakultní nemocnice Olomouc</c:v>
                </c:pt>
                <c:pt idx="21">
                  <c:v>Czech Republic</c:v>
                </c:pt>
                <c:pt idx="22">
                  <c:v>Oblastní nemocnice Trutnov</c:v>
                </c:pt>
                <c:pt idx="23">
                  <c:v>Klaudiánova nemocnice</c:v>
                </c:pt>
                <c:pt idx="24">
                  <c:v>Karvinská hornická nemocnice</c:v>
                </c:pt>
                <c:pt idx="25">
                  <c:v>Thomayerova nemocnice</c:v>
                </c:pt>
                <c:pt idx="26">
                  <c:v>Krajská nemocnice Liberec</c:v>
                </c:pt>
                <c:pt idx="27">
                  <c:v>Nemocnice Česká Lípa</c:v>
                </c:pt>
                <c:pt idx="28">
                  <c:v>Nemocnice Na Homolce</c:v>
                </c:pt>
                <c:pt idx="29">
                  <c:v>Městská nemocnice Ostrava</c:v>
                </c:pt>
                <c:pt idx="30">
                  <c:v>Nemocnice Prostějov</c:v>
                </c:pt>
                <c:pt idx="31">
                  <c:v>Masarykova nemocnice v Ústí nad Labem</c:v>
                </c:pt>
                <c:pt idx="32">
                  <c:v>Nemocnice Chomutov</c:v>
                </c:pt>
                <c:pt idx="33">
                  <c:v>Oblastní nemocnice Kolín</c:v>
                </c:pt>
                <c:pt idx="34">
                  <c:v>Nemocnice Litoměřice</c:v>
                </c:pt>
                <c:pt idx="35">
                  <c:v>Oblastní nemocnice Náchod</c:v>
                </c:pt>
                <c:pt idx="36">
                  <c:v>Nemocnice Jihlava</c:v>
                </c:pt>
                <c:pt idx="37">
                  <c:v>Nemocnice Teplice</c:v>
                </c:pt>
                <c:pt idx="38">
                  <c:v>Nemocnice Vyškov</c:v>
                </c:pt>
                <c:pt idx="39">
                  <c:v>Nemocnice Pardubického kraje</c:v>
                </c:pt>
                <c:pt idx="40">
                  <c:v>Fakultní nemocnice Hradec Králové</c:v>
                </c:pt>
                <c:pt idx="41">
                  <c:v>Oblastní nemocnice Příbram</c:v>
                </c:pt>
                <c:pt idx="42">
                  <c:v>Vítkovická nemocnice</c:v>
                </c:pt>
                <c:pt idx="43">
                  <c:v>Fakultní nemocnice Královské Vinohrady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16.670000000000002</c:v>
                </c:pt>
                <c:pt idx="6">
                  <c:v>25</c:v>
                </c:pt>
                <c:pt idx="7">
                  <c:v>26.09</c:v>
                </c:pt>
                <c:pt idx="8">
                  <c:v>30</c:v>
                </c:pt>
                <c:pt idx="9">
                  <c:v>33.33</c:v>
                </c:pt>
                <c:pt idx="10">
                  <c:v>33.33</c:v>
                </c:pt>
                <c:pt idx="11">
                  <c:v>37.5</c:v>
                </c:pt>
                <c:pt idx="12">
                  <c:v>40</c:v>
                </c:pt>
                <c:pt idx="13">
                  <c:v>41.67</c:v>
                </c:pt>
                <c:pt idx="14">
                  <c:v>42.86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50.01</c:v>
                </c:pt>
                <c:pt idx="20">
                  <c:v>54.55</c:v>
                </c:pt>
                <c:pt idx="21">
                  <c:v>54.59</c:v>
                </c:pt>
                <c:pt idx="22">
                  <c:v>55.56</c:v>
                </c:pt>
                <c:pt idx="23">
                  <c:v>57.15</c:v>
                </c:pt>
                <c:pt idx="24">
                  <c:v>60</c:v>
                </c:pt>
                <c:pt idx="25">
                  <c:v>60</c:v>
                </c:pt>
                <c:pt idx="26">
                  <c:v>61.11</c:v>
                </c:pt>
                <c:pt idx="27">
                  <c:v>62.5</c:v>
                </c:pt>
                <c:pt idx="28">
                  <c:v>63.16</c:v>
                </c:pt>
                <c:pt idx="29">
                  <c:v>64.290000000000006</c:v>
                </c:pt>
                <c:pt idx="30">
                  <c:v>66.67</c:v>
                </c:pt>
                <c:pt idx="31">
                  <c:v>69.239999999999995</c:v>
                </c:pt>
                <c:pt idx="32">
                  <c:v>72.73</c:v>
                </c:pt>
                <c:pt idx="33">
                  <c:v>74.989999999999995</c:v>
                </c:pt>
                <c:pt idx="34">
                  <c:v>74.989999999999995</c:v>
                </c:pt>
                <c:pt idx="35">
                  <c:v>75</c:v>
                </c:pt>
                <c:pt idx="36">
                  <c:v>75</c:v>
                </c:pt>
                <c:pt idx="37">
                  <c:v>77.78</c:v>
                </c:pt>
                <c:pt idx="38">
                  <c:v>80</c:v>
                </c:pt>
                <c:pt idx="39">
                  <c:v>83.33</c:v>
                </c:pt>
                <c:pt idx="40">
                  <c:v>85.71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BBA4-40CE-84BA-357A6D1B34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aneurysma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BA4-40CE-84BA-357A6D1B3467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Nemocnice Blansko</c:v>
                </c:pt>
                <c:pt idx="2">
                  <c:v>Nemocnice Břeclav</c:v>
                </c:pt>
                <c:pt idx="3">
                  <c:v>Oblastní nemocnice Kladno</c:v>
                </c:pt>
                <c:pt idx="4">
                  <c:v>Nemocnice Rudolfa a Stefanie</c:v>
                </c:pt>
                <c:pt idx="5">
                  <c:v>Nemocnice České Budějovice</c:v>
                </c:pt>
                <c:pt idx="6">
                  <c:v>Karlovarská krajská nemocnice</c:v>
                </c:pt>
                <c:pt idx="7">
                  <c:v>Fakultní nemocnice Ostrava</c:v>
                </c:pt>
                <c:pt idx="8">
                  <c:v>Fakultní nemocnice u sv. Anny v Brně</c:v>
                </c:pt>
                <c:pt idx="9">
                  <c:v>Nemocnice Třinec</c:v>
                </c:pt>
                <c:pt idx="10">
                  <c:v>Krajská nemocnice T.Bati ve Zlíně</c:v>
                </c:pt>
                <c:pt idx="11">
                  <c:v>Nemocnice Sokolov</c:v>
                </c:pt>
                <c:pt idx="12">
                  <c:v>Uherskohradišťská nemocnice</c:v>
                </c:pt>
                <c:pt idx="13">
                  <c:v>Fakultní nemocnice Motol</c:v>
                </c:pt>
                <c:pt idx="14">
                  <c:v>Nemocnice Písek</c:v>
                </c:pt>
                <c:pt idx="15">
                  <c:v>Nemocnice Nové Město na Moravě</c:v>
                </c:pt>
                <c:pt idx="16">
                  <c:v>Všeobecná fakultní nemocnice v Praze </c:v>
                </c:pt>
                <c:pt idx="17">
                  <c:v>Ústřední vojenská nemocnice v Praze</c:v>
                </c:pt>
                <c:pt idx="18">
                  <c:v>Fakultní nemocnice Plzeň</c:v>
                </c:pt>
                <c:pt idx="19">
                  <c:v>Fakultní nemocnice Brno</c:v>
                </c:pt>
                <c:pt idx="20">
                  <c:v>Fakultní nemocnice Olomouc</c:v>
                </c:pt>
                <c:pt idx="21">
                  <c:v>Czech Republic</c:v>
                </c:pt>
                <c:pt idx="22">
                  <c:v>Oblastní nemocnice Trutnov</c:v>
                </c:pt>
                <c:pt idx="23">
                  <c:v>Klaudiánova nemocnice</c:v>
                </c:pt>
                <c:pt idx="24">
                  <c:v>Karvinská hornická nemocnice</c:v>
                </c:pt>
                <c:pt idx="25">
                  <c:v>Thomayerova nemocnice</c:v>
                </c:pt>
                <c:pt idx="26">
                  <c:v>Krajská nemocnice Liberec</c:v>
                </c:pt>
                <c:pt idx="27">
                  <c:v>Nemocnice Česká Lípa</c:v>
                </c:pt>
                <c:pt idx="28">
                  <c:v>Nemocnice Na Homolce</c:v>
                </c:pt>
                <c:pt idx="29">
                  <c:v>Městská nemocnice Ostrava</c:v>
                </c:pt>
                <c:pt idx="30">
                  <c:v>Nemocnice Prostějov</c:v>
                </c:pt>
                <c:pt idx="31">
                  <c:v>Masarykova nemocnice v Ústí nad Labem</c:v>
                </c:pt>
                <c:pt idx="32">
                  <c:v>Nemocnice Chomutov</c:v>
                </c:pt>
                <c:pt idx="33">
                  <c:v>Oblastní nemocnice Kolín</c:v>
                </c:pt>
                <c:pt idx="34">
                  <c:v>Nemocnice Litoměřice</c:v>
                </c:pt>
                <c:pt idx="35">
                  <c:v>Oblastní nemocnice Náchod</c:v>
                </c:pt>
                <c:pt idx="36">
                  <c:v>Nemocnice Jihlava</c:v>
                </c:pt>
                <c:pt idx="37">
                  <c:v>Nemocnice Teplice</c:v>
                </c:pt>
                <c:pt idx="38">
                  <c:v>Nemocnice Vyškov</c:v>
                </c:pt>
                <c:pt idx="39">
                  <c:v>Nemocnice Pardubického kraje</c:v>
                </c:pt>
                <c:pt idx="40">
                  <c:v>Fakultní nemocnice Hradec Králové</c:v>
                </c:pt>
                <c:pt idx="41">
                  <c:v>Oblastní nemocnice Příbram</c:v>
                </c:pt>
                <c:pt idx="42">
                  <c:v>Vítkovická nemocnice</c:v>
                </c:pt>
                <c:pt idx="43">
                  <c:v>Fakultní nemocnice Královské Vinohrady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8.33</c:v>
                </c:pt>
                <c:pt idx="6">
                  <c:v>0</c:v>
                </c:pt>
                <c:pt idx="7">
                  <c:v>8.69</c:v>
                </c:pt>
                <c:pt idx="8">
                  <c:v>10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1.67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7.14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12.5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BBA4-40CE-84BA-357A6D1B34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arteriovenózní malformace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BA4-40CE-84BA-357A6D1B3467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Nemocnice Blansko</c:v>
                </c:pt>
                <c:pt idx="2">
                  <c:v>Nemocnice Břeclav</c:v>
                </c:pt>
                <c:pt idx="3">
                  <c:v>Oblastní nemocnice Kladno</c:v>
                </c:pt>
                <c:pt idx="4">
                  <c:v>Nemocnice Rudolfa a Stefanie</c:v>
                </c:pt>
                <c:pt idx="5">
                  <c:v>Nemocnice České Budějovice</c:v>
                </c:pt>
                <c:pt idx="6">
                  <c:v>Karlovarská krajská nemocnice</c:v>
                </c:pt>
                <c:pt idx="7">
                  <c:v>Fakultní nemocnice Ostrava</c:v>
                </c:pt>
                <c:pt idx="8">
                  <c:v>Fakultní nemocnice u sv. Anny v Brně</c:v>
                </c:pt>
                <c:pt idx="9">
                  <c:v>Nemocnice Třinec</c:v>
                </c:pt>
                <c:pt idx="10">
                  <c:v>Krajská nemocnice T.Bati ve Zlíně</c:v>
                </c:pt>
                <c:pt idx="11">
                  <c:v>Nemocnice Sokolov</c:v>
                </c:pt>
                <c:pt idx="12">
                  <c:v>Uherskohradišťská nemocnice</c:v>
                </c:pt>
                <c:pt idx="13">
                  <c:v>Fakultní nemocnice Motol</c:v>
                </c:pt>
                <c:pt idx="14">
                  <c:v>Nemocnice Písek</c:v>
                </c:pt>
                <c:pt idx="15">
                  <c:v>Nemocnice Nové Město na Moravě</c:v>
                </c:pt>
                <c:pt idx="16">
                  <c:v>Všeobecná fakultní nemocnice v Praze </c:v>
                </c:pt>
                <c:pt idx="17">
                  <c:v>Ústřední vojenská nemocnice v Praze</c:v>
                </c:pt>
                <c:pt idx="18">
                  <c:v>Fakultní nemocnice Plzeň</c:v>
                </c:pt>
                <c:pt idx="19">
                  <c:v>Fakultní nemocnice Brno</c:v>
                </c:pt>
                <c:pt idx="20">
                  <c:v>Fakultní nemocnice Olomouc</c:v>
                </c:pt>
                <c:pt idx="21">
                  <c:v>Czech Republic</c:v>
                </c:pt>
                <c:pt idx="22">
                  <c:v>Oblastní nemocnice Trutnov</c:v>
                </c:pt>
                <c:pt idx="23">
                  <c:v>Klaudiánova nemocnice</c:v>
                </c:pt>
                <c:pt idx="24">
                  <c:v>Karvinská hornická nemocnice</c:v>
                </c:pt>
                <c:pt idx="25">
                  <c:v>Thomayerova nemocnice</c:v>
                </c:pt>
                <c:pt idx="26">
                  <c:v>Krajská nemocnice Liberec</c:v>
                </c:pt>
                <c:pt idx="27">
                  <c:v>Nemocnice Česká Lípa</c:v>
                </c:pt>
                <c:pt idx="28">
                  <c:v>Nemocnice Na Homolce</c:v>
                </c:pt>
                <c:pt idx="29">
                  <c:v>Městská nemocnice Ostrava</c:v>
                </c:pt>
                <c:pt idx="30">
                  <c:v>Nemocnice Prostějov</c:v>
                </c:pt>
                <c:pt idx="31">
                  <c:v>Masarykova nemocnice v Ústí nad Labem</c:v>
                </c:pt>
                <c:pt idx="32">
                  <c:v>Nemocnice Chomutov</c:v>
                </c:pt>
                <c:pt idx="33">
                  <c:v>Oblastní nemocnice Kolín</c:v>
                </c:pt>
                <c:pt idx="34">
                  <c:v>Nemocnice Litoměřice</c:v>
                </c:pt>
                <c:pt idx="35">
                  <c:v>Oblastní nemocnice Náchod</c:v>
                </c:pt>
                <c:pt idx="36">
                  <c:v>Nemocnice Jihlava</c:v>
                </c:pt>
                <c:pt idx="37">
                  <c:v>Nemocnice Teplice</c:v>
                </c:pt>
                <c:pt idx="38">
                  <c:v>Nemocnice Vyškov</c:v>
                </c:pt>
                <c:pt idx="39">
                  <c:v>Nemocnice Pardubického kraje</c:v>
                </c:pt>
                <c:pt idx="40">
                  <c:v>Fakultní nemocnice Hradec Králové</c:v>
                </c:pt>
                <c:pt idx="41">
                  <c:v>Oblastní nemocnice Příbram</c:v>
                </c:pt>
                <c:pt idx="42">
                  <c:v>Vítkovická nemocnice</c:v>
                </c:pt>
                <c:pt idx="43">
                  <c:v>Fakultní nemocnice Královské Vinohrady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  <c:pt idx="6">
                  <c:v>0</c:v>
                </c:pt>
                <c:pt idx="7">
                  <c:v>8.69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25</c:v>
                </c:pt>
                <c:pt idx="20">
                  <c:v>0</c:v>
                </c:pt>
                <c:pt idx="21">
                  <c:v>3.9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5.56</c:v>
                </c:pt>
                <c:pt idx="27">
                  <c:v>0</c:v>
                </c:pt>
                <c:pt idx="28">
                  <c:v>5.26</c:v>
                </c:pt>
                <c:pt idx="29">
                  <c:v>14.28</c:v>
                </c:pt>
                <c:pt idx="30">
                  <c:v>0</c:v>
                </c:pt>
                <c:pt idx="31">
                  <c:v>15.38</c:v>
                </c:pt>
                <c:pt idx="32">
                  <c:v>9.09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BBA4-40CE-84BA-357A6D1B34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antikoagulační terapie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BBA4-40CE-84BA-357A6D1B3467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Nemocnice Blansko</c:v>
                </c:pt>
                <c:pt idx="2">
                  <c:v>Nemocnice Břeclav</c:v>
                </c:pt>
                <c:pt idx="3">
                  <c:v>Oblastní nemocnice Kladno</c:v>
                </c:pt>
                <c:pt idx="4">
                  <c:v>Nemocnice Rudolfa a Stefanie</c:v>
                </c:pt>
                <c:pt idx="5">
                  <c:v>Nemocnice České Budějovice</c:v>
                </c:pt>
                <c:pt idx="6">
                  <c:v>Karlovarská krajská nemocnice</c:v>
                </c:pt>
                <c:pt idx="7">
                  <c:v>Fakultní nemocnice Ostrava</c:v>
                </c:pt>
                <c:pt idx="8">
                  <c:v>Fakultní nemocnice u sv. Anny v Brně</c:v>
                </c:pt>
                <c:pt idx="9">
                  <c:v>Nemocnice Třinec</c:v>
                </c:pt>
                <c:pt idx="10">
                  <c:v>Krajská nemocnice T.Bati ve Zlíně</c:v>
                </c:pt>
                <c:pt idx="11">
                  <c:v>Nemocnice Sokolov</c:v>
                </c:pt>
                <c:pt idx="12">
                  <c:v>Uherskohradišťská nemocnice</c:v>
                </c:pt>
                <c:pt idx="13">
                  <c:v>Fakultní nemocnice Motol</c:v>
                </c:pt>
                <c:pt idx="14">
                  <c:v>Nemocnice Písek</c:v>
                </c:pt>
                <c:pt idx="15">
                  <c:v>Nemocnice Nové Město na Moravě</c:v>
                </c:pt>
                <c:pt idx="16">
                  <c:v>Všeobecná fakultní nemocnice v Praze </c:v>
                </c:pt>
                <c:pt idx="17">
                  <c:v>Ústřední vojenská nemocnice v Praze</c:v>
                </c:pt>
                <c:pt idx="18">
                  <c:v>Fakultní nemocnice Plzeň</c:v>
                </c:pt>
                <c:pt idx="19">
                  <c:v>Fakultní nemocnice Brno</c:v>
                </c:pt>
                <c:pt idx="20">
                  <c:v>Fakultní nemocnice Olomouc</c:v>
                </c:pt>
                <c:pt idx="21">
                  <c:v>Czech Republic</c:v>
                </c:pt>
                <c:pt idx="22">
                  <c:v>Oblastní nemocnice Trutnov</c:v>
                </c:pt>
                <c:pt idx="23">
                  <c:v>Klaudiánova nemocnice</c:v>
                </c:pt>
                <c:pt idx="24">
                  <c:v>Karvinská hornická nemocnice</c:v>
                </c:pt>
                <c:pt idx="25">
                  <c:v>Thomayerova nemocnice</c:v>
                </c:pt>
                <c:pt idx="26">
                  <c:v>Krajská nemocnice Liberec</c:v>
                </c:pt>
                <c:pt idx="27">
                  <c:v>Nemocnice Česká Lípa</c:v>
                </c:pt>
                <c:pt idx="28">
                  <c:v>Nemocnice Na Homolce</c:v>
                </c:pt>
                <c:pt idx="29">
                  <c:v>Městská nemocnice Ostrava</c:v>
                </c:pt>
                <c:pt idx="30">
                  <c:v>Nemocnice Prostějov</c:v>
                </c:pt>
                <c:pt idx="31">
                  <c:v>Masarykova nemocnice v Ústí nad Labem</c:v>
                </c:pt>
                <c:pt idx="32">
                  <c:v>Nemocnice Chomutov</c:v>
                </c:pt>
                <c:pt idx="33">
                  <c:v>Oblastní nemocnice Kolín</c:v>
                </c:pt>
                <c:pt idx="34">
                  <c:v>Nemocnice Litoměřice</c:v>
                </c:pt>
                <c:pt idx="35">
                  <c:v>Oblastní nemocnice Náchod</c:v>
                </c:pt>
                <c:pt idx="36">
                  <c:v>Nemocnice Jihlava</c:v>
                </c:pt>
                <c:pt idx="37">
                  <c:v>Nemocnice Teplice</c:v>
                </c:pt>
                <c:pt idx="38">
                  <c:v>Nemocnice Vyškov</c:v>
                </c:pt>
                <c:pt idx="39">
                  <c:v>Nemocnice Pardubického kraje</c:v>
                </c:pt>
                <c:pt idx="40">
                  <c:v>Fakultní nemocnice Hradec Králové</c:v>
                </c:pt>
                <c:pt idx="41">
                  <c:v>Oblastní nemocnice Příbram</c:v>
                </c:pt>
                <c:pt idx="42">
                  <c:v>Vítkovická nemocnice</c:v>
                </c:pt>
                <c:pt idx="43">
                  <c:v>Fakultní nemocnice Královské Vinohrady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0</c:v>
                </c:pt>
                <c:pt idx="1">
                  <c:v>25</c:v>
                </c:pt>
                <c:pt idx="2">
                  <c:v>33.33</c:v>
                </c:pt>
                <c:pt idx="3">
                  <c:v>100</c:v>
                </c:pt>
                <c:pt idx="4">
                  <c:v>0</c:v>
                </c:pt>
                <c:pt idx="5">
                  <c:v>16.670000000000002</c:v>
                </c:pt>
                <c:pt idx="6">
                  <c:v>25</c:v>
                </c:pt>
                <c:pt idx="7">
                  <c:v>17.39</c:v>
                </c:pt>
                <c:pt idx="8">
                  <c:v>50</c:v>
                </c:pt>
                <c:pt idx="9">
                  <c:v>0</c:v>
                </c:pt>
                <c:pt idx="10">
                  <c:v>33.33</c:v>
                </c:pt>
                <c:pt idx="11">
                  <c:v>0</c:v>
                </c:pt>
                <c:pt idx="12">
                  <c:v>40</c:v>
                </c:pt>
                <c:pt idx="13">
                  <c:v>16.670000000000002</c:v>
                </c:pt>
                <c:pt idx="14">
                  <c:v>28.57</c:v>
                </c:pt>
                <c:pt idx="15">
                  <c:v>0</c:v>
                </c:pt>
                <c:pt idx="16">
                  <c:v>0</c:v>
                </c:pt>
                <c:pt idx="17">
                  <c:v>8.33</c:v>
                </c:pt>
                <c:pt idx="18">
                  <c:v>25</c:v>
                </c:pt>
                <c:pt idx="19">
                  <c:v>8.33</c:v>
                </c:pt>
                <c:pt idx="20">
                  <c:v>9.09</c:v>
                </c:pt>
                <c:pt idx="21">
                  <c:v>17.27</c:v>
                </c:pt>
                <c:pt idx="22">
                  <c:v>22.22</c:v>
                </c:pt>
                <c:pt idx="23">
                  <c:v>28.57</c:v>
                </c:pt>
                <c:pt idx="24">
                  <c:v>20</c:v>
                </c:pt>
                <c:pt idx="25">
                  <c:v>40</c:v>
                </c:pt>
                <c:pt idx="26">
                  <c:v>11.11</c:v>
                </c:pt>
                <c:pt idx="27">
                  <c:v>12.5</c:v>
                </c:pt>
                <c:pt idx="28">
                  <c:v>21.05</c:v>
                </c:pt>
                <c:pt idx="29">
                  <c:v>14.28</c:v>
                </c:pt>
                <c:pt idx="30">
                  <c:v>33.33</c:v>
                </c:pt>
                <c:pt idx="31">
                  <c:v>7.69</c:v>
                </c:pt>
                <c:pt idx="32">
                  <c:v>0</c:v>
                </c:pt>
                <c:pt idx="33">
                  <c:v>12.5</c:v>
                </c:pt>
                <c:pt idx="34">
                  <c:v>12.5</c:v>
                </c:pt>
                <c:pt idx="35">
                  <c:v>0</c:v>
                </c:pt>
                <c:pt idx="36">
                  <c:v>25</c:v>
                </c:pt>
                <c:pt idx="37">
                  <c:v>22.22</c:v>
                </c:pt>
                <c:pt idx="38">
                  <c:v>20</c:v>
                </c:pt>
                <c:pt idx="39">
                  <c:v>16.670000000000002</c:v>
                </c:pt>
                <c:pt idx="40">
                  <c:v>14.29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BBA4-40CE-84BA-357A6D1B346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amyloidní angiopatie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BA4-40CE-84BA-357A6D1B3467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Nemocnice Blansko</c:v>
                </c:pt>
                <c:pt idx="2">
                  <c:v>Nemocnice Břeclav</c:v>
                </c:pt>
                <c:pt idx="3">
                  <c:v>Oblastní nemocnice Kladno</c:v>
                </c:pt>
                <c:pt idx="4">
                  <c:v>Nemocnice Rudolfa a Stefanie</c:v>
                </c:pt>
                <c:pt idx="5">
                  <c:v>Nemocnice České Budějovice</c:v>
                </c:pt>
                <c:pt idx="6">
                  <c:v>Karlovarská krajská nemocnice</c:v>
                </c:pt>
                <c:pt idx="7">
                  <c:v>Fakultní nemocnice Ostrava</c:v>
                </c:pt>
                <c:pt idx="8">
                  <c:v>Fakultní nemocnice u sv. Anny v Brně</c:v>
                </c:pt>
                <c:pt idx="9">
                  <c:v>Nemocnice Třinec</c:v>
                </c:pt>
                <c:pt idx="10">
                  <c:v>Krajská nemocnice T.Bati ve Zlíně</c:v>
                </c:pt>
                <c:pt idx="11">
                  <c:v>Nemocnice Sokolov</c:v>
                </c:pt>
                <c:pt idx="12">
                  <c:v>Uherskohradišťská nemocnice</c:v>
                </c:pt>
                <c:pt idx="13">
                  <c:v>Fakultní nemocnice Motol</c:v>
                </c:pt>
                <c:pt idx="14">
                  <c:v>Nemocnice Písek</c:v>
                </c:pt>
                <c:pt idx="15">
                  <c:v>Nemocnice Nové Město na Moravě</c:v>
                </c:pt>
                <c:pt idx="16">
                  <c:v>Všeobecná fakultní nemocnice v Praze </c:v>
                </c:pt>
                <c:pt idx="17">
                  <c:v>Ústřední vojenská nemocnice v Praze</c:v>
                </c:pt>
                <c:pt idx="18">
                  <c:v>Fakultní nemocnice Plzeň</c:v>
                </c:pt>
                <c:pt idx="19">
                  <c:v>Fakultní nemocnice Brno</c:v>
                </c:pt>
                <c:pt idx="20">
                  <c:v>Fakultní nemocnice Olomouc</c:v>
                </c:pt>
                <c:pt idx="21">
                  <c:v>Czech Republic</c:v>
                </c:pt>
                <c:pt idx="22">
                  <c:v>Oblastní nemocnice Trutnov</c:v>
                </c:pt>
                <c:pt idx="23">
                  <c:v>Klaudiánova nemocnice</c:v>
                </c:pt>
                <c:pt idx="24">
                  <c:v>Karvinská hornická nemocnice</c:v>
                </c:pt>
                <c:pt idx="25">
                  <c:v>Thomayerova nemocnice</c:v>
                </c:pt>
                <c:pt idx="26">
                  <c:v>Krajská nemocnice Liberec</c:v>
                </c:pt>
                <c:pt idx="27">
                  <c:v>Nemocnice Česká Lípa</c:v>
                </c:pt>
                <c:pt idx="28">
                  <c:v>Nemocnice Na Homolce</c:v>
                </c:pt>
                <c:pt idx="29">
                  <c:v>Městská nemocnice Ostrava</c:v>
                </c:pt>
                <c:pt idx="30">
                  <c:v>Nemocnice Prostějov</c:v>
                </c:pt>
                <c:pt idx="31">
                  <c:v>Masarykova nemocnice v Ústí nad Labem</c:v>
                </c:pt>
                <c:pt idx="32">
                  <c:v>Nemocnice Chomutov</c:v>
                </c:pt>
                <c:pt idx="33">
                  <c:v>Oblastní nemocnice Kolín</c:v>
                </c:pt>
                <c:pt idx="34">
                  <c:v>Nemocnice Litoměřice</c:v>
                </c:pt>
                <c:pt idx="35">
                  <c:v>Oblastní nemocnice Náchod</c:v>
                </c:pt>
                <c:pt idx="36">
                  <c:v>Nemocnice Jihlava</c:v>
                </c:pt>
                <c:pt idx="37">
                  <c:v>Nemocnice Teplice</c:v>
                </c:pt>
                <c:pt idx="38">
                  <c:v>Nemocnice Vyškov</c:v>
                </c:pt>
                <c:pt idx="39">
                  <c:v>Nemocnice Pardubického kraje</c:v>
                </c:pt>
                <c:pt idx="40">
                  <c:v>Fakultní nemocnice Hradec Králové</c:v>
                </c:pt>
                <c:pt idx="41">
                  <c:v>Oblastní nemocnice Příbram</c:v>
                </c:pt>
                <c:pt idx="42">
                  <c:v>Vítkovická nemocnice</c:v>
                </c:pt>
                <c:pt idx="43">
                  <c:v>Fakultní nemocnice Královské Vinohrady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12.5</c:v>
                </c:pt>
                <c:pt idx="7">
                  <c:v>0</c:v>
                </c:pt>
                <c:pt idx="8">
                  <c:v>10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8.33</c:v>
                </c:pt>
                <c:pt idx="14">
                  <c:v>0</c:v>
                </c:pt>
                <c:pt idx="15">
                  <c:v>0</c:v>
                </c:pt>
                <c:pt idx="16">
                  <c:v>50</c:v>
                </c:pt>
                <c:pt idx="17">
                  <c:v>0</c:v>
                </c:pt>
                <c:pt idx="18">
                  <c:v>12.5</c:v>
                </c:pt>
                <c:pt idx="19">
                  <c:v>8.33</c:v>
                </c:pt>
                <c:pt idx="20">
                  <c:v>0</c:v>
                </c:pt>
                <c:pt idx="21">
                  <c:v>4.18</c:v>
                </c:pt>
                <c:pt idx="22">
                  <c:v>11.11</c:v>
                </c:pt>
                <c:pt idx="23">
                  <c:v>7.14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5.26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18.18</c:v>
                </c:pt>
                <c:pt idx="33">
                  <c:v>0</c:v>
                </c:pt>
                <c:pt idx="34">
                  <c:v>0</c:v>
                </c:pt>
                <c:pt idx="35">
                  <c:v>25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BBA4-40CE-84BA-357A6D1B346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jiné / neznámé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BBA4-40CE-84BA-357A6D1B3467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Nemocnice Blansko</c:v>
                </c:pt>
                <c:pt idx="2">
                  <c:v>Nemocnice Břeclav</c:v>
                </c:pt>
                <c:pt idx="3">
                  <c:v>Oblastní nemocnice Kladno</c:v>
                </c:pt>
                <c:pt idx="4">
                  <c:v>Nemocnice Rudolfa a Stefanie</c:v>
                </c:pt>
                <c:pt idx="5">
                  <c:v>Nemocnice České Budějovice</c:v>
                </c:pt>
                <c:pt idx="6">
                  <c:v>Karlovarská krajská nemocnice</c:v>
                </c:pt>
                <c:pt idx="7">
                  <c:v>Fakultní nemocnice Ostrava</c:v>
                </c:pt>
                <c:pt idx="8">
                  <c:v>Fakultní nemocnice u sv. Anny v Brně</c:v>
                </c:pt>
                <c:pt idx="9">
                  <c:v>Nemocnice Třinec</c:v>
                </c:pt>
                <c:pt idx="10">
                  <c:v>Krajská nemocnice T.Bati ve Zlíně</c:v>
                </c:pt>
                <c:pt idx="11">
                  <c:v>Nemocnice Sokolov</c:v>
                </c:pt>
                <c:pt idx="12">
                  <c:v>Uherskohradišťská nemocnice</c:v>
                </c:pt>
                <c:pt idx="13">
                  <c:v>Fakultní nemocnice Motol</c:v>
                </c:pt>
                <c:pt idx="14">
                  <c:v>Nemocnice Písek</c:v>
                </c:pt>
                <c:pt idx="15">
                  <c:v>Nemocnice Nové Město na Moravě</c:v>
                </c:pt>
                <c:pt idx="16">
                  <c:v>Všeobecná fakultní nemocnice v Praze </c:v>
                </c:pt>
                <c:pt idx="17">
                  <c:v>Ústřední vojenská nemocnice v Praze</c:v>
                </c:pt>
                <c:pt idx="18">
                  <c:v>Fakultní nemocnice Plzeň</c:v>
                </c:pt>
                <c:pt idx="19">
                  <c:v>Fakultní nemocnice Brno</c:v>
                </c:pt>
                <c:pt idx="20">
                  <c:v>Fakultní nemocnice Olomouc</c:v>
                </c:pt>
                <c:pt idx="21">
                  <c:v>Czech Republic</c:v>
                </c:pt>
                <c:pt idx="22">
                  <c:v>Oblastní nemocnice Trutnov</c:v>
                </c:pt>
                <c:pt idx="23">
                  <c:v>Klaudiánova nemocnice</c:v>
                </c:pt>
                <c:pt idx="24">
                  <c:v>Karvinská hornická nemocnice</c:v>
                </c:pt>
                <c:pt idx="25">
                  <c:v>Thomayerova nemocnice</c:v>
                </c:pt>
                <c:pt idx="26">
                  <c:v>Krajská nemocnice Liberec</c:v>
                </c:pt>
                <c:pt idx="27">
                  <c:v>Nemocnice Česká Lípa</c:v>
                </c:pt>
                <c:pt idx="28">
                  <c:v>Nemocnice Na Homolce</c:v>
                </c:pt>
                <c:pt idx="29">
                  <c:v>Městská nemocnice Ostrava</c:v>
                </c:pt>
                <c:pt idx="30">
                  <c:v>Nemocnice Prostějov</c:v>
                </c:pt>
                <c:pt idx="31">
                  <c:v>Masarykova nemocnice v Ústí nad Labem</c:v>
                </c:pt>
                <c:pt idx="32">
                  <c:v>Nemocnice Chomutov</c:v>
                </c:pt>
                <c:pt idx="33">
                  <c:v>Oblastní nemocnice Kolín</c:v>
                </c:pt>
                <c:pt idx="34">
                  <c:v>Nemocnice Litoměřice</c:v>
                </c:pt>
                <c:pt idx="35">
                  <c:v>Oblastní nemocnice Náchod</c:v>
                </c:pt>
                <c:pt idx="36">
                  <c:v>Nemocnice Jihlava</c:v>
                </c:pt>
                <c:pt idx="37">
                  <c:v>Nemocnice Teplice</c:v>
                </c:pt>
                <c:pt idx="38">
                  <c:v>Nemocnice Vyškov</c:v>
                </c:pt>
                <c:pt idx="39">
                  <c:v>Nemocnice Pardubického kraje</c:v>
                </c:pt>
                <c:pt idx="40">
                  <c:v>Fakultní nemocnice Hradec Králové</c:v>
                </c:pt>
                <c:pt idx="41">
                  <c:v>Oblastní nemocnice Příbram</c:v>
                </c:pt>
                <c:pt idx="42">
                  <c:v>Vítkovická nemocnice</c:v>
                </c:pt>
                <c:pt idx="43">
                  <c:v>Fakultní nemocnice Královské Vinohrady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Sheet1!$G$2:$G$46</c:f>
              <c:numCache>
                <c:formatCode>General</c:formatCode>
                <c:ptCount val="45"/>
                <c:pt idx="0">
                  <c:v>0</c:v>
                </c:pt>
                <c:pt idx="1">
                  <c:v>75</c:v>
                </c:pt>
                <c:pt idx="2">
                  <c:v>66.67</c:v>
                </c:pt>
                <c:pt idx="3">
                  <c:v>0</c:v>
                </c:pt>
                <c:pt idx="4">
                  <c:v>50</c:v>
                </c:pt>
                <c:pt idx="5">
                  <c:v>58.33</c:v>
                </c:pt>
                <c:pt idx="6">
                  <c:v>37.5</c:v>
                </c:pt>
                <c:pt idx="7">
                  <c:v>39.130000000000003</c:v>
                </c:pt>
                <c:pt idx="8">
                  <c:v>0</c:v>
                </c:pt>
                <c:pt idx="9">
                  <c:v>66.67</c:v>
                </c:pt>
                <c:pt idx="10">
                  <c:v>33.33</c:v>
                </c:pt>
                <c:pt idx="11">
                  <c:v>62.5</c:v>
                </c:pt>
                <c:pt idx="12">
                  <c:v>20</c:v>
                </c:pt>
                <c:pt idx="13">
                  <c:v>25</c:v>
                </c:pt>
                <c:pt idx="14">
                  <c:v>28.57</c:v>
                </c:pt>
                <c:pt idx="15">
                  <c:v>50</c:v>
                </c:pt>
                <c:pt idx="16">
                  <c:v>0</c:v>
                </c:pt>
                <c:pt idx="17">
                  <c:v>41.67</c:v>
                </c:pt>
                <c:pt idx="18">
                  <c:v>12.5</c:v>
                </c:pt>
                <c:pt idx="19">
                  <c:v>8.33</c:v>
                </c:pt>
                <c:pt idx="20">
                  <c:v>36.36</c:v>
                </c:pt>
                <c:pt idx="21">
                  <c:v>18.38</c:v>
                </c:pt>
                <c:pt idx="22">
                  <c:v>11.11</c:v>
                </c:pt>
                <c:pt idx="23">
                  <c:v>7.14</c:v>
                </c:pt>
                <c:pt idx="24">
                  <c:v>20</c:v>
                </c:pt>
                <c:pt idx="25">
                  <c:v>0</c:v>
                </c:pt>
                <c:pt idx="26">
                  <c:v>22.22</c:v>
                </c:pt>
                <c:pt idx="27">
                  <c:v>25</c:v>
                </c:pt>
                <c:pt idx="28">
                  <c:v>5.26</c:v>
                </c:pt>
                <c:pt idx="29">
                  <c:v>0</c:v>
                </c:pt>
                <c:pt idx="30">
                  <c:v>0</c:v>
                </c:pt>
                <c:pt idx="31">
                  <c:v>7.69</c:v>
                </c:pt>
                <c:pt idx="32">
                  <c:v>0</c:v>
                </c:pt>
                <c:pt idx="33">
                  <c:v>12.5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BBA4-40CE-84BA-357A6D1B3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(coiling)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6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F5D-49BA-B546-4BC61396AE85}"/>
              </c:ext>
            </c:extLst>
          </c:dPt>
          <c:cat>
            <c:strRef>
              <c:f>Sheet1!$A$2:$A$46</c:f>
              <c:strCache>
                <c:ptCount val="45"/>
                <c:pt idx="0">
                  <c:v>Fakultní nemocnice Motol</c:v>
                </c:pt>
                <c:pt idx="1">
                  <c:v>Městská nemocnice Ostrava</c:v>
                </c:pt>
                <c:pt idx="2">
                  <c:v>Vítkovická nemocnice</c:v>
                </c:pt>
                <c:pt idx="3">
                  <c:v>Nemocnice Jihlava</c:v>
                </c:pt>
                <c:pt idx="4">
                  <c:v>Fakultní nemocnice Královské Vinohrady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Jindřichův Hradec</c:v>
                </c:pt>
                <c:pt idx="8">
                  <c:v>Nemocnice Písek</c:v>
                </c:pt>
                <c:pt idx="9">
                  <c:v>Karlovarská krajská nemocnice</c:v>
                </c:pt>
                <c:pt idx="10">
                  <c:v>Nemocnice Vyškov</c:v>
                </c:pt>
                <c:pt idx="11">
                  <c:v>Oblastní nemocnice Kladno</c:v>
                </c:pt>
                <c:pt idx="12">
                  <c:v>Nemocnice Prostějov</c:v>
                </c:pt>
                <c:pt idx="13">
                  <c:v>Krajská nemocnice T.Bati ve Zlíně</c:v>
                </c:pt>
                <c:pt idx="14">
                  <c:v>Karvinská hornická nemocnice</c:v>
                </c:pt>
                <c:pt idx="15">
                  <c:v>Nemocnice Pardubického kraje</c:v>
                </c:pt>
                <c:pt idx="16">
                  <c:v>Oblastní nemocnice Náchod</c:v>
                </c:pt>
                <c:pt idx="17">
                  <c:v>Thomayerova nemocnice</c:v>
                </c:pt>
                <c:pt idx="18">
                  <c:v>Nemocnice Blansko</c:v>
                </c:pt>
                <c:pt idx="19">
                  <c:v>Fakultní nemocnice Brno</c:v>
                </c:pt>
                <c:pt idx="20">
                  <c:v>Nemocnice Břeclav</c:v>
                </c:pt>
                <c:pt idx="21">
                  <c:v>Nemocnice Česká Lípa</c:v>
                </c:pt>
                <c:pt idx="22">
                  <c:v>Fakultní nemocnice Olomouc</c:v>
                </c:pt>
                <c:pt idx="23">
                  <c:v>Sdružené zdravotnické zařízení Krnov</c:v>
                </c:pt>
                <c:pt idx="24">
                  <c:v>Oblastní nemocnice Trutnov</c:v>
                </c:pt>
                <c:pt idx="25">
                  <c:v>Nemocnice Třinec</c:v>
                </c:pt>
                <c:pt idx="26">
                  <c:v>Nemocnice Rudolfa a Stefanie</c:v>
                </c:pt>
                <c:pt idx="27">
                  <c:v>Uherskohradišťská nemocnice</c:v>
                </c:pt>
                <c:pt idx="28">
                  <c:v>Oblastní nemocnice Příbram</c:v>
                </c:pt>
                <c:pt idx="29">
                  <c:v>Klaudiánova nemocnice</c:v>
                </c:pt>
                <c:pt idx="30">
                  <c:v>Nemocnice Chomutov</c:v>
                </c:pt>
                <c:pt idx="31">
                  <c:v>Nemocnice Sokolov</c:v>
                </c:pt>
                <c:pt idx="32">
                  <c:v>Fakultní nemocnice Plzeň</c:v>
                </c:pt>
                <c:pt idx="33">
                  <c:v>Nemocnice Nové Město na Moravě</c:v>
                </c:pt>
                <c:pt idx="34">
                  <c:v>Nemocnice Litoměřice</c:v>
                </c:pt>
                <c:pt idx="35">
                  <c:v>Fakultní nemocnice Ostrava</c:v>
                </c:pt>
                <c:pt idx="36">
                  <c:v>Czech Republic</c:v>
                </c:pt>
                <c:pt idx="37">
                  <c:v>Masarykova nemocnice v Ústí nad Labem</c:v>
                </c:pt>
                <c:pt idx="38">
                  <c:v>Fakultní nemocnice u sv. Anny v Brně</c:v>
                </c:pt>
                <c:pt idx="39">
                  <c:v>Ústřední vojenská nemocnice v Praze</c:v>
                </c:pt>
                <c:pt idx="40">
                  <c:v>Nemocnice České Budějovice</c:v>
                </c:pt>
                <c:pt idx="41">
                  <c:v>Nemocnice Teplice</c:v>
                </c:pt>
                <c:pt idx="42">
                  <c:v>Krajská nemocnice Liberec</c:v>
                </c:pt>
                <c:pt idx="43">
                  <c:v>Nemocnice Na Homolce</c:v>
                </c:pt>
                <c:pt idx="44">
                  <c:v>Oblastní nemocnice Kolín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12.5</c:v>
                </c:pt>
                <c:pt idx="36">
                  <c:v>22.73</c:v>
                </c:pt>
                <c:pt idx="37">
                  <c:v>30</c:v>
                </c:pt>
                <c:pt idx="38">
                  <c:v>33.33</c:v>
                </c:pt>
                <c:pt idx="39">
                  <c:v>33.33</c:v>
                </c:pt>
                <c:pt idx="40">
                  <c:v>33.33</c:v>
                </c:pt>
                <c:pt idx="41">
                  <c:v>33.33</c:v>
                </c:pt>
                <c:pt idx="42">
                  <c:v>33.33</c:v>
                </c:pt>
                <c:pt idx="43">
                  <c:v>57.14</c:v>
                </c:pt>
                <c:pt idx="44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FF5D-49BA-B546-4BC61396AE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Neurochirurgická (clipping)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6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F5D-49BA-B546-4BC61396AE85}"/>
              </c:ext>
            </c:extLst>
          </c:dPt>
          <c:cat>
            <c:strRef>
              <c:f>Sheet1!$A$2:$A$46</c:f>
              <c:strCache>
                <c:ptCount val="45"/>
                <c:pt idx="0">
                  <c:v>Fakultní nemocnice Motol</c:v>
                </c:pt>
                <c:pt idx="1">
                  <c:v>Městská nemocnice Ostrava</c:v>
                </c:pt>
                <c:pt idx="2">
                  <c:v>Vítkovická nemocnice</c:v>
                </c:pt>
                <c:pt idx="3">
                  <c:v>Nemocnice Jihlava</c:v>
                </c:pt>
                <c:pt idx="4">
                  <c:v>Fakultní nemocnice Královské Vinohrady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Jindřichův Hradec</c:v>
                </c:pt>
                <c:pt idx="8">
                  <c:v>Nemocnice Písek</c:v>
                </c:pt>
                <c:pt idx="9">
                  <c:v>Karlovarská krajská nemocnice</c:v>
                </c:pt>
                <c:pt idx="10">
                  <c:v>Nemocnice Vyškov</c:v>
                </c:pt>
                <c:pt idx="11">
                  <c:v>Oblastní nemocnice Kladno</c:v>
                </c:pt>
                <c:pt idx="12">
                  <c:v>Nemocnice Prostějov</c:v>
                </c:pt>
                <c:pt idx="13">
                  <c:v>Krajská nemocnice T.Bati ve Zlíně</c:v>
                </c:pt>
                <c:pt idx="14">
                  <c:v>Karvinská hornická nemocnice</c:v>
                </c:pt>
                <c:pt idx="15">
                  <c:v>Nemocnice Pardubického kraje</c:v>
                </c:pt>
                <c:pt idx="16">
                  <c:v>Oblastní nemocnice Náchod</c:v>
                </c:pt>
                <c:pt idx="17">
                  <c:v>Thomayerova nemocnice</c:v>
                </c:pt>
                <c:pt idx="18">
                  <c:v>Nemocnice Blansko</c:v>
                </c:pt>
                <c:pt idx="19">
                  <c:v>Fakultní nemocnice Brno</c:v>
                </c:pt>
                <c:pt idx="20">
                  <c:v>Nemocnice Břeclav</c:v>
                </c:pt>
                <c:pt idx="21">
                  <c:v>Nemocnice Česká Lípa</c:v>
                </c:pt>
                <c:pt idx="22">
                  <c:v>Fakultní nemocnice Olomouc</c:v>
                </c:pt>
                <c:pt idx="23">
                  <c:v>Sdružené zdravotnické zařízení Krnov</c:v>
                </c:pt>
                <c:pt idx="24">
                  <c:v>Oblastní nemocnice Trutnov</c:v>
                </c:pt>
                <c:pt idx="25">
                  <c:v>Nemocnice Třinec</c:v>
                </c:pt>
                <c:pt idx="26">
                  <c:v>Nemocnice Rudolfa a Stefanie</c:v>
                </c:pt>
                <c:pt idx="27">
                  <c:v>Uherskohradišťská nemocnice</c:v>
                </c:pt>
                <c:pt idx="28">
                  <c:v>Oblastní nemocnice Příbram</c:v>
                </c:pt>
                <c:pt idx="29">
                  <c:v>Klaudiánova nemocnice</c:v>
                </c:pt>
                <c:pt idx="30">
                  <c:v>Nemocnice Chomutov</c:v>
                </c:pt>
                <c:pt idx="31">
                  <c:v>Nemocnice Sokolov</c:v>
                </c:pt>
                <c:pt idx="32">
                  <c:v>Fakultní nemocnice Plzeň</c:v>
                </c:pt>
                <c:pt idx="33">
                  <c:v>Nemocnice Nové Město na Moravě</c:v>
                </c:pt>
                <c:pt idx="34">
                  <c:v>Nemocnice Litoměřice</c:v>
                </c:pt>
                <c:pt idx="35">
                  <c:v>Fakultní nemocnice Ostrava</c:v>
                </c:pt>
                <c:pt idx="36">
                  <c:v>Czech Republic</c:v>
                </c:pt>
                <c:pt idx="37">
                  <c:v>Masarykova nemocnice v Ústí nad Labem</c:v>
                </c:pt>
                <c:pt idx="38">
                  <c:v>Fakultní nemocnice u sv. Anny v Brně</c:v>
                </c:pt>
                <c:pt idx="39">
                  <c:v>Ústřední vojenská nemocnice v Praze</c:v>
                </c:pt>
                <c:pt idx="40">
                  <c:v>Nemocnice České Budějovice</c:v>
                </c:pt>
                <c:pt idx="41">
                  <c:v>Nemocnice Teplice</c:v>
                </c:pt>
                <c:pt idx="42">
                  <c:v>Krajská nemocnice Liberec</c:v>
                </c:pt>
                <c:pt idx="43">
                  <c:v>Nemocnice Na Homolce</c:v>
                </c:pt>
                <c:pt idx="44">
                  <c:v>Oblastní nemocnice Kolín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50</c:v>
                </c:pt>
                <c:pt idx="33">
                  <c:v>50</c:v>
                </c:pt>
                <c:pt idx="34">
                  <c:v>100</c:v>
                </c:pt>
                <c:pt idx="35">
                  <c:v>37.5</c:v>
                </c:pt>
                <c:pt idx="36">
                  <c:v>22.73</c:v>
                </c:pt>
                <c:pt idx="37">
                  <c:v>30</c:v>
                </c:pt>
                <c:pt idx="38">
                  <c:v>0</c:v>
                </c:pt>
                <c:pt idx="39">
                  <c:v>0</c:v>
                </c:pt>
                <c:pt idx="40">
                  <c:v>33.33</c:v>
                </c:pt>
                <c:pt idx="41">
                  <c:v>33.33</c:v>
                </c:pt>
                <c:pt idx="42">
                  <c:v>66.67</c:v>
                </c:pt>
                <c:pt idx="43">
                  <c:v>14.29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FF5D-49BA-B546-4BC61396AE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Jiný neurochirurgický výkon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36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F5D-49BA-B546-4BC61396AE85}"/>
              </c:ext>
            </c:extLst>
          </c:dPt>
          <c:cat>
            <c:strRef>
              <c:f>Sheet1!$A$2:$A$46</c:f>
              <c:strCache>
                <c:ptCount val="45"/>
                <c:pt idx="0">
                  <c:v>Fakultní nemocnice Motol</c:v>
                </c:pt>
                <c:pt idx="1">
                  <c:v>Městská nemocnice Ostrava</c:v>
                </c:pt>
                <c:pt idx="2">
                  <c:v>Vítkovická nemocnice</c:v>
                </c:pt>
                <c:pt idx="3">
                  <c:v>Nemocnice Jihlava</c:v>
                </c:pt>
                <c:pt idx="4">
                  <c:v>Fakultní nemocnice Královské Vinohrady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Jindřichův Hradec</c:v>
                </c:pt>
                <c:pt idx="8">
                  <c:v>Nemocnice Písek</c:v>
                </c:pt>
                <c:pt idx="9">
                  <c:v>Karlovarská krajská nemocnice</c:v>
                </c:pt>
                <c:pt idx="10">
                  <c:v>Nemocnice Vyškov</c:v>
                </c:pt>
                <c:pt idx="11">
                  <c:v>Oblastní nemocnice Kladno</c:v>
                </c:pt>
                <c:pt idx="12">
                  <c:v>Nemocnice Prostějov</c:v>
                </c:pt>
                <c:pt idx="13">
                  <c:v>Krajská nemocnice T.Bati ve Zlíně</c:v>
                </c:pt>
                <c:pt idx="14">
                  <c:v>Karvinská hornická nemocnice</c:v>
                </c:pt>
                <c:pt idx="15">
                  <c:v>Nemocnice Pardubického kraje</c:v>
                </c:pt>
                <c:pt idx="16">
                  <c:v>Oblastní nemocnice Náchod</c:v>
                </c:pt>
                <c:pt idx="17">
                  <c:v>Thomayerova nemocnice</c:v>
                </c:pt>
                <c:pt idx="18">
                  <c:v>Nemocnice Blansko</c:v>
                </c:pt>
                <c:pt idx="19">
                  <c:v>Fakultní nemocnice Brno</c:v>
                </c:pt>
                <c:pt idx="20">
                  <c:v>Nemocnice Břeclav</c:v>
                </c:pt>
                <c:pt idx="21">
                  <c:v>Nemocnice Česká Lípa</c:v>
                </c:pt>
                <c:pt idx="22">
                  <c:v>Fakultní nemocnice Olomouc</c:v>
                </c:pt>
                <c:pt idx="23">
                  <c:v>Sdružené zdravotnické zařízení Krnov</c:v>
                </c:pt>
                <c:pt idx="24">
                  <c:v>Oblastní nemocnice Trutnov</c:v>
                </c:pt>
                <c:pt idx="25">
                  <c:v>Nemocnice Třinec</c:v>
                </c:pt>
                <c:pt idx="26">
                  <c:v>Nemocnice Rudolfa a Stefanie</c:v>
                </c:pt>
                <c:pt idx="27">
                  <c:v>Uherskohradišťská nemocnice</c:v>
                </c:pt>
                <c:pt idx="28">
                  <c:v>Oblastní nemocnice Příbram</c:v>
                </c:pt>
                <c:pt idx="29">
                  <c:v>Klaudiánova nemocnice</c:v>
                </c:pt>
                <c:pt idx="30">
                  <c:v>Nemocnice Chomutov</c:v>
                </c:pt>
                <c:pt idx="31">
                  <c:v>Nemocnice Sokolov</c:v>
                </c:pt>
                <c:pt idx="32">
                  <c:v>Fakultní nemocnice Plzeň</c:v>
                </c:pt>
                <c:pt idx="33">
                  <c:v>Nemocnice Nové Město na Moravě</c:v>
                </c:pt>
                <c:pt idx="34">
                  <c:v>Nemocnice Litoměřice</c:v>
                </c:pt>
                <c:pt idx="35">
                  <c:v>Fakultní nemocnice Ostrava</c:v>
                </c:pt>
                <c:pt idx="36">
                  <c:v>Czech Republic</c:v>
                </c:pt>
                <c:pt idx="37">
                  <c:v>Masarykova nemocnice v Ústí nad Labem</c:v>
                </c:pt>
                <c:pt idx="38">
                  <c:v>Fakultní nemocnice u sv. Anny v Brně</c:v>
                </c:pt>
                <c:pt idx="39">
                  <c:v>Ústřední vojenská nemocnice v Praze</c:v>
                </c:pt>
                <c:pt idx="40">
                  <c:v>Nemocnice České Budějovice</c:v>
                </c:pt>
                <c:pt idx="41">
                  <c:v>Nemocnice Teplice</c:v>
                </c:pt>
                <c:pt idx="42">
                  <c:v>Krajská nemocnice Liberec</c:v>
                </c:pt>
                <c:pt idx="43">
                  <c:v>Nemocnice Na Homolce</c:v>
                </c:pt>
                <c:pt idx="44">
                  <c:v>Oblastní nemocnice Kolín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10.6</c:v>
                </c:pt>
                <c:pt idx="37">
                  <c:v>40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33.33</c:v>
                </c:pt>
                <c:pt idx="42">
                  <c:v>0</c:v>
                </c:pt>
                <c:pt idx="43">
                  <c:v>28.57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FF5D-49BA-B546-4BC61396AE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Odeslán k intervenci do jiného centra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36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FF5D-49BA-B546-4BC61396AE85}"/>
              </c:ext>
            </c:extLst>
          </c:dPt>
          <c:cat>
            <c:strRef>
              <c:f>Sheet1!$A$2:$A$46</c:f>
              <c:strCache>
                <c:ptCount val="45"/>
                <c:pt idx="0">
                  <c:v>Fakultní nemocnice Motol</c:v>
                </c:pt>
                <c:pt idx="1">
                  <c:v>Městská nemocnice Ostrava</c:v>
                </c:pt>
                <c:pt idx="2">
                  <c:v>Vítkovická nemocnice</c:v>
                </c:pt>
                <c:pt idx="3">
                  <c:v>Nemocnice Jihlava</c:v>
                </c:pt>
                <c:pt idx="4">
                  <c:v>Fakultní nemocnice Královské Vinohrady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Jindřichův Hradec</c:v>
                </c:pt>
                <c:pt idx="8">
                  <c:v>Nemocnice Písek</c:v>
                </c:pt>
                <c:pt idx="9">
                  <c:v>Karlovarská krajská nemocnice</c:v>
                </c:pt>
                <c:pt idx="10">
                  <c:v>Nemocnice Vyškov</c:v>
                </c:pt>
                <c:pt idx="11">
                  <c:v>Oblastní nemocnice Kladno</c:v>
                </c:pt>
                <c:pt idx="12">
                  <c:v>Nemocnice Prostějov</c:v>
                </c:pt>
                <c:pt idx="13">
                  <c:v>Krajská nemocnice T.Bati ve Zlíně</c:v>
                </c:pt>
                <c:pt idx="14">
                  <c:v>Karvinská hornická nemocnice</c:v>
                </c:pt>
                <c:pt idx="15">
                  <c:v>Nemocnice Pardubického kraje</c:v>
                </c:pt>
                <c:pt idx="16">
                  <c:v>Oblastní nemocnice Náchod</c:v>
                </c:pt>
                <c:pt idx="17">
                  <c:v>Thomayerova nemocnice</c:v>
                </c:pt>
                <c:pt idx="18">
                  <c:v>Nemocnice Blansko</c:v>
                </c:pt>
                <c:pt idx="19">
                  <c:v>Fakultní nemocnice Brno</c:v>
                </c:pt>
                <c:pt idx="20">
                  <c:v>Nemocnice Břeclav</c:v>
                </c:pt>
                <c:pt idx="21">
                  <c:v>Nemocnice Česká Lípa</c:v>
                </c:pt>
                <c:pt idx="22">
                  <c:v>Fakultní nemocnice Olomouc</c:v>
                </c:pt>
                <c:pt idx="23">
                  <c:v>Sdružené zdravotnické zařízení Krnov</c:v>
                </c:pt>
                <c:pt idx="24">
                  <c:v>Oblastní nemocnice Trutnov</c:v>
                </c:pt>
                <c:pt idx="25">
                  <c:v>Nemocnice Třinec</c:v>
                </c:pt>
                <c:pt idx="26">
                  <c:v>Nemocnice Rudolfa a Stefanie</c:v>
                </c:pt>
                <c:pt idx="27">
                  <c:v>Uherskohradišťská nemocnice</c:v>
                </c:pt>
                <c:pt idx="28">
                  <c:v>Oblastní nemocnice Příbram</c:v>
                </c:pt>
                <c:pt idx="29">
                  <c:v>Klaudiánova nemocnice</c:v>
                </c:pt>
                <c:pt idx="30">
                  <c:v>Nemocnice Chomutov</c:v>
                </c:pt>
                <c:pt idx="31">
                  <c:v>Nemocnice Sokolov</c:v>
                </c:pt>
                <c:pt idx="32">
                  <c:v>Fakultní nemocnice Plzeň</c:v>
                </c:pt>
                <c:pt idx="33">
                  <c:v>Nemocnice Nové Město na Moravě</c:v>
                </c:pt>
                <c:pt idx="34">
                  <c:v>Nemocnice Litoměřice</c:v>
                </c:pt>
                <c:pt idx="35">
                  <c:v>Fakultní nemocnice Ostrava</c:v>
                </c:pt>
                <c:pt idx="36">
                  <c:v>Czech Republic</c:v>
                </c:pt>
                <c:pt idx="37">
                  <c:v>Masarykova nemocnice v Ústí nad Labem</c:v>
                </c:pt>
                <c:pt idx="38">
                  <c:v>Fakultní nemocnice u sv. Anny v Brně</c:v>
                </c:pt>
                <c:pt idx="39">
                  <c:v>Ústřední vojenská nemocnice v Praze</c:v>
                </c:pt>
                <c:pt idx="40">
                  <c:v>Nemocnice České Budějovice</c:v>
                </c:pt>
                <c:pt idx="41">
                  <c:v>Nemocnice Teplice</c:v>
                </c:pt>
                <c:pt idx="42">
                  <c:v>Krajská nemocnice Liberec</c:v>
                </c:pt>
                <c:pt idx="43">
                  <c:v>Nemocnice Na Homolce</c:v>
                </c:pt>
                <c:pt idx="44">
                  <c:v>Oblastní nemocnice Kolín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66.67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0</c:v>
                </c:pt>
                <c:pt idx="33">
                  <c:v>50</c:v>
                </c:pt>
                <c:pt idx="34">
                  <c:v>0</c:v>
                </c:pt>
                <c:pt idx="35">
                  <c:v>0</c:v>
                </c:pt>
                <c:pt idx="36">
                  <c:v>10.6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FF5D-49BA-B546-4BC61396A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assessed for rehabilitation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EA4-414B-B8DE-F226320709D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6EA4-414B-B8DE-F226320709D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6EA4-414B-B8DE-F226320709D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6EA4-414B-B8DE-F226320709D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6EA4-414B-B8DE-F226320709D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6EA4-414B-B8DE-F226320709D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6EA4-414B-B8DE-F226320709D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6EA4-414B-B8DE-F226320709D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6EA4-414B-B8DE-F226320709D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6EA4-414B-B8DE-F226320709D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6EA4-414B-B8DE-F226320709D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6EA4-414B-B8DE-F226320709D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6EA4-414B-B8DE-F226320709D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6EA4-414B-B8DE-F226320709D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6EA4-414B-B8DE-F226320709D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6EA4-414B-B8DE-F226320709D3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1-6EA4-414B-B8DE-F226320709D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6EA4-414B-B8DE-F226320709D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6EA4-414B-B8DE-F226320709D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6EA4-414B-B8DE-F226320709D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6EA4-414B-B8DE-F226320709D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6EA4-414B-B8DE-F226320709D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6EA4-414B-B8DE-F226320709D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6EA4-414B-B8DE-F226320709D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6EA4-414B-B8DE-F226320709D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6EA4-414B-B8DE-F226320709D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6EA4-414B-B8DE-F226320709D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6EA4-414B-B8DE-F226320709D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6EA4-414B-B8DE-F226320709D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6EA4-414B-B8DE-F226320709D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6EA4-414B-B8DE-F226320709D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6EA4-414B-B8DE-F226320709D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6EA4-414B-B8DE-F226320709D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6EA4-414B-B8DE-F226320709D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6EA4-414B-B8DE-F226320709D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6EA4-414B-B8DE-F226320709D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6EA4-414B-B8DE-F226320709D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6EA4-414B-B8DE-F226320709D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6EA4-414B-B8DE-F226320709D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6EA4-414B-B8DE-F226320709D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6EA4-414B-B8DE-F226320709D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6EA4-414B-B8DE-F226320709D3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6EA4-414B-B8DE-F226320709D3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6EA4-414B-B8DE-F226320709D3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6EA4-414B-B8DE-F226320709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Fakultní nemocnice Hradec Králové</c:v>
                </c:pt>
                <c:pt idx="1">
                  <c:v>Karlovarská krajská nemocnice</c:v>
                </c:pt>
                <c:pt idx="2">
                  <c:v>Vítkovická nemocnice</c:v>
                </c:pt>
                <c:pt idx="3">
                  <c:v>Nemocnice Litoměřice</c:v>
                </c:pt>
                <c:pt idx="4">
                  <c:v>Nemocnice Česká Lípa</c:v>
                </c:pt>
                <c:pt idx="5">
                  <c:v>Fakultní nemocnice Ostrava</c:v>
                </c:pt>
                <c:pt idx="6">
                  <c:v>Nemocnice Pardubického kraje</c:v>
                </c:pt>
                <c:pt idx="7">
                  <c:v>Oblastní nemocnice Náchod</c:v>
                </c:pt>
                <c:pt idx="8">
                  <c:v>Fakultní nemocnice u sv. Anny v Brně</c:v>
                </c:pt>
                <c:pt idx="9">
                  <c:v>Nemocnice Rudolfa a Stefanie</c:v>
                </c:pt>
                <c:pt idx="10">
                  <c:v>Nemocnice České Budějovice</c:v>
                </c:pt>
                <c:pt idx="11">
                  <c:v>Všeobecná fakultní nemocnice v Praze </c:v>
                </c:pt>
                <c:pt idx="12">
                  <c:v>Ústřední vojenská nemocnice v Praze</c:v>
                </c:pt>
                <c:pt idx="13">
                  <c:v>Masarykova nemocnice v Ústí nad Labem</c:v>
                </c:pt>
                <c:pt idx="14">
                  <c:v>Oblastní nemocnice Příbram</c:v>
                </c:pt>
                <c:pt idx="15">
                  <c:v>Nemocnice Nové Město na Moravě</c:v>
                </c:pt>
                <c:pt idx="16">
                  <c:v>Czech Republic</c:v>
                </c:pt>
                <c:pt idx="17">
                  <c:v>Fakultní nemocnice Motol</c:v>
                </c:pt>
                <c:pt idx="18">
                  <c:v>Oblastní nemocnice Kolín</c:v>
                </c:pt>
                <c:pt idx="19">
                  <c:v>Karvinská hornická nemocnice</c:v>
                </c:pt>
                <c:pt idx="20">
                  <c:v>Oblastní nemocnice Kladno</c:v>
                </c:pt>
                <c:pt idx="21">
                  <c:v>Fakultní nemocnice Brno</c:v>
                </c:pt>
                <c:pt idx="22">
                  <c:v>Thomayerova nemocnice</c:v>
                </c:pt>
                <c:pt idx="23">
                  <c:v>Nemocnice Chomutov</c:v>
                </c:pt>
                <c:pt idx="24">
                  <c:v>Krajská nemocnice Liberec</c:v>
                </c:pt>
                <c:pt idx="25">
                  <c:v>Oblastní nemocnice Trutnov</c:v>
                </c:pt>
                <c:pt idx="26">
                  <c:v>Klaudiánova nemocnice</c:v>
                </c:pt>
                <c:pt idx="27">
                  <c:v>Krajská nemocnice T.Bati ve Zlíně</c:v>
                </c:pt>
                <c:pt idx="28">
                  <c:v>Nemocnice Vyškov</c:v>
                </c:pt>
                <c:pt idx="29">
                  <c:v>Fakultní nemocnice Královské Vinohrady</c:v>
                </c:pt>
                <c:pt idx="30">
                  <c:v>Nemocnice Teplice</c:v>
                </c:pt>
                <c:pt idx="31">
                  <c:v>Nemocnice Třinec</c:v>
                </c:pt>
                <c:pt idx="32">
                  <c:v>Nemocnice Břeclav</c:v>
                </c:pt>
                <c:pt idx="33">
                  <c:v>Fakultní nemocnice Olomouc</c:v>
                </c:pt>
                <c:pt idx="34">
                  <c:v>Uherskohradišťská nemocnice</c:v>
                </c:pt>
                <c:pt idx="35">
                  <c:v>Městská nemocnice Ostrava</c:v>
                </c:pt>
                <c:pt idx="36">
                  <c:v>Nemocnice Na Homolce</c:v>
                </c:pt>
                <c:pt idx="37">
                  <c:v>Fakultní nemocnice Plzeň</c:v>
                </c:pt>
                <c:pt idx="38">
                  <c:v>Nemocnice Jindřichův Hradec</c:v>
                </c:pt>
                <c:pt idx="39">
                  <c:v>Nemocnice Sokolov</c:v>
                </c:pt>
                <c:pt idx="40">
                  <c:v>Nemocnice Písek</c:v>
                </c:pt>
                <c:pt idx="41">
                  <c:v>Nemocnice Prostějov</c:v>
                </c:pt>
                <c:pt idx="42">
                  <c:v>Sdružené zdravotnické zařízení Krnov</c:v>
                </c:pt>
                <c:pt idx="43">
                  <c:v>Nemocnice Jihlava</c:v>
                </c:pt>
                <c:pt idx="44">
                  <c:v>Nemocnice Blansko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51.49</c:v>
                </c:pt>
                <c:pt idx="1">
                  <c:v>54</c:v>
                </c:pt>
                <c:pt idx="2">
                  <c:v>55</c:v>
                </c:pt>
                <c:pt idx="3">
                  <c:v>60.61</c:v>
                </c:pt>
                <c:pt idx="4">
                  <c:v>64.099999999999994</c:v>
                </c:pt>
                <c:pt idx="5">
                  <c:v>64.81</c:v>
                </c:pt>
                <c:pt idx="6">
                  <c:v>66.67</c:v>
                </c:pt>
                <c:pt idx="7">
                  <c:v>68.75</c:v>
                </c:pt>
                <c:pt idx="8">
                  <c:v>68.87</c:v>
                </c:pt>
                <c:pt idx="9">
                  <c:v>70.83</c:v>
                </c:pt>
                <c:pt idx="10">
                  <c:v>72.599999999999994</c:v>
                </c:pt>
                <c:pt idx="11">
                  <c:v>73.680000000000007</c:v>
                </c:pt>
                <c:pt idx="12">
                  <c:v>73.75</c:v>
                </c:pt>
                <c:pt idx="13">
                  <c:v>77.569999999999993</c:v>
                </c:pt>
                <c:pt idx="14">
                  <c:v>80</c:v>
                </c:pt>
                <c:pt idx="15">
                  <c:v>81.13</c:v>
                </c:pt>
                <c:pt idx="16">
                  <c:v>83.26</c:v>
                </c:pt>
                <c:pt idx="17">
                  <c:v>84.27</c:v>
                </c:pt>
                <c:pt idx="18">
                  <c:v>84.48</c:v>
                </c:pt>
                <c:pt idx="19">
                  <c:v>85.07</c:v>
                </c:pt>
                <c:pt idx="20">
                  <c:v>87.27</c:v>
                </c:pt>
                <c:pt idx="21">
                  <c:v>87.62</c:v>
                </c:pt>
                <c:pt idx="22">
                  <c:v>87.72</c:v>
                </c:pt>
                <c:pt idx="23">
                  <c:v>87.88</c:v>
                </c:pt>
                <c:pt idx="24">
                  <c:v>89.25</c:v>
                </c:pt>
                <c:pt idx="25">
                  <c:v>89.58</c:v>
                </c:pt>
                <c:pt idx="26">
                  <c:v>89.61</c:v>
                </c:pt>
                <c:pt idx="27">
                  <c:v>90.48</c:v>
                </c:pt>
                <c:pt idx="28">
                  <c:v>90.91</c:v>
                </c:pt>
                <c:pt idx="29">
                  <c:v>90.91</c:v>
                </c:pt>
                <c:pt idx="30">
                  <c:v>91.89</c:v>
                </c:pt>
                <c:pt idx="31">
                  <c:v>92</c:v>
                </c:pt>
                <c:pt idx="32">
                  <c:v>92.16</c:v>
                </c:pt>
                <c:pt idx="33">
                  <c:v>93.43</c:v>
                </c:pt>
                <c:pt idx="34">
                  <c:v>93.83</c:v>
                </c:pt>
                <c:pt idx="35">
                  <c:v>94.23</c:v>
                </c:pt>
                <c:pt idx="36">
                  <c:v>94.87</c:v>
                </c:pt>
                <c:pt idx="37">
                  <c:v>97.37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6EA4-414B-B8DE-F226320709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zjištěná během hospitalizace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6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F71-49C6-BD3F-AE58F072D0D6}"/>
              </c:ext>
            </c:extLst>
          </c:dPt>
          <c:cat>
            <c:strRef>
              <c:f>Sheet1!$A$2:$A$46</c:f>
              <c:strCache>
                <c:ptCount val="45"/>
                <c:pt idx="0">
                  <c:v>Karlovarská krajská nemocnice</c:v>
                </c:pt>
                <c:pt idx="1">
                  <c:v>Nemocnice Rudolfa a Stefanie</c:v>
                </c:pt>
                <c:pt idx="2">
                  <c:v>Nemocnice Prostějov</c:v>
                </c:pt>
                <c:pt idx="3">
                  <c:v>Nemocnice Jindřichův Hradec</c:v>
                </c:pt>
                <c:pt idx="4">
                  <c:v>Thomayerova nemocnice</c:v>
                </c:pt>
                <c:pt idx="5">
                  <c:v>Oblastní nemocnice Kolín</c:v>
                </c:pt>
                <c:pt idx="6">
                  <c:v>Městská nemocnice Ostrava</c:v>
                </c:pt>
                <c:pt idx="7">
                  <c:v>Fakultní nemocnice Ostrava</c:v>
                </c:pt>
                <c:pt idx="8">
                  <c:v>Uherskohradišťská nemocnice</c:v>
                </c:pt>
                <c:pt idx="9">
                  <c:v>Karvinská hornická nemocnice</c:v>
                </c:pt>
                <c:pt idx="10">
                  <c:v>Fakultní nemocnice Plzeň</c:v>
                </c:pt>
                <c:pt idx="11">
                  <c:v>Všeobecná fakultní nemocnice v Praze </c:v>
                </c:pt>
                <c:pt idx="12">
                  <c:v>Oblastní nemocnice Kladno</c:v>
                </c:pt>
                <c:pt idx="13">
                  <c:v>Fakultní nemocnice Královské Vinohrady</c:v>
                </c:pt>
                <c:pt idx="14">
                  <c:v>Nemocnice Blansko</c:v>
                </c:pt>
                <c:pt idx="15">
                  <c:v>Oblastní nemocnice Příbram</c:v>
                </c:pt>
                <c:pt idx="16">
                  <c:v>Nemocnice Litoměřice</c:v>
                </c:pt>
                <c:pt idx="17">
                  <c:v>Nemocnice Vyškov</c:v>
                </c:pt>
                <c:pt idx="18">
                  <c:v>Fakultní nemocnice Brno</c:v>
                </c:pt>
                <c:pt idx="19">
                  <c:v>Nemocnice Třinec</c:v>
                </c:pt>
                <c:pt idx="20">
                  <c:v>Sdružené zdravotnické zařízení Krnov</c:v>
                </c:pt>
                <c:pt idx="21">
                  <c:v>Nemocnice Pardubického kraje</c:v>
                </c:pt>
                <c:pt idx="22">
                  <c:v>Krajská nemocnice Liberec</c:v>
                </c:pt>
                <c:pt idx="23">
                  <c:v>Krajská nemocnice T.Bati ve Zlíně</c:v>
                </c:pt>
                <c:pt idx="24">
                  <c:v>Nemocnice Sokolov</c:v>
                </c:pt>
                <c:pt idx="25">
                  <c:v>Fakultní nemocnice Olomouc</c:v>
                </c:pt>
                <c:pt idx="26">
                  <c:v>Czech Republic</c:v>
                </c:pt>
                <c:pt idx="27">
                  <c:v>Oblastní nemocnice Trutnov</c:v>
                </c:pt>
                <c:pt idx="28">
                  <c:v>Masarykova nemocnice v Ústí nad Labem</c:v>
                </c:pt>
                <c:pt idx="29">
                  <c:v>Nemocnice Jihlava</c:v>
                </c:pt>
                <c:pt idx="30">
                  <c:v>Nemocnice Na Homolce</c:v>
                </c:pt>
                <c:pt idx="31">
                  <c:v>Fakultní nemocnice Hradec Králové</c:v>
                </c:pt>
                <c:pt idx="32">
                  <c:v>Nemocnice Teplice</c:v>
                </c:pt>
                <c:pt idx="33">
                  <c:v>Nemocnice Písek</c:v>
                </c:pt>
                <c:pt idx="34">
                  <c:v>Vítkovická nemocnice</c:v>
                </c:pt>
                <c:pt idx="35">
                  <c:v>Ústřední vojenská nemocnice v Praze</c:v>
                </c:pt>
                <c:pt idx="36">
                  <c:v>Nemocnice Nové Město na Moravě</c:v>
                </c:pt>
                <c:pt idx="37">
                  <c:v>Fakultní nemocnice u sv. Anny v Brně</c:v>
                </c:pt>
                <c:pt idx="38">
                  <c:v>Nemocnice Břeclav</c:v>
                </c:pt>
                <c:pt idx="39">
                  <c:v>Klaudiánova nemocnice</c:v>
                </c:pt>
                <c:pt idx="40">
                  <c:v>Nemocnice České Budějovice</c:v>
                </c:pt>
                <c:pt idx="41">
                  <c:v>Oblastní nemocnice Náchod</c:v>
                </c:pt>
                <c:pt idx="42">
                  <c:v>Nemocnice Chomutov</c:v>
                </c:pt>
                <c:pt idx="43">
                  <c:v>Fakultní nemocnice Motol</c:v>
                </c:pt>
                <c:pt idx="44">
                  <c:v>Nemocnice Česká Lípa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0.89</c:v>
                </c:pt>
                <c:pt idx="7">
                  <c:v>1.1100000000000001</c:v>
                </c:pt>
                <c:pt idx="8">
                  <c:v>1.25</c:v>
                </c:pt>
                <c:pt idx="9">
                  <c:v>1.35</c:v>
                </c:pt>
                <c:pt idx="10">
                  <c:v>1.54</c:v>
                </c:pt>
                <c:pt idx="11">
                  <c:v>1.61</c:v>
                </c:pt>
                <c:pt idx="12">
                  <c:v>1.72</c:v>
                </c:pt>
                <c:pt idx="13">
                  <c:v>1.85</c:v>
                </c:pt>
                <c:pt idx="14">
                  <c:v>2.13</c:v>
                </c:pt>
                <c:pt idx="15">
                  <c:v>2.5</c:v>
                </c:pt>
                <c:pt idx="16">
                  <c:v>2.56</c:v>
                </c:pt>
                <c:pt idx="17">
                  <c:v>2.86</c:v>
                </c:pt>
                <c:pt idx="18">
                  <c:v>3.03</c:v>
                </c:pt>
                <c:pt idx="19">
                  <c:v>3.12</c:v>
                </c:pt>
                <c:pt idx="20">
                  <c:v>3.28</c:v>
                </c:pt>
                <c:pt idx="21">
                  <c:v>3.45</c:v>
                </c:pt>
                <c:pt idx="22">
                  <c:v>3.49</c:v>
                </c:pt>
                <c:pt idx="23">
                  <c:v>3.49</c:v>
                </c:pt>
                <c:pt idx="24">
                  <c:v>3.51</c:v>
                </c:pt>
                <c:pt idx="25">
                  <c:v>3.65</c:v>
                </c:pt>
                <c:pt idx="26">
                  <c:v>3.85</c:v>
                </c:pt>
                <c:pt idx="27">
                  <c:v>3.85</c:v>
                </c:pt>
                <c:pt idx="28">
                  <c:v>3.92</c:v>
                </c:pt>
                <c:pt idx="29">
                  <c:v>4.17</c:v>
                </c:pt>
                <c:pt idx="30">
                  <c:v>4.17</c:v>
                </c:pt>
                <c:pt idx="31">
                  <c:v>4.21</c:v>
                </c:pt>
                <c:pt idx="32">
                  <c:v>4.4000000000000004</c:v>
                </c:pt>
                <c:pt idx="33">
                  <c:v>4.55</c:v>
                </c:pt>
                <c:pt idx="34">
                  <c:v>4.6900000000000004</c:v>
                </c:pt>
                <c:pt idx="35">
                  <c:v>4.88</c:v>
                </c:pt>
                <c:pt idx="36">
                  <c:v>4.92</c:v>
                </c:pt>
                <c:pt idx="37">
                  <c:v>5.15</c:v>
                </c:pt>
                <c:pt idx="38">
                  <c:v>5.45</c:v>
                </c:pt>
                <c:pt idx="39">
                  <c:v>5.56</c:v>
                </c:pt>
                <c:pt idx="40">
                  <c:v>5.59</c:v>
                </c:pt>
                <c:pt idx="41">
                  <c:v>8</c:v>
                </c:pt>
                <c:pt idx="42">
                  <c:v>10.29</c:v>
                </c:pt>
                <c:pt idx="43">
                  <c:v>13.83</c:v>
                </c:pt>
                <c:pt idx="44">
                  <c:v>21.05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FF71-49C6-BD3F-AE58F072D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nově zjištěná při přijetí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6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F71-49C6-BD3F-AE58F072D0D6}"/>
              </c:ext>
            </c:extLst>
          </c:dPt>
          <c:cat>
            <c:strRef>
              <c:f>Sheet1!$A$2:$A$46</c:f>
              <c:strCache>
                <c:ptCount val="45"/>
                <c:pt idx="0">
                  <c:v>Karlovarská krajská nemocnice</c:v>
                </c:pt>
                <c:pt idx="1">
                  <c:v>Nemocnice Rudolfa a Stefanie</c:v>
                </c:pt>
                <c:pt idx="2">
                  <c:v>Nemocnice Prostějov</c:v>
                </c:pt>
                <c:pt idx="3">
                  <c:v>Nemocnice Jindřichův Hradec</c:v>
                </c:pt>
                <c:pt idx="4">
                  <c:v>Thomayerova nemocnice</c:v>
                </c:pt>
                <c:pt idx="5">
                  <c:v>Oblastní nemocnice Kolín</c:v>
                </c:pt>
                <c:pt idx="6">
                  <c:v>Městská nemocnice Ostrava</c:v>
                </c:pt>
                <c:pt idx="7">
                  <c:v>Fakultní nemocnice Ostrava</c:v>
                </c:pt>
                <c:pt idx="8">
                  <c:v>Uherskohradišťská nemocnice</c:v>
                </c:pt>
                <c:pt idx="9">
                  <c:v>Karvinská hornická nemocnice</c:v>
                </c:pt>
                <c:pt idx="10">
                  <c:v>Fakultní nemocnice Plzeň</c:v>
                </c:pt>
                <c:pt idx="11">
                  <c:v>Všeobecná fakultní nemocnice v Praze </c:v>
                </c:pt>
                <c:pt idx="12">
                  <c:v>Oblastní nemocnice Kladno</c:v>
                </c:pt>
                <c:pt idx="13">
                  <c:v>Fakultní nemocnice Královské Vinohrady</c:v>
                </c:pt>
                <c:pt idx="14">
                  <c:v>Nemocnice Blansko</c:v>
                </c:pt>
                <c:pt idx="15">
                  <c:v>Oblastní nemocnice Příbram</c:v>
                </c:pt>
                <c:pt idx="16">
                  <c:v>Nemocnice Litoměřice</c:v>
                </c:pt>
                <c:pt idx="17">
                  <c:v>Nemocnice Vyškov</c:v>
                </c:pt>
                <c:pt idx="18">
                  <c:v>Fakultní nemocnice Brno</c:v>
                </c:pt>
                <c:pt idx="19">
                  <c:v>Nemocnice Třinec</c:v>
                </c:pt>
                <c:pt idx="20">
                  <c:v>Sdružené zdravotnické zařízení Krnov</c:v>
                </c:pt>
                <c:pt idx="21">
                  <c:v>Nemocnice Pardubického kraje</c:v>
                </c:pt>
                <c:pt idx="22">
                  <c:v>Krajská nemocnice Liberec</c:v>
                </c:pt>
                <c:pt idx="23">
                  <c:v>Krajská nemocnice T.Bati ve Zlíně</c:v>
                </c:pt>
                <c:pt idx="24">
                  <c:v>Nemocnice Sokolov</c:v>
                </c:pt>
                <c:pt idx="25">
                  <c:v>Fakultní nemocnice Olomouc</c:v>
                </c:pt>
                <c:pt idx="26">
                  <c:v>Czech Republic</c:v>
                </c:pt>
                <c:pt idx="27">
                  <c:v>Oblastní nemocnice Trutnov</c:v>
                </c:pt>
                <c:pt idx="28">
                  <c:v>Masarykova nemocnice v Ústí nad Labem</c:v>
                </c:pt>
                <c:pt idx="29">
                  <c:v>Nemocnice Jihlava</c:v>
                </c:pt>
                <c:pt idx="30">
                  <c:v>Nemocnice Na Homolce</c:v>
                </c:pt>
                <c:pt idx="31">
                  <c:v>Fakultní nemocnice Hradec Králové</c:v>
                </c:pt>
                <c:pt idx="32">
                  <c:v>Nemocnice Teplice</c:v>
                </c:pt>
                <c:pt idx="33">
                  <c:v>Nemocnice Písek</c:v>
                </c:pt>
                <c:pt idx="34">
                  <c:v>Vítkovická nemocnice</c:v>
                </c:pt>
                <c:pt idx="35">
                  <c:v>Ústřední vojenská nemocnice v Praze</c:v>
                </c:pt>
                <c:pt idx="36">
                  <c:v>Nemocnice Nové Město na Moravě</c:v>
                </c:pt>
                <c:pt idx="37">
                  <c:v>Fakultní nemocnice u sv. Anny v Brně</c:v>
                </c:pt>
                <c:pt idx="38">
                  <c:v>Nemocnice Břeclav</c:v>
                </c:pt>
                <c:pt idx="39">
                  <c:v>Klaudiánova nemocnice</c:v>
                </c:pt>
                <c:pt idx="40">
                  <c:v>Nemocnice České Budějovice</c:v>
                </c:pt>
                <c:pt idx="41">
                  <c:v>Oblastní nemocnice Náchod</c:v>
                </c:pt>
                <c:pt idx="42">
                  <c:v>Nemocnice Chomutov</c:v>
                </c:pt>
                <c:pt idx="43">
                  <c:v>Fakultní nemocnice Motol</c:v>
                </c:pt>
                <c:pt idx="44">
                  <c:v>Nemocnice Česká Lípa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3.85</c:v>
                </c:pt>
                <c:pt idx="2">
                  <c:v>4.92</c:v>
                </c:pt>
                <c:pt idx="3">
                  <c:v>6.9</c:v>
                </c:pt>
                <c:pt idx="4">
                  <c:v>8.4499999999999993</c:v>
                </c:pt>
                <c:pt idx="5">
                  <c:v>10.39</c:v>
                </c:pt>
                <c:pt idx="6">
                  <c:v>9.82</c:v>
                </c:pt>
                <c:pt idx="7">
                  <c:v>11.11</c:v>
                </c:pt>
                <c:pt idx="8">
                  <c:v>6.25</c:v>
                </c:pt>
                <c:pt idx="9">
                  <c:v>5.41</c:v>
                </c:pt>
                <c:pt idx="10">
                  <c:v>6.15</c:v>
                </c:pt>
                <c:pt idx="11">
                  <c:v>8.06</c:v>
                </c:pt>
                <c:pt idx="12">
                  <c:v>12.07</c:v>
                </c:pt>
                <c:pt idx="13">
                  <c:v>7.41</c:v>
                </c:pt>
                <c:pt idx="14">
                  <c:v>2.13</c:v>
                </c:pt>
                <c:pt idx="15">
                  <c:v>5</c:v>
                </c:pt>
                <c:pt idx="16">
                  <c:v>5.13</c:v>
                </c:pt>
                <c:pt idx="17">
                  <c:v>0</c:v>
                </c:pt>
                <c:pt idx="18">
                  <c:v>1.01</c:v>
                </c:pt>
                <c:pt idx="19">
                  <c:v>4.6900000000000004</c:v>
                </c:pt>
                <c:pt idx="20">
                  <c:v>0</c:v>
                </c:pt>
                <c:pt idx="21">
                  <c:v>6.9</c:v>
                </c:pt>
                <c:pt idx="22">
                  <c:v>3.49</c:v>
                </c:pt>
                <c:pt idx="23">
                  <c:v>6.98</c:v>
                </c:pt>
                <c:pt idx="24">
                  <c:v>3.51</c:v>
                </c:pt>
                <c:pt idx="25">
                  <c:v>7.3</c:v>
                </c:pt>
                <c:pt idx="26">
                  <c:v>6.02</c:v>
                </c:pt>
                <c:pt idx="27">
                  <c:v>7.69</c:v>
                </c:pt>
                <c:pt idx="28">
                  <c:v>7.84</c:v>
                </c:pt>
                <c:pt idx="29">
                  <c:v>10.42</c:v>
                </c:pt>
                <c:pt idx="30">
                  <c:v>12.5</c:v>
                </c:pt>
                <c:pt idx="31">
                  <c:v>10.53</c:v>
                </c:pt>
                <c:pt idx="32">
                  <c:v>6.59</c:v>
                </c:pt>
                <c:pt idx="33">
                  <c:v>1.52</c:v>
                </c:pt>
                <c:pt idx="34">
                  <c:v>0</c:v>
                </c:pt>
                <c:pt idx="35">
                  <c:v>3.66</c:v>
                </c:pt>
                <c:pt idx="36">
                  <c:v>1.64</c:v>
                </c:pt>
                <c:pt idx="37">
                  <c:v>4.12</c:v>
                </c:pt>
                <c:pt idx="38">
                  <c:v>5.45</c:v>
                </c:pt>
                <c:pt idx="39">
                  <c:v>11.11</c:v>
                </c:pt>
                <c:pt idx="40">
                  <c:v>5.59</c:v>
                </c:pt>
                <c:pt idx="41">
                  <c:v>2</c:v>
                </c:pt>
                <c:pt idx="42">
                  <c:v>8.82</c:v>
                </c:pt>
                <c:pt idx="43">
                  <c:v>2.13</c:v>
                </c:pt>
                <c:pt idx="44">
                  <c:v>5.26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FF71-49C6-BD3F-AE58F072D0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známá FS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6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F71-49C6-BD3F-AE58F072D0D6}"/>
              </c:ext>
            </c:extLst>
          </c:dPt>
          <c:cat>
            <c:strRef>
              <c:f>Sheet1!$A$2:$A$46</c:f>
              <c:strCache>
                <c:ptCount val="45"/>
                <c:pt idx="0">
                  <c:v>Karlovarská krajská nemocnice</c:v>
                </c:pt>
                <c:pt idx="1">
                  <c:v>Nemocnice Rudolfa a Stefanie</c:v>
                </c:pt>
                <c:pt idx="2">
                  <c:v>Nemocnice Prostějov</c:v>
                </c:pt>
                <c:pt idx="3">
                  <c:v>Nemocnice Jindřichův Hradec</c:v>
                </c:pt>
                <c:pt idx="4">
                  <c:v>Thomayerova nemocnice</c:v>
                </c:pt>
                <c:pt idx="5">
                  <c:v>Oblastní nemocnice Kolín</c:v>
                </c:pt>
                <c:pt idx="6">
                  <c:v>Městská nemocnice Ostrava</c:v>
                </c:pt>
                <c:pt idx="7">
                  <c:v>Fakultní nemocnice Ostrava</c:v>
                </c:pt>
                <c:pt idx="8">
                  <c:v>Uherskohradišťská nemocnice</c:v>
                </c:pt>
                <c:pt idx="9">
                  <c:v>Karvinská hornická nemocnice</c:v>
                </c:pt>
                <c:pt idx="10">
                  <c:v>Fakultní nemocnice Plzeň</c:v>
                </c:pt>
                <c:pt idx="11">
                  <c:v>Všeobecná fakultní nemocnice v Praze </c:v>
                </c:pt>
                <c:pt idx="12">
                  <c:v>Oblastní nemocnice Kladno</c:v>
                </c:pt>
                <c:pt idx="13">
                  <c:v>Fakultní nemocnice Královské Vinohrady</c:v>
                </c:pt>
                <c:pt idx="14">
                  <c:v>Nemocnice Blansko</c:v>
                </c:pt>
                <c:pt idx="15">
                  <c:v>Oblastní nemocnice Příbram</c:v>
                </c:pt>
                <c:pt idx="16">
                  <c:v>Nemocnice Litoměřice</c:v>
                </c:pt>
                <c:pt idx="17">
                  <c:v>Nemocnice Vyškov</c:v>
                </c:pt>
                <c:pt idx="18">
                  <c:v>Fakultní nemocnice Brno</c:v>
                </c:pt>
                <c:pt idx="19">
                  <c:v>Nemocnice Třinec</c:v>
                </c:pt>
                <c:pt idx="20">
                  <c:v>Sdružené zdravotnické zařízení Krnov</c:v>
                </c:pt>
                <c:pt idx="21">
                  <c:v>Nemocnice Pardubického kraje</c:v>
                </c:pt>
                <c:pt idx="22">
                  <c:v>Krajská nemocnice Liberec</c:v>
                </c:pt>
                <c:pt idx="23">
                  <c:v>Krajská nemocnice T.Bati ve Zlíně</c:v>
                </c:pt>
                <c:pt idx="24">
                  <c:v>Nemocnice Sokolov</c:v>
                </c:pt>
                <c:pt idx="25">
                  <c:v>Fakultní nemocnice Olomouc</c:v>
                </c:pt>
                <c:pt idx="26">
                  <c:v>Czech Republic</c:v>
                </c:pt>
                <c:pt idx="27">
                  <c:v>Oblastní nemocnice Trutnov</c:v>
                </c:pt>
                <c:pt idx="28">
                  <c:v>Masarykova nemocnice v Ústí nad Labem</c:v>
                </c:pt>
                <c:pt idx="29">
                  <c:v>Nemocnice Jihlava</c:v>
                </c:pt>
                <c:pt idx="30">
                  <c:v>Nemocnice Na Homolce</c:v>
                </c:pt>
                <c:pt idx="31">
                  <c:v>Fakultní nemocnice Hradec Králové</c:v>
                </c:pt>
                <c:pt idx="32">
                  <c:v>Nemocnice Teplice</c:v>
                </c:pt>
                <c:pt idx="33">
                  <c:v>Nemocnice Písek</c:v>
                </c:pt>
                <c:pt idx="34">
                  <c:v>Vítkovická nemocnice</c:v>
                </c:pt>
                <c:pt idx="35">
                  <c:v>Ústřední vojenská nemocnice v Praze</c:v>
                </c:pt>
                <c:pt idx="36">
                  <c:v>Nemocnice Nové Město na Moravě</c:v>
                </c:pt>
                <c:pt idx="37">
                  <c:v>Fakultní nemocnice u sv. Anny v Brně</c:v>
                </c:pt>
                <c:pt idx="38">
                  <c:v>Nemocnice Břeclav</c:v>
                </c:pt>
                <c:pt idx="39">
                  <c:v>Klaudiánova nemocnice</c:v>
                </c:pt>
                <c:pt idx="40">
                  <c:v>Nemocnice České Budějovice</c:v>
                </c:pt>
                <c:pt idx="41">
                  <c:v>Oblastní nemocnice Náchod</c:v>
                </c:pt>
                <c:pt idx="42">
                  <c:v>Nemocnice Chomutov</c:v>
                </c:pt>
                <c:pt idx="43">
                  <c:v>Fakultní nemocnice Motol</c:v>
                </c:pt>
                <c:pt idx="44">
                  <c:v>Nemocnice Česká Lípa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15.38</c:v>
                </c:pt>
                <c:pt idx="1">
                  <c:v>19.23</c:v>
                </c:pt>
                <c:pt idx="2">
                  <c:v>22.95</c:v>
                </c:pt>
                <c:pt idx="3">
                  <c:v>6.9</c:v>
                </c:pt>
                <c:pt idx="4">
                  <c:v>18.309999999999999</c:v>
                </c:pt>
                <c:pt idx="5">
                  <c:v>20.78</c:v>
                </c:pt>
                <c:pt idx="6">
                  <c:v>18.75</c:v>
                </c:pt>
                <c:pt idx="7">
                  <c:v>14.44</c:v>
                </c:pt>
                <c:pt idx="8">
                  <c:v>22.5</c:v>
                </c:pt>
                <c:pt idx="9">
                  <c:v>18.920000000000002</c:v>
                </c:pt>
                <c:pt idx="10">
                  <c:v>27.69</c:v>
                </c:pt>
                <c:pt idx="11">
                  <c:v>16.13</c:v>
                </c:pt>
                <c:pt idx="12">
                  <c:v>18.97</c:v>
                </c:pt>
                <c:pt idx="13">
                  <c:v>22.22</c:v>
                </c:pt>
                <c:pt idx="14">
                  <c:v>21.28</c:v>
                </c:pt>
                <c:pt idx="15">
                  <c:v>22.5</c:v>
                </c:pt>
                <c:pt idx="16">
                  <c:v>20.51</c:v>
                </c:pt>
                <c:pt idx="17">
                  <c:v>22.86</c:v>
                </c:pt>
                <c:pt idx="18">
                  <c:v>27.27</c:v>
                </c:pt>
                <c:pt idx="19">
                  <c:v>28.12</c:v>
                </c:pt>
                <c:pt idx="20">
                  <c:v>14.75</c:v>
                </c:pt>
                <c:pt idx="21">
                  <c:v>18.97</c:v>
                </c:pt>
                <c:pt idx="22">
                  <c:v>25.58</c:v>
                </c:pt>
                <c:pt idx="23">
                  <c:v>12.79</c:v>
                </c:pt>
                <c:pt idx="24">
                  <c:v>21.05</c:v>
                </c:pt>
                <c:pt idx="25">
                  <c:v>15.33</c:v>
                </c:pt>
                <c:pt idx="26">
                  <c:v>19.37</c:v>
                </c:pt>
                <c:pt idx="27">
                  <c:v>26.92</c:v>
                </c:pt>
                <c:pt idx="28">
                  <c:v>16.670000000000002</c:v>
                </c:pt>
                <c:pt idx="29">
                  <c:v>12.5</c:v>
                </c:pt>
                <c:pt idx="30">
                  <c:v>9.7200000000000006</c:v>
                </c:pt>
                <c:pt idx="31">
                  <c:v>24.21</c:v>
                </c:pt>
                <c:pt idx="32">
                  <c:v>17.579999999999998</c:v>
                </c:pt>
                <c:pt idx="33">
                  <c:v>16.670000000000002</c:v>
                </c:pt>
                <c:pt idx="34">
                  <c:v>29.69</c:v>
                </c:pt>
                <c:pt idx="35">
                  <c:v>24.39</c:v>
                </c:pt>
                <c:pt idx="36">
                  <c:v>24.59</c:v>
                </c:pt>
                <c:pt idx="37">
                  <c:v>19.59</c:v>
                </c:pt>
                <c:pt idx="38">
                  <c:v>29.09</c:v>
                </c:pt>
                <c:pt idx="39">
                  <c:v>8.33</c:v>
                </c:pt>
                <c:pt idx="40">
                  <c:v>14.91</c:v>
                </c:pt>
                <c:pt idx="41">
                  <c:v>18</c:v>
                </c:pt>
                <c:pt idx="42">
                  <c:v>20.59</c:v>
                </c:pt>
                <c:pt idx="43">
                  <c:v>12.77</c:v>
                </c:pt>
                <c:pt idx="44">
                  <c:v>23.68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FF71-49C6-BD3F-AE58F072D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Telemetrie s automatickou detekci FS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DAD-45AF-8C51-8E43EFBA548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Oblastní nemocnice Kolín</c:v>
                </c:pt>
                <c:pt idx="5">
                  <c:v>Nemocnice Rudolfa a Stefanie</c:v>
                </c:pt>
                <c:pt idx="6">
                  <c:v>Fakultní nemocnice Královské Vinohrady</c:v>
                </c:pt>
                <c:pt idx="7">
                  <c:v>Všeobecná fakultní nemocnice v Praze </c:v>
                </c:pt>
                <c:pt idx="8">
                  <c:v>Fakultní nemocnice Ostrava</c:v>
                </c:pt>
                <c:pt idx="9">
                  <c:v>Nemocnice Litoměřice</c:v>
                </c:pt>
                <c:pt idx="10">
                  <c:v>Uherskohradišťská nemocnice</c:v>
                </c:pt>
                <c:pt idx="11">
                  <c:v>Nemocnice Chomutov</c:v>
                </c:pt>
                <c:pt idx="12">
                  <c:v>Karvinská hornická nemocnice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Trutnov</c:v>
                </c:pt>
                <c:pt idx="16">
                  <c:v>Klaudiánova nemocnice</c:v>
                </c:pt>
                <c:pt idx="17">
                  <c:v>Nemocnice Břeclav</c:v>
                </c:pt>
                <c:pt idx="18">
                  <c:v>Nemocnice Pardubického kraje</c:v>
                </c:pt>
                <c:pt idx="19">
                  <c:v>Nemocnice Sokolov</c:v>
                </c:pt>
                <c:pt idx="20">
                  <c:v>Nemocnice Třinec</c:v>
                </c:pt>
                <c:pt idx="21">
                  <c:v>Městská nemocnice Ostrava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Vyškov</c:v>
                </c:pt>
                <c:pt idx="26">
                  <c:v>Fakultní nemocnice Plzeň</c:v>
                </c:pt>
                <c:pt idx="27">
                  <c:v>Oblastní nemocnice Náchod</c:v>
                </c:pt>
                <c:pt idx="28">
                  <c:v>Krajská nemocnice T.Bati ve Zlíně</c:v>
                </c:pt>
                <c:pt idx="29">
                  <c:v>Fakultní nemocnice Olomouc</c:v>
                </c:pt>
                <c:pt idx="30">
                  <c:v>Nemocnice Na Homolce</c:v>
                </c:pt>
                <c:pt idx="31">
                  <c:v>Masarykova nemocnice v Ústí nad Labem</c:v>
                </c:pt>
                <c:pt idx="32">
                  <c:v>Nemocnice Česká Lípa</c:v>
                </c:pt>
                <c:pt idx="33">
                  <c:v>Oblastní nemocnice Kladno</c:v>
                </c:pt>
                <c:pt idx="34">
                  <c:v>Nemocnice Teplice</c:v>
                </c:pt>
                <c:pt idx="35">
                  <c:v>Sdružené zdravotnické zařízení Krnov</c:v>
                </c:pt>
                <c:pt idx="36">
                  <c:v>Oblastní nemocnice Příbram</c:v>
                </c:pt>
                <c:pt idx="37">
                  <c:v>Nemocnice Nové Město na Moravě</c:v>
                </c:pt>
                <c:pt idx="38">
                  <c:v>Fakultní nemocnice Motol</c:v>
                </c:pt>
                <c:pt idx="39">
                  <c:v>Czech Republic</c:v>
                </c:pt>
                <c:pt idx="40">
                  <c:v>Ústřední vojenská nemocnice v Praze</c:v>
                </c:pt>
                <c:pt idx="41">
                  <c:v>Fakultní nemocnice Brno</c:v>
                </c:pt>
                <c:pt idx="42">
                  <c:v>Nemocnice České Budějovice</c:v>
                </c:pt>
                <c:pt idx="43">
                  <c:v>Nemocnice Jihlava</c:v>
                </c:pt>
                <c:pt idx="44">
                  <c:v>Fakultní nemocnice u sv. Anny v Brně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7.69</c:v>
                </c:pt>
                <c:pt idx="39">
                  <c:v>10.08</c:v>
                </c:pt>
                <c:pt idx="40">
                  <c:v>25</c:v>
                </c:pt>
                <c:pt idx="41">
                  <c:v>33.33</c:v>
                </c:pt>
                <c:pt idx="42">
                  <c:v>44.44</c:v>
                </c:pt>
                <c:pt idx="43">
                  <c:v>50</c:v>
                </c:pt>
                <c:pt idx="44">
                  <c:v>80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1DAD-45AF-8C51-8E43EFBA5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Telemetrie bez automatické detekce FS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DAD-45AF-8C51-8E43EFBA548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Oblastní nemocnice Kolín</c:v>
                </c:pt>
                <c:pt idx="5">
                  <c:v>Nemocnice Rudolfa a Stefanie</c:v>
                </c:pt>
                <c:pt idx="6">
                  <c:v>Fakultní nemocnice Královské Vinohrady</c:v>
                </c:pt>
                <c:pt idx="7">
                  <c:v>Všeobecná fakultní nemocnice v Praze </c:v>
                </c:pt>
                <c:pt idx="8">
                  <c:v>Fakultní nemocnice Ostrava</c:v>
                </c:pt>
                <c:pt idx="9">
                  <c:v>Nemocnice Litoměřice</c:v>
                </c:pt>
                <c:pt idx="10">
                  <c:v>Uherskohradišťská nemocnice</c:v>
                </c:pt>
                <c:pt idx="11">
                  <c:v>Nemocnice Chomutov</c:v>
                </c:pt>
                <c:pt idx="12">
                  <c:v>Karvinská hornická nemocnice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Trutnov</c:v>
                </c:pt>
                <c:pt idx="16">
                  <c:v>Klaudiánova nemocnice</c:v>
                </c:pt>
                <c:pt idx="17">
                  <c:v>Nemocnice Břeclav</c:v>
                </c:pt>
                <c:pt idx="18">
                  <c:v>Nemocnice Pardubického kraje</c:v>
                </c:pt>
                <c:pt idx="19">
                  <c:v>Nemocnice Sokolov</c:v>
                </c:pt>
                <c:pt idx="20">
                  <c:v>Nemocnice Třinec</c:v>
                </c:pt>
                <c:pt idx="21">
                  <c:v>Městská nemocnice Ostrava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Vyškov</c:v>
                </c:pt>
                <c:pt idx="26">
                  <c:v>Fakultní nemocnice Plzeň</c:v>
                </c:pt>
                <c:pt idx="27">
                  <c:v>Oblastní nemocnice Náchod</c:v>
                </c:pt>
                <c:pt idx="28">
                  <c:v>Krajská nemocnice T.Bati ve Zlíně</c:v>
                </c:pt>
                <c:pt idx="29">
                  <c:v>Fakultní nemocnice Olomouc</c:v>
                </c:pt>
                <c:pt idx="30">
                  <c:v>Nemocnice Na Homolce</c:v>
                </c:pt>
                <c:pt idx="31">
                  <c:v>Masarykova nemocnice v Ústí nad Labem</c:v>
                </c:pt>
                <c:pt idx="32">
                  <c:v>Nemocnice Česká Lípa</c:v>
                </c:pt>
                <c:pt idx="33">
                  <c:v>Oblastní nemocnice Kladno</c:v>
                </c:pt>
                <c:pt idx="34">
                  <c:v>Nemocnice Teplice</c:v>
                </c:pt>
                <c:pt idx="35">
                  <c:v>Sdružené zdravotnické zařízení Krnov</c:v>
                </c:pt>
                <c:pt idx="36">
                  <c:v>Oblastní nemocnice Příbram</c:v>
                </c:pt>
                <c:pt idx="37">
                  <c:v>Nemocnice Nové Město na Moravě</c:v>
                </c:pt>
                <c:pt idx="38">
                  <c:v>Fakultní nemocnice Motol</c:v>
                </c:pt>
                <c:pt idx="39">
                  <c:v>Czech Republic</c:v>
                </c:pt>
                <c:pt idx="40">
                  <c:v>Ústřední vojenská nemocnice v Praze</c:v>
                </c:pt>
                <c:pt idx="41">
                  <c:v>Fakultní nemocnice Brno</c:v>
                </c:pt>
                <c:pt idx="42">
                  <c:v>Nemocnice České Budějovice</c:v>
                </c:pt>
                <c:pt idx="43">
                  <c:v>Nemocnice Jihlava</c:v>
                </c:pt>
                <c:pt idx="44">
                  <c:v>Fakultní nemocnice u sv. Anny v Brně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25</c:v>
                </c:pt>
                <c:pt idx="35">
                  <c:v>50</c:v>
                </c:pt>
                <c:pt idx="36">
                  <c:v>100</c:v>
                </c:pt>
                <c:pt idx="37">
                  <c:v>100</c:v>
                </c:pt>
                <c:pt idx="38">
                  <c:v>0</c:v>
                </c:pt>
                <c:pt idx="39">
                  <c:v>5.88</c:v>
                </c:pt>
                <c:pt idx="40">
                  <c:v>0</c:v>
                </c:pt>
                <c:pt idx="41">
                  <c:v>0</c:v>
                </c:pt>
                <c:pt idx="42">
                  <c:v>11.11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1DAD-45AF-8C51-8E43EFBA54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Holterovo monitorování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DAD-45AF-8C51-8E43EFBA548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Oblastní nemocnice Kolín</c:v>
                </c:pt>
                <c:pt idx="5">
                  <c:v>Nemocnice Rudolfa a Stefanie</c:v>
                </c:pt>
                <c:pt idx="6">
                  <c:v>Fakultní nemocnice Královské Vinohrady</c:v>
                </c:pt>
                <c:pt idx="7">
                  <c:v>Všeobecná fakultní nemocnice v Praze </c:v>
                </c:pt>
                <c:pt idx="8">
                  <c:v>Fakultní nemocnice Ostrava</c:v>
                </c:pt>
                <c:pt idx="9">
                  <c:v>Nemocnice Litoměřice</c:v>
                </c:pt>
                <c:pt idx="10">
                  <c:v>Uherskohradišťská nemocnice</c:v>
                </c:pt>
                <c:pt idx="11">
                  <c:v>Nemocnice Chomutov</c:v>
                </c:pt>
                <c:pt idx="12">
                  <c:v>Karvinská hornická nemocnice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Trutnov</c:v>
                </c:pt>
                <c:pt idx="16">
                  <c:v>Klaudiánova nemocnice</c:v>
                </c:pt>
                <c:pt idx="17">
                  <c:v>Nemocnice Břeclav</c:v>
                </c:pt>
                <c:pt idx="18">
                  <c:v>Nemocnice Pardubického kraje</c:v>
                </c:pt>
                <c:pt idx="19">
                  <c:v>Nemocnice Sokolov</c:v>
                </c:pt>
                <c:pt idx="20">
                  <c:v>Nemocnice Třinec</c:v>
                </c:pt>
                <c:pt idx="21">
                  <c:v>Městská nemocnice Ostrava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Vyškov</c:v>
                </c:pt>
                <c:pt idx="26">
                  <c:v>Fakultní nemocnice Plzeň</c:v>
                </c:pt>
                <c:pt idx="27">
                  <c:v>Oblastní nemocnice Náchod</c:v>
                </c:pt>
                <c:pt idx="28">
                  <c:v>Krajská nemocnice T.Bati ve Zlíně</c:v>
                </c:pt>
                <c:pt idx="29">
                  <c:v>Fakultní nemocnice Olomouc</c:v>
                </c:pt>
                <c:pt idx="30">
                  <c:v>Nemocnice Na Homolce</c:v>
                </c:pt>
                <c:pt idx="31">
                  <c:v>Masarykova nemocnice v Ústí nad Labem</c:v>
                </c:pt>
                <c:pt idx="32">
                  <c:v>Nemocnice Česká Lípa</c:v>
                </c:pt>
                <c:pt idx="33">
                  <c:v>Oblastní nemocnice Kladno</c:v>
                </c:pt>
                <c:pt idx="34">
                  <c:v>Nemocnice Teplice</c:v>
                </c:pt>
                <c:pt idx="35">
                  <c:v>Sdružené zdravotnické zařízení Krnov</c:v>
                </c:pt>
                <c:pt idx="36">
                  <c:v>Oblastní nemocnice Příbram</c:v>
                </c:pt>
                <c:pt idx="37">
                  <c:v>Nemocnice Nové Město na Moravě</c:v>
                </c:pt>
                <c:pt idx="38">
                  <c:v>Fakultní nemocnice Motol</c:v>
                </c:pt>
                <c:pt idx="39">
                  <c:v>Czech Republic</c:v>
                </c:pt>
                <c:pt idx="40">
                  <c:v>Ústřední vojenská nemocnice v Praze</c:v>
                </c:pt>
                <c:pt idx="41">
                  <c:v>Fakultní nemocnice Brno</c:v>
                </c:pt>
                <c:pt idx="42">
                  <c:v>Nemocnice České Budějovice</c:v>
                </c:pt>
                <c:pt idx="43">
                  <c:v>Nemocnice Jihlava</c:v>
                </c:pt>
                <c:pt idx="44">
                  <c:v>Fakultní nemocnice u sv. Anny v Brně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33.33</c:v>
                </c:pt>
                <c:pt idx="29">
                  <c:v>60</c:v>
                </c:pt>
                <c:pt idx="30">
                  <c:v>66.67</c:v>
                </c:pt>
                <c:pt idx="31">
                  <c:v>75</c:v>
                </c:pt>
                <c:pt idx="32">
                  <c:v>87.5</c:v>
                </c:pt>
                <c:pt idx="33">
                  <c:v>100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14.29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1DAD-45AF-8C51-8E43EFBA54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EKG monitorace na JIP lůžku s automatickou detekcí FS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DAD-45AF-8C51-8E43EFBA548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Oblastní nemocnice Kolín</c:v>
                </c:pt>
                <c:pt idx="5">
                  <c:v>Nemocnice Rudolfa a Stefanie</c:v>
                </c:pt>
                <c:pt idx="6">
                  <c:v>Fakultní nemocnice Královské Vinohrady</c:v>
                </c:pt>
                <c:pt idx="7">
                  <c:v>Všeobecná fakultní nemocnice v Praze </c:v>
                </c:pt>
                <c:pt idx="8">
                  <c:v>Fakultní nemocnice Ostrava</c:v>
                </c:pt>
                <c:pt idx="9">
                  <c:v>Nemocnice Litoměřice</c:v>
                </c:pt>
                <c:pt idx="10">
                  <c:v>Uherskohradišťská nemocnice</c:v>
                </c:pt>
                <c:pt idx="11">
                  <c:v>Nemocnice Chomutov</c:v>
                </c:pt>
                <c:pt idx="12">
                  <c:v>Karvinská hornická nemocnice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Trutnov</c:v>
                </c:pt>
                <c:pt idx="16">
                  <c:v>Klaudiánova nemocnice</c:v>
                </c:pt>
                <c:pt idx="17">
                  <c:v>Nemocnice Břeclav</c:v>
                </c:pt>
                <c:pt idx="18">
                  <c:v>Nemocnice Pardubického kraje</c:v>
                </c:pt>
                <c:pt idx="19">
                  <c:v>Nemocnice Sokolov</c:v>
                </c:pt>
                <c:pt idx="20">
                  <c:v>Nemocnice Třinec</c:v>
                </c:pt>
                <c:pt idx="21">
                  <c:v>Městská nemocnice Ostrava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Vyškov</c:v>
                </c:pt>
                <c:pt idx="26">
                  <c:v>Fakultní nemocnice Plzeň</c:v>
                </c:pt>
                <c:pt idx="27">
                  <c:v>Oblastní nemocnice Náchod</c:v>
                </c:pt>
                <c:pt idx="28">
                  <c:v>Krajská nemocnice T.Bati ve Zlíně</c:v>
                </c:pt>
                <c:pt idx="29">
                  <c:v>Fakultní nemocnice Olomouc</c:v>
                </c:pt>
                <c:pt idx="30">
                  <c:v>Nemocnice Na Homolce</c:v>
                </c:pt>
                <c:pt idx="31">
                  <c:v>Masarykova nemocnice v Ústí nad Labem</c:v>
                </c:pt>
                <c:pt idx="32">
                  <c:v>Nemocnice Česká Lípa</c:v>
                </c:pt>
                <c:pt idx="33">
                  <c:v>Oblastní nemocnice Kladno</c:v>
                </c:pt>
                <c:pt idx="34">
                  <c:v>Nemocnice Teplice</c:v>
                </c:pt>
                <c:pt idx="35">
                  <c:v>Sdružené zdravotnické zařízení Krnov</c:v>
                </c:pt>
                <c:pt idx="36">
                  <c:v>Oblastní nemocnice Příbram</c:v>
                </c:pt>
                <c:pt idx="37">
                  <c:v>Nemocnice Nové Město na Moravě</c:v>
                </c:pt>
                <c:pt idx="38">
                  <c:v>Fakultní nemocnice Motol</c:v>
                </c:pt>
                <c:pt idx="39">
                  <c:v>Czech Republic</c:v>
                </c:pt>
                <c:pt idx="40">
                  <c:v>Ústřední vojenská nemocnice v Praze</c:v>
                </c:pt>
                <c:pt idx="41">
                  <c:v>Fakultní nemocnice Brno</c:v>
                </c:pt>
                <c:pt idx="42">
                  <c:v>Nemocnice České Budějovice</c:v>
                </c:pt>
                <c:pt idx="43">
                  <c:v>Nemocnice Jihlava</c:v>
                </c:pt>
                <c:pt idx="44">
                  <c:v>Fakultní nemocnice u sv. Anny v Brně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25</c:v>
                </c:pt>
                <c:pt idx="17">
                  <c:v>33.33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0</c:v>
                </c:pt>
                <c:pt idx="29">
                  <c:v>40</c:v>
                </c:pt>
                <c:pt idx="30">
                  <c:v>0</c:v>
                </c:pt>
                <c:pt idx="31">
                  <c:v>25</c:v>
                </c:pt>
                <c:pt idx="32">
                  <c:v>0</c:v>
                </c:pt>
                <c:pt idx="33">
                  <c:v>0</c:v>
                </c:pt>
                <c:pt idx="34">
                  <c:v>50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92.31</c:v>
                </c:pt>
                <c:pt idx="39">
                  <c:v>40.340000000000003</c:v>
                </c:pt>
                <c:pt idx="40">
                  <c:v>50</c:v>
                </c:pt>
                <c:pt idx="41">
                  <c:v>66.67</c:v>
                </c:pt>
                <c:pt idx="42">
                  <c:v>44.44</c:v>
                </c:pt>
                <c:pt idx="43">
                  <c:v>0</c:v>
                </c:pt>
                <c:pt idx="44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1DAD-45AF-8C51-8E43EFBA548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EKG monitorace na JIP lůžku bez automatické detekce FS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DAD-45AF-8C51-8E43EFBA548A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Oblastní nemocnice Kolín</c:v>
                </c:pt>
                <c:pt idx="5">
                  <c:v>Nemocnice Rudolfa a Stefanie</c:v>
                </c:pt>
                <c:pt idx="6">
                  <c:v>Fakultní nemocnice Královské Vinohrady</c:v>
                </c:pt>
                <c:pt idx="7">
                  <c:v>Všeobecná fakultní nemocnice v Praze </c:v>
                </c:pt>
                <c:pt idx="8">
                  <c:v>Fakultní nemocnice Ostrava</c:v>
                </c:pt>
                <c:pt idx="9">
                  <c:v>Nemocnice Litoměřice</c:v>
                </c:pt>
                <c:pt idx="10">
                  <c:v>Uherskohradišťská nemocnice</c:v>
                </c:pt>
                <c:pt idx="11">
                  <c:v>Nemocnice Chomutov</c:v>
                </c:pt>
                <c:pt idx="12">
                  <c:v>Karvinská hornická nemocnice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Trutnov</c:v>
                </c:pt>
                <c:pt idx="16">
                  <c:v>Klaudiánova nemocnice</c:v>
                </c:pt>
                <c:pt idx="17">
                  <c:v>Nemocnice Břeclav</c:v>
                </c:pt>
                <c:pt idx="18">
                  <c:v>Nemocnice Pardubického kraje</c:v>
                </c:pt>
                <c:pt idx="19">
                  <c:v>Nemocnice Sokolov</c:v>
                </c:pt>
                <c:pt idx="20">
                  <c:v>Nemocnice Třinec</c:v>
                </c:pt>
                <c:pt idx="21">
                  <c:v>Městská nemocnice Ostrava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Vyškov</c:v>
                </c:pt>
                <c:pt idx="26">
                  <c:v>Fakultní nemocnice Plzeň</c:v>
                </c:pt>
                <c:pt idx="27">
                  <c:v>Oblastní nemocnice Náchod</c:v>
                </c:pt>
                <c:pt idx="28">
                  <c:v>Krajská nemocnice T.Bati ve Zlíně</c:v>
                </c:pt>
                <c:pt idx="29">
                  <c:v>Fakultní nemocnice Olomouc</c:v>
                </c:pt>
                <c:pt idx="30">
                  <c:v>Nemocnice Na Homolce</c:v>
                </c:pt>
                <c:pt idx="31">
                  <c:v>Masarykova nemocnice v Ústí nad Labem</c:v>
                </c:pt>
                <c:pt idx="32">
                  <c:v>Nemocnice Česká Lípa</c:v>
                </c:pt>
                <c:pt idx="33">
                  <c:v>Oblastní nemocnice Kladno</c:v>
                </c:pt>
                <c:pt idx="34">
                  <c:v>Nemocnice Teplice</c:v>
                </c:pt>
                <c:pt idx="35">
                  <c:v>Sdružené zdravotnické zařízení Krnov</c:v>
                </c:pt>
                <c:pt idx="36">
                  <c:v>Oblastní nemocnice Příbram</c:v>
                </c:pt>
                <c:pt idx="37">
                  <c:v>Nemocnice Nové Město na Moravě</c:v>
                </c:pt>
                <c:pt idx="38">
                  <c:v>Fakultní nemocnice Motol</c:v>
                </c:pt>
                <c:pt idx="39">
                  <c:v>Czech Republic</c:v>
                </c:pt>
                <c:pt idx="40">
                  <c:v>Ústřední vojenská nemocnice v Praze</c:v>
                </c:pt>
                <c:pt idx="41">
                  <c:v>Fakultní nemocnice Brno</c:v>
                </c:pt>
                <c:pt idx="42">
                  <c:v>Nemocnice České Budějovice</c:v>
                </c:pt>
                <c:pt idx="43">
                  <c:v>Nemocnice Jihlava</c:v>
                </c:pt>
                <c:pt idx="44">
                  <c:v>Fakultní nemocnice u sv. Anny v Brně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75</c:v>
                </c:pt>
                <c:pt idx="17">
                  <c:v>66.67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66.67</c:v>
                </c:pt>
                <c:pt idx="29">
                  <c:v>0</c:v>
                </c:pt>
                <c:pt idx="30">
                  <c:v>66.67</c:v>
                </c:pt>
                <c:pt idx="31">
                  <c:v>0</c:v>
                </c:pt>
                <c:pt idx="32">
                  <c:v>12.5</c:v>
                </c:pt>
                <c:pt idx="33">
                  <c:v>0</c:v>
                </c:pt>
                <c:pt idx="34">
                  <c:v>25</c:v>
                </c:pt>
                <c:pt idx="35">
                  <c:v>50</c:v>
                </c:pt>
                <c:pt idx="36">
                  <c:v>0</c:v>
                </c:pt>
                <c:pt idx="37">
                  <c:v>33.33</c:v>
                </c:pt>
                <c:pt idx="38">
                  <c:v>0</c:v>
                </c:pt>
                <c:pt idx="39">
                  <c:v>31.09</c:v>
                </c:pt>
                <c:pt idx="40">
                  <c:v>25</c:v>
                </c:pt>
                <c:pt idx="41">
                  <c:v>0</c:v>
                </c:pt>
                <c:pt idx="42">
                  <c:v>0</c:v>
                </c:pt>
                <c:pt idx="43">
                  <c:v>50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1DAD-45AF-8C51-8E43EFBA5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other afib detection method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8CE-4D13-B376-37B6D397E9E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8CE-4D13-B376-37B6D397E9E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8CE-4D13-B376-37B6D397E9E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8CE-4D13-B376-37B6D397E9E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8CE-4D13-B376-37B6D397E9E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8CE-4D13-B376-37B6D397E9E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8CE-4D13-B376-37B6D397E9E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8CE-4D13-B376-37B6D397E9E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8CE-4D13-B376-37B6D397E9E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8CE-4D13-B376-37B6D397E9E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8CE-4D13-B376-37B6D397E9E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8CE-4D13-B376-37B6D397E9E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8CE-4D13-B376-37B6D397E9E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8CE-4D13-B376-37B6D397E9E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8CE-4D13-B376-37B6D397E9E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8CE-4D13-B376-37B6D397E9E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8CE-4D13-B376-37B6D397E9E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8CE-4D13-B376-37B6D397E9E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8CE-4D13-B376-37B6D397E9E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48CE-4D13-B376-37B6D397E9E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8CE-4D13-B376-37B6D397E9E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8CE-4D13-B376-37B6D397E9E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48CE-4D13-B376-37B6D397E9E6}"/>
              </c:ext>
            </c:extLst>
          </c:dPt>
          <c:dPt>
            <c:idx val="2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F-48CE-4D13-B376-37B6D397E9E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8CE-4D13-B376-37B6D397E9E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8CE-4D13-B376-37B6D397E9E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48CE-4D13-B376-37B6D397E9E6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8CE-4D13-B376-37B6D397E9E6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8CE-4D13-B376-37B6D397E9E6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8CE-4D13-B376-37B6D397E9E6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8CE-4D13-B376-37B6D397E9E6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8CE-4D13-B376-37B6D397E9E6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8CE-4D13-B376-37B6D397E9E6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8CE-4D13-B376-37B6D397E9E6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8CE-4D13-B376-37B6D397E9E6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8CE-4D13-B376-37B6D397E9E6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8CE-4D13-B376-37B6D397E9E6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8CE-4D13-B376-37B6D397E9E6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8CE-4D13-B376-37B6D397E9E6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8CE-4D13-B376-37B6D397E9E6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8CE-4D13-B376-37B6D397E9E6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8CE-4D13-B376-37B6D397E9E6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48CE-4D13-B376-37B6D397E9E6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48CE-4D13-B376-37B6D397E9E6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48CE-4D13-B376-37B6D397E9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Pardubického kraje</c:v>
                </c:pt>
                <c:pt idx="1">
                  <c:v>Nemocnice Česká Lípa</c:v>
                </c:pt>
                <c:pt idx="2">
                  <c:v>Oblastní nemocnice Trutnov</c:v>
                </c:pt>
                <c:pt idx="3">
                  <c:v>Nemocnice Nové Město na Moravě</c:v>
                </c:pt>
                <c:pt idx="4">
                  <c:v>Fakultní nemocnice Hradec Králové</c:v>
                </c:pt>
                <c:pt idx="5">
                  <c:v>Fakultní nemocnice Ostrava</c:v>
                </c:pt>
                <c:pt idx="6">
                  <c:v>Oblastní nemocnice Náchod</c:v>
                </c:pt>
                <c:pt idx="7">
                  <c:v>Krajská nemocnice Liberec</c:v>
                </c:pt>
                <c:pt idx="8">
                  <c:v>Karlovarská krajská nemocnice</c:v>
                </c:pt>
                <c:pt idx="9">
                  <c:v>Fakultní nemocnice Olomouc</c:v>
                </c:pt>
                <c:pt idx="10">
                  <c:v>Nemocnice Jihlava</c:v>
                </c:pt>
                <c:pt idx="11">
                  <c:v>Nemocnice Blansko</c:v>
                </c:pt>
                <c:pt idx="12">
                  <c:v>Fakultní nemocnice u sv. Anny v Brně</c:v>
                </c:pt>
                <c:pt idx="13">
                  <c:v>Fakultní nemocnice Královské Vinohrady</c:v>
                </c:pt>
                <c:pt idx="14">
                  <c:v>Nemocnice Jindřichův Hradec</c:v>
                </c:pt>
                <c:pt idx="15">
                  <c:v>Fakultní nemocnice Brno</c:v>
                </c:pt>
                <c:pt idx="16">
                  <c:v>Fakultní nemocnice Motol</c:v>
                </c:pt>
                <c:pt idx="17">
                  <c:v>Vítkovická nemocnice</c:v>
                </c:pt>
                <c:pt idx="18">
                  <c:v>Nemocnice Třinec</c:v>
                </c:pt>
                <c:pt idx="19">
                  <c:v>Všeobecná fakultní nemocnice v Praze </c:v>
                </c:pt>
                <c:pt idx="20">
                  <c:v>Ústřední vojenská nemocnice v Praze</c:v>
                </c:pt>
                <c:pt idx="21">
                  <c:v>Oblastní nemocnice Příbram</c:v>
                </c:pt>
                <c:pt idx="22">
                  <c:v>Nemocnice Břeclav</c:v>
                </c:pt>
                <c:pt idx="23">
                  <c:v>Czech Republic</c:v>
                </c:pt>
                <c:pt idx="24">
                  <c:v>Nemocnice Litoměřice</c:v>
                </c:pt>
                <c:pt idx="25">
                  <c:v>Nemocnice Chomutov</c:v>
                </c:pt>
                <c:pt idx="26">
                  <c:v>Oblastní nemocnice Kolín</c:v>
                </c:pt>
                <c:pt idx="27">
                  <c:v>Nemocnice České Budějovice</c:v>
                </c:pt>
                <c:pt idx="28">
                  <c:v>Nemocnice Písek</c:v>
                </c:pt>
                <c:pt idx="29">
                  <c:v>Thomayerova nemocnice</c:v>
                </c:pt>
                <c:pt idx="30">
                  <c:v>Masarykova nemocnice v Ústí nad Labem</c:v>
                </c:pt>
                <c:pt idx="31">
                  <c:v>Krajská nemocnice T.Bati ve Zlíně</c:v>
                </c:pt>
                <c:pt idx="32">
                  <c:v>Nemocnice Sokolov</c:v>
                </c:pt>
                <c:pt idx="33">
                  <c:v>Karvinská hornická nemocnice</c:v>
                </c:pt>
                <c:pt idx="34">
                  <c:v>Městská nemocnice Ostrava</c:v>
                </c:pt>
                <c:pt idx="35">
                  <c:v>Oblastní nemocnice Kladno</c:v>
                </c:pt>
                <c:pt idx="36">
                  <c:v>Nemocnice Rudolfa a Stefanie</c:v>
                </c:pt>
                <c:pt idx="37">
                  <c:v>Klaudiánova nemocnice</c:v>
                </c:pt>
                <c:pt idx="38">
                  <c:v>Nemocnice Na Homolce</c:v>
                </c:pt>
                <c:pt idx="39">
                  <c:v>Uherskohradišťská nemocnice</c:v>
                </c:pt>
                <c:pt idx="40">
                  <c:v>Nemocnice Vyškov</c:v>
                </c:pt>
                <c:pt idx="41">
                  <c:v>Sdružené zdravotnické zařízení Krnov</c:v>
                </c:pt>
                <c:pt idx="42">
                  <c:v>Nemocnice Teplice</c:v>
                </c:pt>
                <c:pt idx="43">
                  <c:v>Nemocnice Prostějov</c:v>
                </c:pt>
                <c:pt idx="44">
                  <c:v>Fakultní nemocnice Plzeň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4.88</c:v>
                </c:pt>
                <c:pt idx="1">
                  <c:v>9.09</c:v>
                </c:pt>
                <c:pt idx="2">
                  <c:v>18.18</c:v>
                </c:pt>
                <c:pt idx="3">
                  <c:v>20.45</c:v>
                </c:pt>
                <c:pt idx="4">
                  <c:v>20.69</c:v>
                </c:pt>
                <c:pt idx="5">
                  <c:v>22.73</c:v>
                </c:pt>
                <c:pt idx="6">
                  <c:v>26.32</c:v>
                </c:pt>
                <c:pt idx="7">
                  <c:v>27.59</c:v>
                </c:pt>
                <c:pt idx="8">
                  <c:v>29.79</c:v>
                </c:pt>
                <c:pt idx="9">
                  <c:v>34.31</c:v>
                </c:pt>
                <c:pt idx="10">
                  <c:v>35.9</c:v>
                </c:pt>
                <c:pt idx="11">
                  <c:v>38.89</c:v>
                </c:pt>
                <c:pt idx="12">
                  <c:v>39.24</c:v>
                </c:pt>
                <c:pt idx="13">
                  <c:v>40.54</c:v>
                </c:pt>
                <c:pt idx="14">
                  <c:v>42.31</c:v>
                </c:pt>
                <c:pt idx="15">
                  <c:v>42.65</c:v>
                </c:pt>
                <c:pt idx="16">
                  <c:v>42.65</c:v>
                </c:pt>
                <c:pt idx="17">
                  <c:v>42.86</c:v>
                </c:pt>
                <c:pt idx="18">
                  <c:v>48.84</c:v>
                </c:pt>
                <c:pt idx="19">
                  <c:v>52.17</c:v>
                </c:pt>
                <c:pt idx="20">
                  <c:v>52.73</c:v>
                </c:pt>
                <c:pt idx="21">
                  <c:v>53.33</c:v>
                </c:pt>
                <c:pt idx="22">
                  <c:v>53.85</c:v>
                </c:pt>
                <c:pt idx="23">
                  <c:v>55.25</c:v>
                </c:pt>
                <c:pt idx="24">
                  <c:v>57.58</c:v>
                </c:pt>
                <c:pt idx="25">
                  <c:v>57.89</c:v>
                </c:pt>
                <c:pt idx="26">
                  <c:v>57.89</c:v>
                </c:pt>
                <c:pt idx="27">
                  <c:v>57.98</c:v>
                </c:pt>
                <c:pt idx="28">
                  <c:v>60.78</c:v>
                </c:pt>
                <c:pt idx="29">
                  <c:v>66.67</c:v>
                </c:pt>
                <c:pt idx="30">
                  <c:v>67.42</c:v>
                </c:pt>
                <c:pt idx="31">
                  <c:v>74.290000000000006</c:v>
                </c:pt>
                <c:pt idx="32">
                  <c:v>75</c:v>
                </c:pt>
                <c:pt idx="33">
                  <c:v>75.44</c:v>
                </c:pt>
                <c:pt idx="34">
                  <c:v>77.5</c:v>
                </c:pt>
                <c:pt idx="35">
                  <c:v>77.5</c:v>
                </c:pt>
                <c:pt idx="36">
                  <c:v>78.260000000000005</c:v>
                </c:pt>
                <c:pt idx="37">
                  <c:v>78.69</c:v>
                </c:pt>
                <c:pt idx="38">
                  <c:v>79.25</c:v>
                </c:pt>
                <c:pt idx="39">
                  <c:v>80.650000000000006</c:v>
                </c:pt>
                <c:pt idx="40">
                  <c:v>81.48</c:v>
                </c:pt>
                <c:pt idx="41">
                  <c:v>90</c:v>
                </c:pt>
                <c:pt idx="42">
                  <c:v>94.52</c:v>
                </c:pt>
                <c:pt idx="43">
                  <c:v>95.56</c:v>
                </c:pt>
                <c:pt idx="44">
                  <c:v>97.62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48CE-4D13-B376-37B6D397E9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Celkem pacientů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7B4-4E87-BCE5-CA335976409F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77B4-4E87-BCE5-CA335976409F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7B4-4E87-BCE5-CA33597640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1261</c:v>
                </c:pt>
                <c:pt idx="1">
                  <c:v>3369</c:v>
                </c:pt>
                <c:pt idx="2">
                  <c:v>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B4-4E87-BCE5-CA33597640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6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C2E-4973-8888-42B8B3627C07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1C2E-4973-8888-42B8B3627C07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1C2E-4973-8888-42B8B3627C07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1C2E-4973-8888-42B8B3627C07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1C2E-4973-8888-42B8B3627C07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1C2E-4973-8888-42B8B3627C07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1C2E-4973-8888-42B8B3627C07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1C2E-4973-8888-42B8B3627C07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1C2E-4973-8888-42B8B3627C07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1C2E-4973-8888-42B8B3627C07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1C2E-4973-8888-42B8B3627C07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1C2E-4973-8888-42B8B3627C07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1C2E-4973-8888-42B8B3627C07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1C2E-4973-8888-42B8B3627C07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1C2E-4973-8888-42B8B3627C07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1C2E-4973-8888-42B8B3627C07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1C2E-4973-8888-42B8B3627C07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1C2E-4973-8888-42B8B3627C07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1C2E-4973-8888-42B8B3627C07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1C2E-4973-8888-42B8B3627C07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1C2E-4973-8888-42B8B3627C07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1C2E-4973-8888-42B8B3627C07}"/>
              </c:ext>
            </c:extLst>
          </c:dPt>
          <c:dPt>
            <c:idx val="22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D-1C2E-4973-8888-42B8B3627C07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1C2E-4973-8888-42B8B3627C07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1C2E-4973-8888-42B8B3627C07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1C2E-4973-8888-42B8B3627C07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1C2E-4973-8888-42B8B3627C07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1C2E-4973-8888-42B8B3627C07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1C2E-4973-8888-42B8B3627C07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1C2E-4973-8888-42B8B3627C07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1C2E-4973-8888-42B8B3627C07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1C2E-4973-8888-42B8B3627C07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1C2E-4973-8888-42B8B3627C07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1C2E-4973-8888-42B8B3627C07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1C2E-4973-8888-42B8B3627C07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1C2E-4973-8888-42B8B3627C07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1C2E-4973-8888-42B8B3627C07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1C2E-4973-8888-42B8B3627C07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1C2E-4973-8888-42B8B3627C07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1C2E-4973-8888-42B8B3627C07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1C2E-4973-8888-42B8B3627C07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1C2E-4973-8888-42B8B3627C07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1C2E-4973-8888-42B8B3627C07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1C2E-4973-8888-42B8B3627C07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1C2E-4973-8888-42B8B3627C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Česká Lípa</c:v>
                </c:pt>
                <c:pt idx="1">
                  <c:v>Masarykova nemocnice v Ústí nad Labem</c:v>
                </c:pt>
                <c:pt idx="2">
                  <c:v>Fakultní nemocnice Hradec Králové</c:v>
                </c:pt>
                <c:pt idx="3">
                  <c:v>Krajská nemocnice Liberec</c:v>
                </c:pt>
                <c:pt idx="4">
                  <c:v>Nemocnice Chomutov</c:v>
                </c:pt>
                <c:pt idx="5">
                  <c:v>Klaudiánova nemocnice</c:v>
                </c:pt>
                <c:pt idx="6">
                  <c:v>Krajská nemocnice T.Bati ve Zlíně</c:v>
                </c:pt>
                <c:pt idx="7">
                  <c:v>Nemocnice Písek</c:v>
                </c:pt>
                <c:pt idx="8">
                  <c:v>Oblastní nemocnice Kolín</c:v>
                </c:pt>
                <c:pt idx="9">
                  <c:v>Nemocnice Prostějov</c:v>
                </c:pt>
                <c:pt idx="10">
                  <c:v>Nemocnice Blansko</c:v>
                </c:pt>
                <c:pt idx="11">
                  <c:v>Oblastní nemocnice Kladno</c:v>
                </c:pt>
                <c:pt idx="12">
                  <c:v>Uherskohradišťská nemocnice</c:v>
                </c:pt>
                <c:pt idx="13">
                  <c:v>Karlovarská krajská nemocnice</c:v>
                </c:pt>
                <c:pt idx="14">
                  <c:v>Všeobecná fakultní nemocnice v Praze </c:v>
                </c:pt>
                <c:pt idx="15">
                  <c:v>Fakultní nemocnice Motol</c:v>
                </c:pt>
                <c:pt idx="16">
                  <c:v>Fakultní nemocnice Plzeň</c:v>
                </c:pt>
                <c:pt idx="17">
                  <c:v>Městská nemocnice Ostrava</c:v>
                </c:pt>
                <c:pt idx="18">
                  <c:v>Fakultní nemocnice u sv. Anny v Brně</c:v>
                </c:pt>
                <c:pt idx="19">
                  <c:v>Fakultní nemocnice Brno</c:v>
                </c:pt>
                <c:pt idx="20">
                  <c:v>Nemocnice Třinec</c:v>
                </c:pt>
                <c:pt idx="21">
                  <c:v>Ústřední vojenská nemocnice v Praze</c:v>
                </c:pt>
                <c:pt idx="22">
                  <c:v>Czech Republic</c:v>
                </c:pt>
                <c:pt idx="23">
                  <c:v>Nemocnice Nové Město na Moravě</c:v>
                </c:pt>
                <c:pt idx="24">
                  <c:v>Sdružené zdravotnické zařízení Krnov</c:v>
                </c:pt>
                <c:pt idx="25">
                  <c:v>Nemocnice Břeclav</c:v>
                </c:pt>
                <c:pt idx="26">
                  <c:v>Nemocnice Jihlava</c:v>
                </c:pt>
                <c:pt idx="27">
                  <c:v>Nemocnice Teplice</c:v>
                </c:pt>
                <c:pt idx="28">
                  <c:v>Fakultní nemocnice Ostrava</c:v>
                </c:pt>
                <c:pt idx="29">
                  <c:v>Nemocnice Pardubického kraje</c:v>
                </c:pt>
                <c:pt idx="30">
                  <c:v>Nemocnice České Budějovice</c:v>
                </c:pt>
                <c:pt idx="31">
                  <c:v>Oblastní nemocnice Náchod</c:v>
                </c:pt>
                <c:pt idx="32">
                  <c:v>Thomayerova nemocnice</c:v>
                </c:pt>
                <c:pt idx="33">
                  <c:v>Karvinská hornická nemocnice</c:v>
                </c:pt>
                <c:pt idx="34">
                  <c:v>Nemocnice Litoměřice</c:v>
                </c:pt>
                <c:pt idx="35">
                  <c:v>Oblastní nemocnice Trutnov</c:v>
                </c:pt>
                <c:pt idx="36">
                  <c:v>Oblastní nemocnice Příbram</c:v>
                </c:pt>
                <c:pt idx="37">
                  <c:v>Fakultní nemocnice Královské Vinohrady</c:v>
                </c:pt>
                <c:pt idx="38">
                  <c:v>Nemocnice Rudolfa a Stefanie</c:v>
                </c:pt>
                <c:pt idx="39">
                  <c:v>Fakultní nemocnice Olomouc</c:v>
                </c:pt>
                <c:pt idx="40">
                  <c:v>Nemocnice Sokolov</c:v>
                </c:pt>
                <c:pt idx="41">
                  <c:v>Nemocnice Jindřichův Hradec</c:v>
                </c:pt>
                <c:pt idx="42">
                  <c:v>Nemocnice Vyškov</c:v>
                </c:pt>
                <c:pt idx="43">
                  <c:v>Nemocnice Na Homolce</c:v>
                </c:pt>
                <c:pt idx="44">
                  <c:v>Vítkovická nemocnice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29.63</c:v>
                </c:pt>
                <c:pt idx="1">
                  <c:v>32.47</c:v>
                </c:pt>
                <c:pt idx="2">
                  <c:v>33.75</c:v>
                </c:pt>
                <c:pt idx="3">
                  <c:v>36.840000000000003</c:v>
                </c:pt>
                <c:pt idx="4">
                  <c:v>40.82</c:v>
                </c:pt>
                <c:pt idx="5">
                  <c:v>41.82</c:v>
                </c:pt>
                <c:pt idx="6">
                  <c:v>42.5</c:v>
                </c:pt>
                <c:pt idx="7">
                  <c:v>43.9</c:v>
                </c:pt>
                <c:pt idx="8">
                  <c:v>46.97</c:v>
                </c:pt>
                <c:pt idx="9">
                  <c:v>47.06</c:v>
                </c:pt>
                <c:pt idx="10">
                  <c:v>47.37</c:v>
                </c:pt>
                <c:pt idx="11">
                  <c:v>48.08</c:v>
                </c:pt>
                <c:pt idx="12">
                  <c:v>49.15</c:v>
                </c:pt>
                <c:pt idx="13">
                  <c:v>50.88</c:v>
                </c:pt>
                <c:pt idx="14">
                  <c:v>52.27</c:v>
                </c:pt>
                <c:pt idx="15">
                  <c:v>55.79</c:v>
                </c:pt>
                <c:pt idx="16">
                  <c:v>55.81</c:v>
                </c:pt>
                <c:pt idx="17">
                  <c:v>56.79</c:v>
                </c:pt>
                <c:pt idx="18">
                  <c:v>60.22</c:v>
                </c:pt>
                <c:pt idx="19">
                  <c:v>61.11</c:v>
                </c:pt>
                <c:pt idx="20">
                  <c:v>63.27</c:v>
                </c:pt>
                <c:pt idx="21">
                  <c:v>63.33</c:v>
                </c:pt>
                <c:pt idx="22">
                  <c:v>63.44</c:v>
                </c:pt>
                <c:pt idx="23">
                  <c:v>64.150000000000006</c:v>
                </c:pt>
                <c:pt idx="24">
                  <c:v>65.52</c:v>
                </c:pt>
                <c:pt idx="25">
                  <c:v>67.739999999999995</c:v>
                </c:pt>
                <c:pt idx="26">
                  <c:v>69.81</c:v>
                </c:pt>
                <c:pt idx="27">
                  <c:v>70</c:v>
                </c:pt>
                <c:pt idx="28">
                  <c:v>71.010000000000005</c:v>
                </c:pt>
                <c:pt idx="29">
                  <c:v>71.19</c:v>
                </c:pt>
                <c:pt idx="30">
                  <c:v>71.25</c:v>
                </c:pt>
                <c:pt idx="31">
                  <c:v>73.91</c:v>
                </c:pt>
                <c:pt idx="32">
                  <c:v>75.709999999999994</c:v>
                </c:pt>
                <c:pt idx="33">
                  <c:v>77.97</c:v>
                </c:pt>
                <c:pt idx="34">
                  <c:v>81.400000000000006</c:v>
                </c:pt>
                <c:pt idx="35">
                  <c:v>82.35</c:v>
                </c:pt>
                <c:pt idx="36">
                  <c:v>82.5</c:v>
                </c:pt>
                <c:pt idx="37">
                  <c:v>82.98</c:v>
                </c:pt>
                <c:pt idx="38">
                  <c:v>85</c:v>
                </c:pt>
                <c:pt idx="39">
                  <c:v>89.08</c:v>
                </c:pt>
                <c:pt idx="40">
                  <c:v>89.13</c:v>
                </c:pt>
                <c:pt idx="41">
                  <c:v>89.66</c:v>
                </c:pt>
                <c:pt idx="42">
                  <c:v>90.62</c:v>
                </c:pt>
                <c:pt idx="43">
                  <c:v>91.67</c:v>
                </c:pt>
                <c:pt idx="44">
                  <c:v>96.88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1C2E-4973-8888-42B8B3627C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Screening dysfagie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0.08</c:v>
                </c:pt>
                <c:pt idx="1">
                  <c:v>60.87</c:v>
                </c:pt>
                <c:pt idx="2">
                  <c:v>65.900000000000006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D1E-4762-B9B4-C00A60A5EE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Jiný test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58</c:v>
                </c:pt>
                <c:pt idx="1">
                  <c:v>6.65</c:v>
                </c:pt>
                <c:pt idx="2">
                  <c:v>6.69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D1E-4762-B9B4-C00A60A5EE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pracoviště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22.51</c:v>
                </c:pt>
                <c:pt idx="2">
                  <c:v>2.68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BD1E-4762-B9B4-C00A60A5E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Zobrazení karotid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840-42BE-9D06-94D16D6E1616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2840-42BE-9D06-94D16D6E1616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2840-42BE-9D06-94D16D6E16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80.62</c:v>
                </c:pt>
                <c:pt idx="1">
                  <c:v>87.94</c:v>
                </c:pt>
                <c:pt idx="2">
                  <c:v>63.04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40-42BE-9D06-94D16D6E16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doporučených k vyšetření cerebrovaskulárním odborníkem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A996-468E-BB05-DE9CBB6E3F67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A996-468E-BB05-DE9CBB6E3F67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A996-468E-BB05-DE9CBB6E3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55.79</c:v>
                </c:pt>
                <c:pt idx="2">
                  <c:v>56.32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96-468E-BB05-DE9CBB6E3F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DAE-4B1E-B01B-3ECD09A21C4F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DAE-4B1E-B01B-3ECD09A21C4F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DAE-4B1E-B01B-3ECD09A21C4F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DAE-4B1E-B01B-3ECD09A21C4F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DAE-4B1E-B01B-3ECD09A21C4F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DAE-4B1E-B01B-3ECD09A21C4F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DAE-4B1E-B01B-3ECD09A21C4F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DAE-4B1E-B01B-3ECD09A21C4F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DAE-4B1E-B01B-3ECD09A21C4F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DAE-4B1E-B01B-3ECD09A21C4F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DAE-4B1E-B01B-3ECD09A21C4F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DAE-4B1E-B01B-3ECD09A21C4F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DAE-4B1E-B01B-3ECD09A21C4F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DAE-4B1E-B01B-3ECD09A21C4F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DAE-4B1E-B01B-3ECD09A21C4F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DAE-4B1E-B01B-3ECD09A21C4F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DAE-4B1E-B01B-3ECD09A21C4F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DAE-4B1E-B01B-3ECD09A21C4F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DAE-4B1E-B01B-3ECD09A21C4F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4DAE-4B1E-B01B-3ECD09A21C4F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DAE-4B1E-B01B-3ECD09A21C4F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DAE-4B1E-B01B-3ECD09A21C4F}"/>
              </c:ext>
            </c:extLst>
          </c:dPt>
          <c:dPt>
            <c:idx val="22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D-4DAE-4B1E-B01B-3ECD09A21C4F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DAE-4B1E-B01B-3ECD09A21C4F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DAE-4B1E-B01B-3ECD09A21C4F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DAE-4B1E-B01B-3ECD09A21C4F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4DAE-4B1E-B01B-3ECD09A21C4F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DAE-4B1E-B01B-3ECD09A21C4F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DAE-4B1E-B01B-3ECD09A21C4F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DAE-4B1E-B01B-3ECD09A21C4F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DAE-4B1E-B01B-3ECD09A21C4F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DAE-4B1E-B01B-3ECD09A21C4F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DAE-4B1E-B01B-3ECD09A21C4F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DAE-4B1E-B01B-3ECD09A21C4F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DAE-4B1E-B01B-3ECD09A21C4F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DAE-4B1E-B01B-3ECD09A21C4F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DAE-4B1E-B01B-3ECD09A21C4F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DAE-4B1E-B01B-3ECD09A21C4F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DAE-4B1E-B01B-3ECD09A21C4F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DAE-4B1E-B01B-3ECD09A21C4F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DAE-4B1E-B01B-3ECD09A21C4F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DAE-4B1E-B01B-3ECD09A21C4F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4DAE-4B1E-B01B-3ECD09A21C4F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4DAE-4B1E-B01B-3ECD09A21C4F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4DAE-4B1E-B01B-3ECD09A21C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Blansko</c:v>
                </c:pt>
                <c:pt idx="1">
                  <c:v>Karlovarská krajská nemocnice</c:v>
                </c:pt>
                <c:pt idx="2">
                  <c:v>Nemocnice Nové Město na Moravě</c:v>
                </c:pt>
                <c:pt idx="3">
                  <c:v>Sdružené zdravotnické zařízení Krnov</c:v>
                </c:pt>
                <c:pt idx="4">
                  <c:v>Nemocnice Česká Lípa</c:v>
                </c:pt>
                <c:pt idx="5">
                  <c:v>Nemocnice Vyškov</c:v>
                </c:pt>
                <c:pt idx="6">
                  <c:v>Nemocnice Břeclav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Nemocnice Chomutov</c:v>
                </c:pt>
                <c:pt idx="12">
                  <c:v>Nemocnice Jihlava</c:v>
                </c:pt>
                <c:pt idx="13">
                  <c:v>Všeobecná fakultní nemocnice v Praze </c:v>
                </c:pt>
                <c:pt idx="14">
                  <c:v>Fakultní nemocnice u sv. Anny v Brně</c:v>
                </c:pt>
                <c:pt idx="15">
                  <c:v>Městská nemocnice Ostrava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Oblastní nemocnice Kladno</c:v>
                </c:pt>
                <c:pt idx="19">
                  <c:v>Krajská nemocnice T.Bati ve Zlíně</c:v>
                </c:pt>
                <c:pt idx="20">
                  <c:v>Ústřední vojenská nemocnice v Praze</c:v>
                </c:pt>
                <c:pt idx="21">
                  <c:v>Nemocnice Teplice</c:v>
                </c:pt>
                <c:pt idx="22">
                  <c:v>Czech Republic</c:v>
                </c:pt>
                <c:pt idx="23">
                  <c:v>Fakultní nemocnice Hradec Králové</c:v>
                </c:pt>
                <c:pt idx="24">
                  <c:v>Uherskohradišťská nemocnice</c:v>
                </c:pt>
                <c:pt idx="25">
                  <c:v>Nemocnice Sokolov</c:v>
                </c:pt>
                <c:pt idx="26">
                  <c:v>Masarykova nemocnice v Ústí nad Labem</c:v>
                </c:pt>
                <c:pt idx="27">
                  <c:v>Oblastní nemocnice Kolín</c:v>
                </c:pt>
                <c:pt idx="28">
                  <c:v>Oblastní nemocnice Náchod</c:v>
                </c:pt>
                <c:pt idx="29">
                  <c:v>Karvinská hornická nemocnice</c:v>
                </c:pt>
                <c:pt idx="30">
                  <c:v>Klaudiánova nemocnice</c:v>
                </c:pt>
                <c:pt idx="31">
                  <c:v>Thomayerova nemocnice</c:v>
                </c:pt>
                <c:pt idx="32">
                  <c:v>Fakultní nemocnice Královské Vinohrady</c:v>
                </c:pt>
                <c:pt idx="33">
                  <c:v>Nemocnice Prostějov</c:v>
                </c:pt>
                <c:pt idx="34">
                  <c:v>Krajská nemocnice Liberec</c:v>
                </c:pt>
                <c:pt idx="35">
                  <c:v>Fakultní nemocnice Brno</c:v>
                </c:pt>
                <c:pt idx="36">
                  <c:v>Oblastní nemocnice Příbram</c:v>
                </c:pt>
                <c:pt idx="37">
                  <c:v>Fakultní nemocnice Plzeň</c:v>
                </c:pt>
                <c:pt idx="38">
                  <c:v>Nemocnice Pardubického kraje</c:v>
                </c:pt>
                <c:pt idx="39">
                  <c:v>Fakultní nemocnice Motol</c:v>
                </c:pt>
                <c:pt idx="40">
                  <c:v>Fakultní nemocnice Olomouc</c:v>
                </c:pt>
                <c:pt idx="41">
                  <c:v>Nemocnice Písek</c:v>
                </c:pt>
                <c:pt idx="42">
                  <c:v>Nemocnice Rudolfa a Stefanie</c:v>
                </c:pt>
                <c:pt idx="43">
                  <c:v>Oblastní nemocnice Trutnov</c:v>
                </c:pt>
                <c:pt idx="44">
                  <c:v>Nemocnice Jindřichův Hradec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33.33</c:v>
                </c:pt>
                <c:pt idx="1">
                  <c:v>60</c:v>
                </c:pt>
                <c:pt idx="2">
                  <c:v>63.16</c:v>
                </c:pt>
                <c:pt idx="3">
                  <c:v>63.64</c:v>
                </c:pt>
                <c:pt idx="4">
                  <c:v>66.67</c:v>
                </c:pt>
                <c:pt idx="5">
                  <c:v>66.67</c:v>
                </c:pt>
                <c:pt idx="6">
                  <c:v>68.42</c:v>
                </c:pt>
                <c:pt idx="7">
                  <c:v>72.22</c:v>
                </c:pt>
                <c:pt idx="8">
                  <c:v>73.17</c:v>
                </c:pt>
                <c:pt idx="9">
                  <c:v>75</c:v>
                </c:pt>
                <c:pt idx="10">
                  <c:v>75</c:v>
                </c:pt>
                <c:pt idx="11">
                  <c:v>76.92</c:v>
                </c:pt>
                <c:pt idx="12">
                  <c:v>76.92</c:v>
                </c:pt>
                <c:pt idx="13">
                  <c:v>76.92</c:v>
                </c:pt>
                <c:pt idx="14">
                  <c:v>77.27</c:v>
                </c:pt>
                <c:pt idx="15">
                  <c:v>77.78</c:v>
                </c:pt>
                <c:pt idx="16">
                  <c:v>77.78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81.45</c:v>
                </c:pt>
                <c:pt idx="23">
                  <c:v>82.86</c:v>
                </c:pt>
                <c:pt idx="24">
                  <c:v>83.33</c:v>
                </c:pt>
                <c:pt idx="25">
                  <c:v>84.62</c:v>
                </c:pt>
                <c:pt idx="26">
                  <c:v>85.19</c:v>
                </c:pt>
                <c:pt idx="27">
                  <c:v>85.71</c:v>
                </c:pt>
                <c:pt idx="28">
                  <c:v>85.71</c:v>
                </c:pt>
                <c:pt idx="29">
                  <c:v>86.67</c:v>
                </c:pt>
                <c:pt idx="30">
                  <c:v>87.5</c:v>
                </c:pt>
                <c:pt idx="31">
                  <c:v>87.5</c:v>
                </c:pt>
                <c:pt idx="32">
                  <c:v>87.5</c:v>
                </c:pt>
                <c:pt idx="33">
                  <c:v>87.5</c:v>
                </c:pt>
                <c:pt idx="34">
                  <c:v>88.46</c:v>
                </c:pt>
                <c:pt idx="35">
                  <c:v>89.66</c:v>
                </c:pt>
                <c:pt idx="36">
                  <c:v>90</c:v>
                </c:pt>
                <c:pt idx="37">
                  <c:v>90.91</c:v>
                </c:pt>
                <c:pt idx="38">
                  <c:v>91.67</c:v>
                </c:pt>
                <c:pt idx="39">
                  <c:v>92.31</c:v>
                </c:pt>
                <c:pt idx="40">
                  <c:v>93.1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4DAE-4B1E-B01B-3ECD09A21C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Vitamin K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541-4ACF-BAEF-29C3D403196E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Blansko</c:v>
                </c:pt>
                <c:pt idx="1">
                  <c:v>Karlovarská krajská nemocnice</c:v>
                </c:pt>
                <c:pt idx="2">
                  <c:v>Nemocnice Nové Město na Moravě</c:v>
                </c:pt>
                <c:pt idx="3">
                  <c:v>Sdružené zdravotnické zařízení Krnov</c:v>
                </c:pt>
                <c:pt idx="4">
                  <c:v>Nemocnice Česká Lípa</c:v>
                </c:pt>
                <c:pt idx="5">
                  <c:v>Nemocnice Vyškov</c:v>
                </c:pt>
                <c:pt idx="6">
                  <c:v>Nemocnice Břeclav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Nemocnice Chomutov</c:v>
                </c:pt>
                <c:pt idx="12">
                  <c:v>Nemocnice Jihlava</c:v>
                </c:pt>
                <c:pt idx="13">
                  <c:v>Všeobecná fakultní nemocnice v Praze </c:v>
                </c:pt>
                <c:pt idx="14">
                  <c:v>Fakultní nemocnice u sv. Anny v Brně</c:v>
                </c:pt>
                <c:pt idx="15">
                  <c:v>Městská nemocnice Ostrava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Oblastní nemocnice Kladno</c:v>
                </c:pt>
                <c:pt idx="19">
                  <c:v>Krajská nemocnice T.Bati ve Zlíně</c:v>
                </c:pt>
                <c:pt idx="20">
                  <c:v>Ústřední vojenská nemocnice v Praze</c:v>
                </c:pt>
                <c:pt idx="21">
                  <c:v>Nemocnice Teplice</c:v>
                </c:pt>
                <c:pt idx="22">
                  <c:v>Czech Republic</c:v>
                </c:pt>
                <c:pt idx="23">
                  <c:v>Fakultní nemocnice Hradec Králové</c:v>
                </c:pt>
                <c:pt idx="24">
                  <c:v>Uherskohradišťská nemocnice</c:v>
                </c:pt>
                <c:pt idx="25">
                  <c:v>Nemocnice Sokolov</c:v>
                </c:pt>
                <c:pt idx="26">
                  <c:v>Masarykova nemocnice v Ústí nad Labem</c:v>
                </c:pt>
                <c:pt idx="27">
                  <c:v>Oblastní nemocnice Kolín</c:v>
                </c:pt>
                <c:pt idx="28">
                  <c:v>Oblastní nemocnice Náchod</c:v>
                </c:pt>
                <c:pt idx="29">
                  <c:v>Karvinská hornická nemocnice</c:v>
                </c:pt>
                <c:pt idx="30">
                  <c:v>Klaudiánova nemocnice</c:v>
                </c:pt>
                <c:pt idx="31">
                  <c:v>Thomayerova nemocnice</c:v>
                </c:pt>
                <c:pt idx="32">
                  <c:v>Fakultní nemocnice Královské Vinohrady</c:v>
                </c:pt>
                <c:pt idx="33">
                  <c:v>Nemocnice Prostějov</c:v>
                </c:pt>
                <c:pt idx="34">
                  <c:v>Krajská nemocnice Liberec</c:v>
                </c:pt>
                <c:pt idx="35">
                  <c:v>Fakultní nemocnice Brno</c:v>
                </c:pt>
                <c:pt idx="36">
                  <c:v>Oblastní nemocnice Příbram</c:v>
                </c:pt>
                <c:pt idx="37">
                  <c:v>Fakultní nemocnice Plzeň</c:v>
                </c:pt>
                <c:pt idx="38">
                  <c:v>Nemocnice Pardubického kraje</c:v>
                </c:pt>
                <c:pt idx="39">
                  <c:v>Fakultní nemocnice Motol</c:v>
                </c:pt>
                <c:pt idx="40">
                  <c:v>Fakultní nemocnice Olomouc</c:v>
                </c:pt>
                <c:pt idx="41">
                  <c:v>Nemocnice Písek</c:v>
                </c:pt>
                <c:pt idx="42">
                  <c:v>Nemocnice Rudolfa a Stefanie</c:v>
                </c:pt>
                <c:pt idx="43">
                  <c:v>Oblastní nemocnice Trutnov</c:v>
                </c:pt>
                <c:pt idx="44">
                  <c:v>Nemocnice Jindřichův Hradec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11.11</c:v>
                </c:pt>
                <c:pt idx="1">
                  <c:v>20</c:v>
                </c:pt>
                <c:pt idx="2">
                  <c:v>10.53</c:v>
                </c:pt>
                <c:pt idx="3">
                  <c:v>45.45</c:v>
                </c:pt>
                <c:pt idx="4">
                  <c:v>16.670000000000002</c:v>
                </c:pt>
                <c:pt idx="5">
                  <c:v>22.22</c:v>
                </c:pt>
                <c:pt idx="6">
                  <c:v>15.79</c:v>
                </c:pt>
                <c:pt idx="7">
                  <c:v>11.11</c:v>
                </c:pt>
                <c:pt idx="8">
                  <c:v>17.07</c:v>
                </c:pt>
                <c:pt idx="9">
                  <c:v>10</c:v>
                </c:pt>
                <c:pt idx="10">
                  <c:v>35</c:v>
                </c:pt>
                <c:pt idx="11">
                  <c:v>38.46</c:v>
                </c:pt>
                <c:pt idx="12">
                  <c:v>38.46</c:v>
                </c:pt>
                <c:pt idx="13">
                  <c:v>23.08</c:v>
                </c:pt>
                <c:pt idx="14">
                  <c:v>22.73</c:v>
                </c:pt>
                <c:pt idx="15">
                  <c:v>33.33</c:v>
                </c:pt>
                <c:pt idx="16">
                  <c:v>27.78</c:v>
                </c:pt>
                <c:pt idx="17">
                  <c:v>50</c:v>
                </c:pt>
                <c:pt idx="18">
                  <c:v>0</c:v>
                </c:pt>
                <c:pt idx="19">
                  <c:v>35</c:v>
                </c:pt>
                <c:pt idx="20">
                  <c:v>24</c:v>
                </c:pt>
                <c:pt idx="21">
                  <c:v>12</c:v>
                </c:pt>
                <c:pt idx="22">
                  <c:v>22.6</c:v>
                </c:pt>
                <c:pt idx="23">
                  <c:v>5.71</c:v>
                </c:pt>
                <c:pt idx="24">
                  <c:v>25</c:v>
                </c:pt>
                <c:pt idx="25">
                  <c:v>23.08</c:v>
                </c:pt>
                <c:pt idx="26">
                  <c:v>11.11</c:v>
                </c:pt>
                <c:pt idx="27">
                  <c:v>9.52</c:v>
                </c:pt>
                <c:pt idx="28">
                  <c:v>21.43</c:v>
                </c:pt>
                <c:pt idx="29">
                  <c:v>26.67</c:v>
                </c:pt>
                <c:pt idx="30">
                  <c:v>12.5</c:v>
                </c:pt>
                <c:pt idx="31">
                  <c:v>31.25</c:v>
                </c:pt>
                <c:pt idx="32">
                  <c:v>43.75</c:v>
                </c:pt>
                <c:pt idx="33">
                  <c:v>56.25</c:v>
                </c:pt>
                <c:pt idx="34">
                  <c:v>3.85</c:v>
                </c:pt>
                <c:pt idx="35">
                  <c:v>17.239999999999998</c:v>
                </c:pt>
                <c:pt idx="36">
                  <c:v>50</c:v>
                </c:pt>
                <c:pt idx="37">
                  <c:v>36.36</c:v>
                </c:pt>
                <c:pt idx="38">
                  <c:v>25</c:v>
                </c:pt>
                <c:pt idx="39">
                  <c:v>0</c:v>
                </c:pt>
                <c:pt idx="40">
                  <c:v>13.79</c:v>
                </c:pt>
                <c:pt idx="41">
                  <c:v>46.67</c:v>
                </c:pt>
                <c:pt idx="42">
                  <c:v>0</c:v>
                </c:pt>
                <c:pt idx="43">
                  <c:v>45</c:v>
                </c:pt>
                <c:pt idx="44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4541-4ACF-BAEF-29C3D40319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Dabigatran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541-4ACF-BAEF-29C3D403196E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Blansko</c:v>
                </c:pt>
                <c:pt idx="1">
                  <c:v>Karlovarská krajská nemocnice</c:v>
                </c:pt>
                <c:pt idx="2">
                  <c:v>Nemocnice Nové Město na Moravě</c:v>
                </c:pt>
                <c:pt idx="3">
                  <c:v>Sdružené zdravotnické zařízení Krnov</c:v>
                </c:pt>
                <c:pt idx="4">
                  <c:v>Nemocnice Česká Lípa</c:v>
                </c:pt>
                <c:pt idx="5">
                  <c:v>Nemocnice Vyškov</c:v>
                </c:pt>
                <c:pt idx="6">
                  <c:v>Nemocnice Břeclav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Nemocnice Chomutov</c:v>
                </c:pt>
                <c:pt idx="12">
                  <c:v>Nemocnice Jihlava</c:v>
                </c:pt>
                <c:pt idx="13">
                  <c:v>Všeobecná fakultní nemocnice v Praze </c:v>
                </c:pt>
                <c:pt idx="14">
                  <c:v>Fakultní nemocnice u sv. Anny v Brně</c:v>
                </c:pt>
                <c:pt idx="15">
                  <c:v>Městská nemocnice Ostrava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Oblastní nemocnice Kladno</c:v>
                </c:pt>
                <c:pt idx="19">
                  <c:v>Krajská nemocnice T.Bati ve Zlíně</c:v>
                </c:pt>
                <c:pt idx="20">
                  <c:v>Ústřední vojenská nemocnice v Praze</c:v>
                </c:pt>
                <c:pt idx="21">
                  <c:v>Nemocnice Teplice</c:v>
                </c:pt>
                <c:pt idx="22">
                  <c:v>Czech Republic</c:v>
                </c:pt>
                <c:pt idx="23">
                  <c:v>Fakultní nemocnice Hradec Králové</c:v>
                </c:pt>
                <c:pt idx="24">
                  <c:v>Uherskohradišťská nemocnice</c:v>
                </c:pt>
                <c:pt idx="25">
                  <c:v>Nemocnice Sokolov</c:v>
                </c:pt>
                <c:pt idx="26">
                  <c:v>Masarykova nemocnice v Ústí nad Labem</c:v>
                </c:pt>
                <c:pt idx="27">
                  <c:v>Oblastní nemocnice Kolín</c:v>
                </c:pt>
                <c:pt idx="28">
                  <c:v>Oblastní nemocnice Náchod</c:v>
                </c:pt>
                <c:pt idx="29">
                  <c:v>Karvinská hornická nemocnice</c:v>
                </c:pt>
                <c:pt idx="30">
                  <c:v>Klaudiánova nemocnice</c:v>
                </c:pt>
                <c:pt idx="31">
                  <c:v>Thomayerova nemocnice</c:v>
                </c:pt>
                <c:pt idx="32">
                  <c:v>Fakultní nemocnice Královské Vinohrady</c:v>
                </c:pt>
                <c:pt idx="33">
                  <c:v>Nemocnice Prostějov</c:v>
                </c:pt>
                <c:pt idx="34">
                  <c:v>Krajská nemocnice Liberec</c:v>
                </c:pt>
                <c:pt idx="35">
                  <c:v>Fakultní nemocnice Brno</c:v>
                </c:pt>
                <c:pt idx="36">
                  <c:v>Oblastní nemocnice Příbram</c:v>
                </c:pt>
                <c:pt idx="37">
                  <c:v>Fakultní nemocnice Plzeň</c:v>
                </c:pt>
                <c:pt idx="38">
                  <c:v>Nemocnice Pardubického kraje</c:v>
                </c:pt>
                <c:pt idx="39">
                  <c:v>Fakultní nemocnice Motol</c:v>
                </c:pt>
                <c:pt idx="40">
                  <c:v>Fakultní nemocnice Olomouc</c:v>
                </c:pt>
                <c:pt idx="41">
                  <c:v>Nemocnice Písek</c:v>
                </c:pt>
                <c:pt idx="42">
                  <c:v>Nemocnice Rudolfa a Stefanie</c:v>
                </c:pt>
                <c:pt idx="43">
                  <c:v>Oblastní nemocnice Trutnov</c:v>
                </c:pt>
                <c:pt idx="44">
                  <c:v>Nemocnice Jindřichův Hradec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11.11</c:v>
                </c:pt>
                <c:pt idx="1">
                  <c:v>40</c:v>
                </c:pt>
                <c:pt idx="2">
                  <c:v>10.53</c:v>
                </c:pt>
                <c:pt idx="3">
                  <c:v>0</c:v>
                </c:pt>
                <c:pt idx="4">
                  <c:v>5.56</c:v>
                </c:pt>
                <c:pt idx="5">
                  <c:v>11.11</c:v>
                </c:pt>
                <c:pt idx="6">
                  <c:v>15.79</c:v>
                </c:pt>
                <c:pt idx="7">
                  <c:v>22.22</c:v>
                </c:pt>
                <c:pt idx="8">
                  <c:v>7.32</c:v>
                </c:pt>
                <c:pt idx="9">
                  <c:v>0</c:v>
                </c:pt>
                <c:pt idx="10">
                  <c:v>0</c:v>
                </c:pt>
                <c:pt idx="11">
                  <c:v>19.23</c:v>
                </c:pt>
                <c:pt idx="12">
                  <c:v>15.38</c:v>
                </c:pt>
                <c:pt idx="13">
                  <c:v>0</c:v>
                </c:pt>
                <c:pt idx="14">
                  <c:v>45.45</c:v>
                </c:pt>
                <c:pt idx="15">
                  <c:v>11.11</c:v>
                </c:pt>
                <c:pt idx="16">
                  <c:v>16.670000000000002</c:v>
                </c:pt>
                <c:pt idx="17">
                  <c:v>0</c:v>
                </c:pt>
                <c:pt idx="18">
                  <c:v>6.67</c:v>
                </c:pt>
                <c:pt idx="19">
                  <c:v>0</c:v>
                </c:pt>
                <c:pt idx="20">
                  <c:v>12</c:v>
                </c:pt>
                <c:pt idx="21">
                  <c:v>0</c:v>
                </c:pt>
                <c:pt idx="22">
                  <c:v>13.02</c:v>
                </c:pt>
                <c:pt idx="23">
                  <c:v>5.71</c:v>
                </c:pt>
                <c:pt idx="24">
                  <c:v>25</c:v>
                </c:pt>
                <c:pt idx="25">
                  <c:v>15.38</c:v>
                </c:pt>
                <c:pt idx="26">
                  <c:v>11.11</c:v>
                </c:pt>
                <c:pt idx="27">
                  <c:v>0</c:v>
                </c:pt>
                <c:pt idx="28">
                  <c:v>35.71</c:v>
                </c:pt>
                <c:pt idx="29">
                  <c:v>13.33</c:v>
                </c:pt>
                <c:pt idx="30">
                  <c:v>18.75</c:v>
                </c:pt>
                <c:pt idx="31">
                  <c:v>0</c:v>
                </c:pt>
                <c:pt idx="32">
                  <c:v>6.25</c:v>
                </c:pt>
                <c:pt idx="33">
                  <c:v>0</c:v>
                </c:pt>
                <c:pt idx="34">
                  <c:v>15.38</c:v>
                </c:pt>
                <c:pt idx="35">
                  <c:v>17.239999999999998</c:v>
                </c:pt>
                <c:pt idx="36">
                  <c:v>0</c:v>
                </c:pt>
                <c:pt idx="37">
                  <c:v>4.55</c:v>
                </c:pt>
                <c:pt idx="38">
                  <c:v>25</c:v>
                </c:pt>
                <c:pt idx="39">
                  <c:v>46.15</c:v>
                </c:pt>
                <c:pt idx="40">
                  <c:v>27.59</c:v>
                </c:pt>
                <c:pt idx="41">
                  <c:v>0</c:v>
                </c:pt>
                <c:pt idx="42">
                  <c:v>83.33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4541-4ACF-BAEF-29C3D40319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Rivaroxaban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541-4ACF-BAEF-29C3D403196E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Blansko</c:v>
                </c:pt>
                <c:pt idx="1">
                  <c:v>Karlovarská krajská nemocnice</c:v>
                </c:pt>
                <c:pt idx="2">
                  <c:v>Nemocnice Nové Město na Moravě</c:v>
                </c:pt>
                <c:pt idx="3">
                  <c:v>Sdružené zdravotnické zařízení Krnov</c:v>
                </c:pt>
                <c:pt idx="4">
                  <c:v>Nemocnice Česká Lípa</c:v>
                </c:pt>
                <c:pt idx="5">
                  <c:v>Nemocnice Vyškov</c:v>
                </c:pt>
                <c:pt idx="6">
                  <c:v>Nemocnice Břeclav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Nemocnice Chomutov</c:v>
                </c:pt>
                <c:pt idx="12">
                  <c:v>Nemocnice Jihlava</c:v>
                </c:pt>
                <c:pt idx="13">
                  <c:v>Všeobecná fakultní nemocnice v Praze </c:v>
                </c:pt>
                <c:pt idx="14">
                  <c:v>Fakultní nemocnice u sv. Anny v Brně</c:v>
                </c:pt>
                <c:pt idx="15">
                  <c:v>Městská nemocnice Ostrava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Oblastní nemocnice Kladno</c:v>
                </c:pt>
                <c:pt idx="19">
                  <c:v>Krajská nemocnice T.Bati ve Zlíně</c:v>
                </c:pt>
                <c:pt idx="20">
                  <c:v>Ústřední vojenská nemocnice v Praze</c:v>
                </c:pt>
                <c:pt idx="21">
                  <c:v>Nemocnice Teplice</c:v>
                </c:pt>
                <c:pt idx="22">
                  <c:v>Czech Republic</c:v>
                </c:pt>
                <c:pt idx="23">
                  <c:v>Fakultní nemocnice Hradec Králové</c:v>
                </c:pt>
                <c:pt idx="24">
                  <c:v>Uherskohradišťská nemocnice</c:v>
                </c:pt>
                <c:pt idx="25">
                  <c:v>Nemocnice Sokolov</c:v>
                </c:pt>
                <c:pt idx="26">
                  <c:v>Masarykova nemocnice v Ústí nad Labem</c:v>
                </c:pt>
                <c:pt idx="27">
                  <c:v>Oblastní nemocnice Kolín</c:v>
                </c:pt>
                <c:pt idx="28">
                  <c:v>Oblastní nemocnice Náchod</c:v>
                </c:pt>
                <c:pt idx="29">
                  <c:v>Karvinská hornická nemocnice</c:v>
                </c:pt>
                <c:pt idx="30">
                  <c:v>Klaudiánova nemocnice</c:v>
                </c:pt>
                <c:pt idx="31">
                  <c:v>Thomayerova nemocnice</c:v>
                </c:pt>
                <c:pt idx="32">
                  <c:v>Fakultní nemocnice Královské Vinohrady</c:v>
                </c:pt>
                <c:pt idx="33">
                  <c:v>Nemocnice Prostějov</c:v>
                </c:pt>
                <c:pt idx="34">
                  <c:v>Krajská nemocnice Liberec</c:v>
                </c:pt>
                <c:pt idx="35">
                  <c:v>Fakultní nemocnice Brno</c:v>
                </c:pt>
                <c:pt idx="36">
                  <c:v>Oblastní nemocnice Příbram</c:v>
                </c:pt>
                <c:pt idx="37">
                  <c:v>Fakultní nemocnice Plzeň</c:v>
                </c:pt>
                <c:pt idx="38">
                  <c:v>Nemocnice Pardubického kraje</c:v>
                </c:pt>
                <c:pt idx="39">
                  <c:v>Fakultní nemocnice Motol</c:v>
                </c:pt>
                <c:pt idx="40">
                  <c:v>Fakultní nemocnice Olomouc</c:v>
                </c:pt>
                <c:pt idx="41">
                  <c:v>Nemocnice Písek</c:v>
                </c:pt>
                <c:pt idx="42">
                  <c:v>Nemocnice Rudolfa a Stefanie</c:v>
                </c:pt>
                <c:pt idx="43">
                  <c:v>Oblastní nemocnice Trutnov</c:v>
                </c:pt>
                <c:pt idx="44">
                  <c:v>Nemocnice Jindřichův Hradec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5.26</c:v>
                </c:pt>
                <c:pt idx="3">
                  <c:v>0</c:v>
                </c:pt>
                <c:pt idx="4">
                  <c:v>5.56</c:v>
                </c:pt>
                <c:pt idx="5">
                  <c:v>11.11</c:v>
                </c:pt>
                <c:pt idx="6">
                  <c:v>10.53</c:v>
                </c:pt>
                <c:pt idx="7">
                  <c:v>5.56</c:v>
                </c:pt>
                <c:pt idx="8">
                  <c:v>0</c:v>
                </c:pt>
                <c:pt idx="9">
                  <c:v>25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11.11</c:v>
                </c:pt>
                <c:pt idx="16">
                  <c:v>11.11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</c:v>
                </c:pt>
                <c:pt idx="22">
                  <c:v>2.7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4.76</c:v>
                </c:pt>
                <c:pt idx="28">
                  <c:v>0</c:v>
                </c:pt>
                <c:pt idx="29">
                  <c:v>6.67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3.45</c:v>
                </c:pt>
                <c:pt idx="41">
                  <c:v>0</c:v>
                </c:pt>
                <c:pt idx="42">
                  <c:v>0</c:v>
                </c:pt>
                <c:pt idx="43">
                  <c:v>5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4541-4ACF-BAEF-29C3D40319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Apixaban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4541-4ACF-BAEF-29C3D403196E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Blansko</c:v>
                </c:pt>
                <c:pt idx="1">
                  <c:v>Karlovarská krajská nemocnice</c:v>
                </c:pt>
                <c:pt idx="2">
                  <c:v>Nemocnice Nové Město na Moravě</c:v>
                </c:pt>
                <c:pt idx="3">
                  <c:v>Sdružené zdravotnické zařízení Krnov</c:v>
                </c:pt>
                <c:pt idx="4">
                  <c:v>Nemocnice Česká Lípa</c:v>
                </c:pt>
                <c:pt idx="5">
                  <c:v>Nemocnice Vyškov</c:v>
                </c:pt>
                <c:pt idx="6">
                  <c:v>Nemocnice Břeclav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Nemocnice Chomutov</c:v>
                </c:pt>
                <c:pt idx="12">
                  <c:v>Nemocnice Jihlava</c:v>
                </c:pt>
                <c:pt idx="13">
                  <c:v>Všeobecná fakultní nemocnice v Praze </c:v>
                </c:pt>
                <c:pt idx="14">
                  <c:v>Fakultní nemocnice u sv. Anny v Brně</c:v>
                </c:pt>
                <c:pt idx="15">
                  <c:v>Městská nemocnice Ostrava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Oblastní nemocnice Kladno</c:v>
                </c:pt>
                <c:pt idx="19">
                  <c:v>Krajská nemocnice T.Bati ve Zlíně</c:v>
                </c:pt>
                <c:pt idx="20">
                  <c:v>Ústřední vojenská nemocnice v Praze</c:v>
                </c:pt>
                <c:pt idx="21">
                  <c:v>Nemocnice Teplice</c:v>
                </c:pt>
                <c:pt idx="22">
                  <c:v>Czech Republic</c:v>
                </c:pt>
                <c:pt idx="23">
                  <c:v>Fakultní nemocnice Hradec Králové</c:v>
                </c:pt>
                <c:pt idx="24">
                  <c:v>Uherskohradišťská nemocnice</c:v>
                </c:pt>
                <c:pt idx="25">
                  <c:v>Nemocnice Sokolov</c:v>
                </c:pt>
                <c:pt idx="26">
                  <c:v>Masarykova nemocnice v Ústí nad Labem</c:v>
                </c:pt>
                <c:pt idx="27">
                  <c:v>Oblastní nemocnice Kolín</c:v>
                </c:pt>
                <c:pt idx="28">
                  <c:v>Oblastní nemocnice Náchod</c:v>
                </c:pt>
                <c:pt idx="29">
                  <c:v>Karvinská hornická nemocnice</c:v>
                </c:pt>
                <c:pt idx="30">
                  <c:v>Klaudiánova nemocnice</c:v>
                </c:pt>
                <c:pt idx="31">
                  <c:v>Thomayerova nemocnice</c:v>
                </c:pt>
                <c:pt idx="32">
                  <c:v>Fakultní nemocnice Královské Vinohrady</c:v>
                </c:pt>
                <c:pt idx="33">
                  <c:v>Nemocnice Prostějov</c:v>
                </c:pt>
                <c:pt idx="34">
                  <c:v>Krajská nemocnice Liberec</c:v>
                </c:pt>
                <c:pt idx="35">
                  <c:v>Fakultní nemocnice Brno</c:v>
                </c:pt>
                <c:pt idx="36">
                  <c:v>Oblastní nemocnice Příbram</c:v>
                </c:pt>
                <c:pt idx="37">
                  <c:v>Fakultní nemocnice Plzeň</c:v>
                </c:pt>
                <c:pt idx="38">
                  <c:v>Nemocnice Pardubického kraje</c:v>
                </c:pt>
                <c:pt idx="39">
                  <c:v>Fakultní nemocnice Motol</c:v>
                </c:pt>
                <c:pt idx="40">
                  <c:v>Fakultní nemocnice Olomouc</c:v>
                </c:pt>
                <c:pt idx="41">
                  <c:v>Nemocnice Písek</c:v>
                </c:pt>
                <c:pt idx="42">
                  <c:v>Nemocnice Rudolfa a Stefanie</c:v>
                </c:pt>
                <c:pt idx="43">
                  <c:v>Oblastní nemocnice Trutnov</c:v>
                </c:pt>
                <c:pt idx="44">
                  <c:v>Nemocnice Jindřichův Hradec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11.11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5.56</c:v>
                </c:pt>
                <c:pt idx="5">
                  <c:v>11.11</c:v>
                </c:pt>
                <c:pt idx="6">
                  <c:v>0</c:v>
                </c:pt>
                <c:pt idx="7">
                  <c:v>11.11</c:v>
                </c:pt>
                <c:pt idx="8">
                  <c:v>24.39</c:v>
                </c:pt>
                <c:pt idx="9">
                  <c:v>5</c:v>
                </c:pt>
                <c:pt idx="10">
                  <c:v>10</c:v>
                </c:pt>
                <c:pt idx="11">
                  <c:v>0</c:v>
                </c:pt>
                <c:pt idx="12">
                  <c:v>23.08</c:v>
                </c:pt>
                <c:pt idx="13">
                  <c:v>30.77</c:v>
                </c:pt>
                <c:pt idx="14">
                  <c:v>0</c:v>
                </c:pt>
                <c:pt idx="15">
                  <c:v>7.41</c:v>
                </c:pt>
                <c:pt idx="16">
                  <c:v>5.56</c:v>
                </c:pt>
                <c:pt idx="17">
                  <c:v>0</c:v>
                </c:pt>
                <c:pt idx="18">
                  <c:v>13.33</c:v>
                </c:pt>
                <c:pt idx="19">
                  <c:v>10</c:v>
                </c:pt>
                <c:pt idx="20">
                  <c:v>12</c:v>
                </c:pt>
                <c:pt idx="21">
                  <c:v>8</c:v>
                </c:pt>
                <c:pt idx="22">
                  <c:v>8.9700000000000006</c:v>
                </c:pt>
                <c:pt idx="23">
                  <c:v>2.86</c:v>
                </c:pt>
                <c:pt idx="24">
                  <c:v>8.33</c:v>
                </c:pt>
                <c:pt idx="25">
                  <c:v>7.69</c:v>
                </c:pt>
                <c:pt idx="26">
                  <c:v>0</c:v>
                </c:pt>
                <c:pt idx="27">
                  <c:v>4.76</c:v>
                </c:pt>
                <c:pt idx="28">
                  <c:v>7.14</c:v>
                </c:pt>
                <c:pt idx="29">
                  <c:v>13.33</c:v>
                </c:pt>
                <c:pt idx="30">
                  <c:v>6.25</c:v>
                </c:pt>
                <c:pt idx="31">
                  <c:v>25</c:v>
                </c:pt>
                <c:pt idx="32">
                  <c:v>31.25</c:v>
                </c:pt>
                <c:pt idx="33">
                  <c:v>25</c:v>
                </c:pt>
                <c:pt idx="34">
                  <c:v>7.69</c:v>
                </c:pt>
                <c:pt idx="35">
                  <c:v>10.34</c:v>
                </c:pt>
                <c:pt idx="36">
                  <c:v>0</c:v>
                </c:pt>
                <c:pt idx="37">
                  <c:v>0</c:v>
                </c:pt>
                <c:pt idx="38">
                  <c:v>25</c:v>
                </c:pt>
                <c:pt idx="39">
                  <c:v>11.54</c:v>
                </c:pt>
                <c:pt idx="40">
                  <c:v>10.34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4541-4ACF-BAEF-29C3D403196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Edoxaban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541-4ACF-BAEF-29C3D403196E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Blansko</c:v>
                </c:pt>
                <c:pt idx="1">
                  <c:v>Karlovarská krajská nemocnice</c:v>
                </c:pt>
                <c:pt idx="2">
                  <c:v>Nemocnice Nové Město na Moravě</c:v>
                </c:pt>
                <c:pt idx="3">
                  <c:v>Sdružené zdravotnické zařízení Krnov</c:v>
                </c:pt>
                <c:pt idx="4">
                  <c:v>Nemocnice Česká Lípa</c:v>
                </c:pt>
                <c:pt idx="5">
                  <c:v>Nemocnice Vyškov</c:v>
                </c:pt>
                <c:pt idx="6">
                  <c:v>Nemocnice Břeclav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Nemocnice Chomutov</c:v>
                </c:pt>
                <c:pt idx="12">
                  <c:v>Nemocnice Jihlava</c:v>
                </c:pt>
                <c:pt idx="13">
                  <c:v>Všeobecná fakultní nemocnice v Praze </c:v>
                </c:pt>
                <c:pt idx="14">
                  <c:v>Fakultní nemocnice u sv. Anny v Brně</c:v>
                </c:pt>
                <c:pt idx="15">
                  <c:v>Městská nemocnice Ostrava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Oblastní nemocnice Kladno</c:v>
                </c:pt>
                <c:pt idx="19">
                  <c:v>Krajská nemocnice T.Bati ve Zlíně</c:v>
                </c:pt>
                <c:pt idx="20">
                  <c:v>Ústřední vojenská nemocnice v Praze</c:v>
                </c:pt>
                <c:pt idx="21">
                  <c:v>Nemocnice Teplice</c:v>
                </c:pt>
                <c:pt idx="22">
                  <c:v>Czech Republic</c:v>
                </c:pt>
                <c:pt idx="23">
                  <c:v>Fakultní nemocnice Hradec Králové</c:v>
                </c:pt>
                <c:pt idx="24">
                  <c:v>Uherskohradišťská nemocnice</c:v>
                </c:pt>
                <c:pt idx="25">
                  <c:v>Nemocnice Sokolov</c:v>
                </c:pt>
                <c:pt idx="26">
                  <c:v>Masarykova nemocnice v Ústí nad Labem</c:v>
                </c:pt>
                <c:pt idx="27">
                  <c:v>Oblastní nemocnice Kolín</c:v>
                </c:pt>
                <c:pt idx="28">
                  <c:v>Oblastní nemocnice Náchod</c:v>
                </c:pt>
                <c:pt idx="29">
                  <c:v>Karvinská hornická nemocnice</c:v>
                </c:pt>
                <c:pt idx="30">
                  <c:v>Klaudiánova nemocnice</c:v>
                </c:pt>
                <c:pt idx="31">
                  <c:v>Thomayerova nemocnice</c:v>
                </c:pt>
                <c:pt idx="32">
                  <c:v>Fakultní nemocnice Královské Vinohrady</c:v>
                </c:pt>
                <c:pt idx="33">
                  <c:v>Nemocnice Prostějov</c:v>
                </c:pt>
                <c:pt idx="34">
                  <c:v>Krajská nemocnice Liberec</c:v>
                </c:pt>
                <c:pt idx="35">
                  <c:v>Fakultní nemocnice Brno</c:v>
                </c:pt>
                <c:pt idx="36">
                  <c:v>Oblastní nemocnice Příbram</c:v>
                </c:pt>
                <c:pt idx="37">
                  <c:v>Fakultní nemocnice Plzeň</c:v>
                </c:pt>
                <c:pt idx="38">
                  <c:v>Nemocnice Pardubického kraje</c:v>
                </c:pt>
                <c:pt idx="39">
                  <c:v>Fakultní nemocnice Motol</c:v>
                </c:pt>
                <c:pt idx="40">
                  <c:v>Fakultní nemocnice Olomouc</c:v>
                </c:pt>
                <c:pt idx="41">
                  <c:v>Nemocnice Písek</c:v>
                </c:pt>
                <c:pt idx="42">
                  <c:v>Nemocnice Rudolfa a Stefanie</c:v>
                </c:pt>
                <c:pt idx="43">
                  <c:v>Oblastní nemocnice Trutnov</c:v>
                </c:pt>
                <c:pt idx="44">
                  <c:v>Nemocnice Jindřichův Hradec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0.12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6.67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4541-4ACF-BAEF-29C3D403196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LMWH, heparin - profylaktická dávka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4541-4ACF-BAEF-29C3D403196E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Blansko</c:v>
                </c:pt>
                <c:pt idx="1">
                  <c:v>Karlovarská krajská nemocnice</c:v>
                </c:pt>
                <c:pt idx="2">
                  <c:v>Nemocnice Nové Město na Moravě</c:v>
                </c:pt>
                <c:pt idx="3">
                  <c:v>Sdružené zdravotnické zařízení Krnov</c:v>
                </c:pt>
                <c:pt idx="4">
                  <c:v>Nemocnice Česká Lípa</c:v>
                </c:pt>
                <c:pt idx="5">
                  <c:v>Nemocnice Vyškov</c:v>
                </c:pt>
                <c:pt idx="6">
                  <c:v>Nemocnice Břeclav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Nemocnice Chomutov</c:v>
                </c:pt>
                <c:pt idx="12">
                  <c:v>Nemocnice Jihlava</c:v>
                </c:pt>
                <c:pt idx="13">
                  <c:v>Všeobecná fakultní nemocnice v Praze </c:v>
                </c:pt>
                <c:pt idx="14">
                  <c:v>Fakultní nemocnice u sv. Anny v Brně</c:v>
                </c:pt>
                <c:pt idx="15">
                  <c:v>Městská nemocnice Ostrava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Oblastní nemocnice Kladno</c:v>
                </c:pt>
                <c:pt idx="19">
                  <c:v>Krajská nemocnice T.Bati ve Zlíně</c:v>
                </c:pt>
                <c:pt idx="20">
                  <c:v>Ústřední vojenská nemocnice v Praze</c:v>
                </c:pt>
                <c:pt idx="21">
                  <c:v>Nemocnice Teplice</c:v>
                </c:pt>
                <c:pt idx="22">
                  <c:v>Czech Republic</c:v>
                </c:pt>
                <c:pt idx="23">
                  <c:v>Fakultní nemocnice Hradec Králové</c:v>
                </c:pt>
                <c:pt idx="24">
                  <c:v>Uherskohradišťská nemocnice</c:v>
                </c:pt>
                <c:pt idx="25">
                  <c:v>Nemocnice Sokolov</c:v>
                </c:pt>
                <c:pt idx="26">
                  <c:v>Masarykova nemocnice v Ústí nad Labem</c:v>
                </c:pt>
                <c:pt idx="27">
                  <c:v>Oblastní nemocnice Kolín</c:v>
                </c:pt>
                <c:pt idx="28">
                  <c:v>Oblastní nemocnice Náchod</c:v>
                </c:pt>
                <c:pt idx="29">
                  <c:v>Karvinská hornická nemocnice</c:v>
                </c:pt>
                <c:pt idx="30">
                  <c:v>Klaudiánova nemocnice</c:v>
                </c:pt>
                <c:pt idx="31">
                  <c:v>Thomayerova nemocnice</c:v>
                </c:pt>
                <c:pt idx="32">
                  <c:v>Fakultní nemocnice Královské Vinohrady</c:v>
                </c:pt>
                <c:pt idx="33">
                  <c:v>Nemocnice Prostějov</c:v>
                </c:pt>
                <c:pt idx="34">
                  <c:v>Krajská nemocnice Liberec</c:v>
                </c:pt>
                <c:pt idx="35">
                  <c:v>Fakultní nemocnice Brno</c:v>
                </c:pt>
                <c:pt idx="36">
                  <c:v>Oblastní nemocnice Příbram</c:v>
                </c:pt>
                <c:pt idx="37">
                  <c:v>Fakultní nemocnice Plzeň</c:v>
                </c:pt>
                <c:pt idx="38">
                  <c:v>Nemocnice Pardubického kraje</c:v>
                </c:pt>
                <c:pt idx="39">
                  <c:v>Fakultní nemocnice Motol</c:v>
                </c:pt>
                <c:pt idx="40">
                  <c:v>Fakultní nemocnice Olomouc</c:v>
                </c:pt>
                <c:pt idx="41">
                  <c:v>Nemocnice Písek</c:v>
                </c:pt>
                <c:pt idx="42">
                  <c:v>Nemocnice Rudolfa a Stefanie</c:v>
                </c:pt>
                <c:pt idx="43">
                  <c:v>Oblastní nemocnice Trutnov</c:v>
                </c:pt>
                <c:pt idx="44">
                  <c:v>Nemocnice Jindřichův Hradec</c:v>
                </c:pt>
              </c:strCache>
            </c:strRef>
          </c:cat>
          <c:val>
            <c:numRef>
              <c:f>Sheet1!$G$2:$G$46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15.79</c:v>
                </c:pt>
                <c:pt idx="3">
                  <c:v>18.18</c:v>
                </c:pt>
                <c:pt idx="4">
                  <c:v>5.56</c:v>
                </c:pt>
                <c:pt idx="5">
                  <c:v>11.11</c:v>
                </c:pt>
                <c:pt idx="6">
                  <c:v>26.32</c:v>
                </c:pt>
                <c:pt idx="7">
                  <c:v>16.670000000000002</c:v>
                </c:pt>
                <c:pt idx="8">
                  <c:v>21.95</c:v>
                </c:pt>
                <c:pt idx="9">
                  <c:v>20</c:v>
                </c:pt>
                <c:pt idx="10">
                  <c:v>15</c:v>
                </c:pt>
                <c:pt idx="11">
                  <c:v>0</c:v>
                </c:pt>
                <c:pt idx="12">
                  <c:v>0</c:v>
                </c:pt>
                <c:pt idx="13">
                  <c:v>7.69</c:v>
                </c:pt>
                <c:pt idx="14">
                  <c:v>0</c:v>
                </c:pt>
                <c:pt idx="15">
                  <c:v>7.41</c:v>
                </c:pt>
                <c:pt idx="16">
                  <c:v>11.11</c:v>
                </c:pt>
                <c:pt idx="17">
                  <c:v>10</c:v>
                </c:pt>
                <c:pt idx="18">
                  <c:v>6.67</c:v>
                </c:pt>
                <c:pt idx="19">
                  <c:v>5</c:v>
                </c:pt>
                <c:pt idx="20">
                  <c:v>8</c:v>
                </c:pt>
                <c:pt idx="21">
                  <c:v>16</c:v>
                </c:pt>
                <c:pt idx="22">
                  <c:v>12.29</c:v>
                </c:pt>
                <c:pt idx="23">
                  <c:v>14.29</c:v>
                </c:pt>
                <c:pt idx="24">
                  <c:v>8.33</c:v>
                </c:pt>
                <c:pt idx="25">
                  <c:v>30.77</c:v>
                </c:pt>
                <c:pt idx="26">
                  <c:v>11.11</c:v>
                </c:pt>
                <c:pt idx="27">
                  <c:v>0</c:v>
                </c:pt>
                <c:pt idx="28">
                  <c:v>7.14</c:v>
                </c:pt>
                <c:pt idx="29">
                  <c:v>6.67</c:v>
                </c:pt>
                <c:pt idx="30">
                  <c:v>6.25</c:v>
                </c:pt>
                <c:pt idx="31">
                  <c:v>6.25</c:v>
                </c:pt>
                <c:pt idx="32">
                  <c:v>0</c:v>
                </c:pt>
                <c:pt idx="33">
                  <c:v>0</c:v>
                </c:pt>
                <c:pt idx="34">
                  <c:v>30.77</c:v>
                </c:pt>
                <c:pt idx="35">
                  <c:v>41.38</c:v>
                </c:pt>
                <c:pt idx="36">
                  <c:v>20</c:v>
                </c:pt>
                <c:pt idx="37">
                  <c:v>50</c:v>
                </c:pt>
                <c:pt idx="38">
                  <c:v>8.33</c:v>
                </c:pt>
                <c:pt idx="39">
                  <c:v>0</c:v>
                </c:pt>
                <c:pt idx="40">
                  <c:v>0</c:v>
                </c:pt>
                <c:pt idx="41">
                  <c:v>6.67</c:v>
                </c:pt>
                <c:pt idx="42">
                  <c:v>16.670000000000002</c:v>
                </c:pt>
                <c:pt idx="43">
                  <c:v>5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4541-4ACF-BAEF-29C3D403196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LMWH, heparin - antikoagulační, terapeutická dávka</c:v>
                </c:pt>
              </c:strCache>
            </c:strRef>
          </c:tx>
          <c:spPr>
            <a:solidFill>
              <a:srgbClr val="97B9E0">
                <a:alpha val="70196"/>
              </a:srgbClr>
            </a:solidFill>
            <a:ln>
              <a:solidFill>
                <a:srgbClr val="97B9E0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97B9E0"/>
              </a:solidFill>
              <a:ln>
                <a:solidFill>
                  <a:srgbClr val="97B9E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541-4ACF-BAEF-29C3D403196E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Blansko</c:v>
                </c:pt>
                <c:pt idx="1">
                  <c:v>Karlovarská krajská nemocnice</c:v>
                </c:pt>
                <c:pt idx="2">
                  <c:v>Nemocnice Nové Město na Moravě</c:v>
                </c:pt>
                <c:pt idx="3">
                  <c:v>Sdružené zdravotnické zařízení Krnov</c:v>
                </c:pt>
                <c:pt idx="4">
                  <c:v>Nemocnice Česká Lípa</c:v>
                </c:pt>
                <c:pt idx="5">
                  <c:v>Nemocnice Vyškov</c:v>
                </c:pt>
                <c:pt idx="6">
                  <c:v>Nemocnice Břeclav</c:v>
                </c:pt>
                <c:pt idx="7">
                  <c:v>Nemocnice Na Homolce</c:v>
                </c:pt>
                <c:pt idx="8">
                  <c:v>Nemocnice České Budějovice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Nemocnice Chomutov</c:v>
                </c:pt>
                <c:pt idx="12">
                  <c:v>Nemocnice Jihlava</c:v>
                </c:pt>
                <c:pt idx="13">
                  <c:v>Všeobecná fakultní nemocnice v Praze </c:v>
                </c:pt>
                <c:pt idx="14">
                  <c:v>Fakultní nemocnice u sv. Anny v Brně</c:v>
                </c:pt>
                <c:pt idx="15">
                  <c:v>Městská nemocnice Ostrava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Oblastní nemocnice Kladno</c:v>
                </c:pt>
                <c:pt idx="19">
                  <c:v>Krajská nemocnice T.Bati ve Zlíně</c:v>
                </c:pt>
                <c:pt idx="20">
                  <c:v>Ústřední vojenská nemocnice v Praze</c:v>
                </c:pt>
                <c:pt idx="21">
                  <c:v>Nemocnice Teplice</c:v>
                </c:pt>
                <c:pt idx="22">
                  <c:v>Czech Republic</c:v>
                </c:pt>
                <c:pt idx="23">
                  <c:v>Fakultní nemocnice Hradec Králové</c:v>
                </c:pt>
                <c:pt idx="24">
                  <c:v>Uherskohradišťská nemocnice</c:v>
                </c:pt>
                <c:pt idx="25">
                  <c:v>Nemocnice Sokolov</c:v>
                </c:pt>
                <c:pt idx="26">
                  <c:v>Masarykova nemocnice v Ústí nad Labem</c:v>
                </c:pt>
                <c:pt idx="27">
                  <c:v>Oblastní nemocnice Kolín</c:v>
                </c:pt>
                <c:pt idx="28">
                  <c:v>Oblastní nemocnice Náchod</c:v>
                </c:pt>
                <c:pt idx="29">
                  <c:v>Karvinská hornická nemocnice</c:v>
                </c:pt>
                <c:pt idx="30">
                  <c:v>Klaudiánova nemocnice</c:v>
                </c:pt>
                <c:pt idx="31">
                  <c:v>Thomayerova nemocnice</c:v>
                </c:pt>
                <c:pt idx="32">
                  <c:v>Fakultní nemocnice Královské Vinohrady</c:v>
                </c:pt>
                <c:pt idx="33">
                  <c:v>Nemocnice Prostějov</c:v>
                </c:pt>
                <c:pt idx="34">
                  <c:v>Krajská nemocnice Liberec</c:v>
                </c:pt>
                <c:pt idx="35">
                  <c:v>Fakultní nemocnice Brno</c:v>
                </c:pt>
                <c:pt idx="36">
                  <c:v>Oblastní nemocnice Příbram</c:v>
                </c:pt>
                <c:pt idx="37">
                  <c:v>Fakultní nemocnice Plzeň</c:v>
                </c:pt>
                <c:pt idx="38">
                  <c:v>Nemocnice Pardubického kraje</c:v>
                </c:pt>
                <c:pt idx="39">
                  <c:v>Fakultní nemocnice Motol</c:v>
                </c:pt>
                <c:pt idx="40">
                  <c:v>Fakultní nemocnice Olomouc</c:v>
                </c:pt>
                <c:pt idx="41">
                  <c:v>Nemocnice Písek</c:v>
                </c:pt>
                <c:pt idx="42">
                  <c:v>Nemocnice Rudolfa a Stefanie</c:v>
                </c:pt>
                <c:pt idx="43">
                  <c:v>Oblastní nemocnice Trutnov</c:v>
                </c:pt>
                <c:pt idx="44">
                  <c:v>Nemocnice Jindřichův Hradec</c:v>
                </c:pt>
              </c:strCache>
            </c:strRef>
          </c:cat>
          <c:val>
            <c:numRef>
              <c:f>Sheet1!$H$2:$H$46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21.05</c:v>
                </c:pt>
                <c:pt idx="3">
                  <c:v>0</c:v>
                </c:pt>
                <c:pt idx="4">
                  <c:v>27.78</c:v>
                </c:pt>
                <c:pt idx="5">
                  <c:v>0</c:v>
                </c:pt>
                <c:pt idx="6">
                  <c:v>0</c:v>
                </c:pt>
                <c:pt idx="7">
                  <c:v>5.56</c:v>
                </c:pt>
                <c:pt idx="8">
                  <c:v>2.44</c:v>
                </c:pt>
                <c:pt idx="9">
                  <c:v>15</c:v>
                </c:pt>
                <c:pt idx="10">
                  <c:v>15</c:v>
                </c:pt>
                <c:pt idx="11">
                  <c:v>19.23</c:v>
                </c:pt>
                <c:pt idx="12">
                  <c:v>0</c:v>
                </c:pt>
                <c:pt idx="13">
                  <c:v>15.38</c:v>
                </c:pt>
                <c:pt idx="14">
                  <c:v>9.09</c:v>
                </c:pt>
                <c:pt idx="15">
                  <c:v>7.41</c:v>
                </c:pt>
                <c:pt idx="16">
                  <c:v>5.56</c:v>
                </c:pt>
                <c:pt idx="17">
                  <c:v>20</c:v>
                </c:pt>
                <c:pt idx="18">
                  <c:v>53.33</c:v>
                </c:pt>
                <c:pt idx="19">
                  <c:v>30</c:v>
                </c:pt>
                <c:pt idx="20">
                  <c:v>24</c:v>
                </c:pt>
                <c:pt idx="21">
                  <c:v>40</c:v>
                </c:pt>
                <c:pt idx="22">
                  <c:v>21.62</c:v>
                </c:pt>
                <c:pt idx="23">
                  <c:v>54.29</c:v>
                </c:pt>
                <c:pt idx="24">
                  <c:v>16.670000000000002</c:v>
                </c:pt>
                <c:pt idx="25">
                  <c:v>7.69</c:v>
                </c:pt>
                <c:pt idx="26">
                  <c:v>51.85</c:v>
                </c:pt>
                <c:pt idx="27">
                  <c:v>61.9</c:v>
                </c:pt>
                <c:pt idx="28">
                  <c:v>14.29</c:v>
                </c:pt>
                <c:pt idx="29">
                  <c:v>13.33</c:v>
                </c:pt>
                <c:pt idx="30">
                  <c:v>43.75</c:v>
                </c:pt>
                <c:pt idx="31">
                  <c:v>25</c:v>
                </c:pt>
                <c:pt idx="32">
                  <c:v>6.25</c:v>
                </c:pt>
                <c:pt idx="33">
                  <c:v>6.25</c:v>
                </c:pt>
                <c:pt idx="34">
                  <c:v>30.77</c:v>
                </c:pt>
                <c:pt idx="35">
                  <c:v>3.45</c:v>
                </c:pt>
                <c:pt idx="36">
                  <c:v>10</c:v>
                </c:pt>
                <c:pt idx="37">
                  <c:v>0</c:v>
                </c:pt>
                <c:pt idx="38">
                  <c:v>8.33</c:v>
                </c:pt>
                <c:pt idx="39">
                  <c:v>34.619999999999997</c:v>
                </c:pt>
                <c:pt idx="40">
                  <c:v>37.93</c:v>
                </c:pt>
                <c:pt idx="41">
                  <c:v>46.67</c:v>
                </c:pt>
                <c:pt idx="42">
                  <c:v>0</c:v>
                </c:pt>
                <c:pt idx="43">
                  <c:v>45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97B9E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4-4541-4ACF-BAEF-29C3D4031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921-4872-9171-46E4F1C446A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7921-4872-9171-46E4F1C446A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7921-4872-9171-46E4F1C446AD}"/>
              </c:ext>
            </c:extLst>
          </c:dPt>
          <c:dPt>
            <c:idx val="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7-7921-4872-9171-46E4F1C446A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7921-4872-9171-46E4F1C446A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7921-4872-9171-46E4F1C446A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7921-4872-9171-46E4F1C446A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7921-4872-9171-46E4F1C446A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7921-4872-9171-46E4F1C446A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7921-4872-9171-46E4F1C446A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7921-4872-9171-46E4F1C446A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7921-4872-9171-46E4F1C446AD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7921-4872-9171-46E4F1C446A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7921-4872-9171-46E4F1C446A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7921-4872-9171-46E4F1C446A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7921-4872-9171-46E4F1C446A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7921-4872-9171-46E4F1C446A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7921-4872-9171-46E4F1C446AD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7921-4872-9171-46E4F1C446A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7921-4872-9171-46E4F1C446A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7921-4872-9171-46E4F1C446A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7921-4872-9171-46E4F1C446A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7921-4872-9171-46E4F1C446A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7921-4872-9171-46E4F1C446A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7921-4872-9171-46E4F1C446A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7921-4872-9171-46E4F1C446A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7921-4872-9171-46E4F1C446A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7921-4872-9171-46E4F1C446A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7921-4872-9171-46E4F1C446AD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7921-4872-9171-46E4F1C446AD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7921-4872-9171-46E4F1C446AD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7921-4872-9171-46E4F1C446AD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7921-4872-9171-46E4F1C446AD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7921-4872-9171-46E4F1C446AD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7921-4872-9171-46E4F1C446AD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7921-4872-9171-46E4F1C446AD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7921-4872-9171-46E4F1C446AD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7921-4872-9171-46E4F1C446AD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7921-4872-9171-46E4F1C446AD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7921-4872-9171-46E4F1C446AD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7921-4872-9171-46E4F1C446AD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7921-4872-9171-46E4F1C446AD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7921-4872-9171-46E4F1C446AD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7921-4872-9171-46E4F1C446AD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7921-4872-9171-46E4F1C446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Karlovarská krajská nemocnice</c:v>
                </c:pt>
                <c:pt idx="1">
                  <c:v>Nemocnice Na Homolce</c:v>
                </c:pt>
                <c:pt idx="2">
                  <c:v>Thomayerova nemocnice</c:v>
                </c:pt>
                <c:pt idx="3">
                  <c:v>Czech Republic</c:v>
                </c:pt>
                <c:pt idx="4">
                  <c:v>Karvinská hornická nemocnice</c:v>
                </c:pt>
                <c:pt idx="5">
                  <c:v>Nemocnice Nové Město na Moravě</c:v>
                </c:pt>
                <c:pt idx="6">
                  <c:v>Nemocnice Pardubického kraje</c:v>
                </c:pt>
                <c:pt idx="7">
                  <c:v>Oblastní nemocnice Náchod</c:v>
                </c:pt>
                <c:pt idx="8">
                  <c:v>Nemocnice Blansko</c:v>
                </c:pt>
                <c:pt idx="9">
                  <c:v>Fakultní nemocnice Brno</c:v>
                </c:pt>
                <c:pt idx="10">
                  <c:v>Nemocnice Teplice</c:v>
                </c:pt>
                <c:pt idx="11">
                  <c:v>Nemocnice Břeclav</c:v>
                </c:pt>
                <c:pt idx="12">
                  <c:v>Nemocnice Česká Lípa</c:v>
                </c:pt>
                <c:pt idx="13">
                  <c:v>Masarykova nemocnice v Ústí nad Labem</c:v>
                </c:pt>
                <c:pt idx="14">
                  <c:v>Nemocnice Sokolov</c:v>
                </c:pt>
                <c:pt idx="15">
                  <c:v>Ústřední vojenská nemocnice v Praze</c:v>
                </c:pt>
                <c:pt idx="16">
                  <c:v>Fakultní nemocnice Olomouc</c:v>
                </c:pt>
                <c:pt idx="17">
                  <c:v>Oblastní nemocnice Kolín</c:v>
                </c:pt>
                <c:pt idx="18">
                  <c:v>Sdružené zdravotnické zařízení Krnov</c:v>
                </c:pt>
                <c:pt idx="19">
                  <c:v>Oblastní nemocnice Trutnov</c:v>
                </c:pt>
                <c:pt idx="20">
                  <c:v>Nemocnice Třinec</c:v>
                </c:pt>
                <c:pt idx="21">
                  <c:v>Krajská nemocnice Liberec</c:v>
                </c:pt>
                <c:pt idx="22">
                  <c:v>Fakultní nemocnice Plzeň</c:v>
                </c:pt>
                <c:pt idx="23">
                  <c:v>Fakultní nemocnice u sv. Anny v Brně</c:v>
                </c:pt>
                <c:pt idx="24">
                  <c:v>Krajská nemocnice T.Bati ve Zlíně</c:v>
                </c:pt>
                <c:pt idx="25">
                  <c:v>Fakultní nemocnice Motol</c:v>
                </c:pt>
                <c:pt idx="26">
                  <c:v>Oblastní nemocnice Příbram</c:v>
                </c:pt>
                <c:pt idx="27">
                  <c:v>Městská nemocnice Ostrava</c:v>
                </c:pt>
                <c:pt idx="28">
                  <c:v>Klaudiánova nemocnice</c:v>
                </c:pt>
                <c:pt idx="29">
                  <c:v>Vítkovická nemocnice</c:v>
                </c:pt>
                <c:pt idx="30">
                  <c:v>Nemocnice Jihlava</c:v>
                </c:pt>
                <c:pt idx="31">
                  <c:v>Fakultní nemocnice Královské Vinohrady</c:v>
                </c:pt>
                <c:pt idx="32">
                  <c:v>Všeobecná fakultní nemocnice v Praze </c:v>
                </c:pt>
                <c:pt idx="33">
                  <c:v>Nemocnice Rudolfa a Stefanie</c:v>
                </c:pt>
                <c:pt idx="34">
                  <c:v>Fakultní nemocnice Hradec Králové</c:v>
                </c:pt>
                <c:pt idx="35">
                  <c:v>Nemocnice České Budějovice</c:v>
                </c:pt>
                <c:pt idx="36">
                  <c:v>Nemocnice Písek</c:v>
                </c:pt>
                <c:pt idx="37">
                  <c:v>Nemocnice Vyškov</c:v>
                </c:pt>
                <c:pt idx="38">
                  <c:v>Fakultní nemocnice Ostrava</c:v>
                </c:pt>
                <c:pt idx="39">
                  <c:v>Nemocnice Litoměřice</c:v>
                </c:pt>
                <c:pt idx="40">
                  <c:v>Oblastní nemocnice Kladno</c:v>
                </c:pt>
                <c:pt idx="41">
                  <c:v>Uherskohradišťská nemocnice</c:v>
                </c:pt>
                <c:pt idx="42">
                  <c:v>Nemocnice Prostějov</c:v>
                </c:pt>
                <c:pt idx="43">
                  <c:v>Nemocnice Jindřichův Hradec</c:v>
                </c:pt>
                <c:pt idx="44">
                  <c:v>Nemocnice Chomutov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50</c:v>
                </c:pt>
                <c:pt idx="1">
                  <c:v>85.71</c:v>
                </c:pt>
                <c:pt idx="2">
                  <c:v>87.5</c:v>
                </c:pt>
                <c:pt idx="3">
                  <c:v>99.1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7921-4872-9171-46E4F1C446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8B51-4DCA-85E2-588647A25DC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8B51-4DCA-85E2-588647A25DC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8B51-4DCA-85E2-588647A25DC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8B51-4DCA-85E2-588647A25DC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8B51-4DCA-85E2-588647A25DC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8B51-4DCA-85E2-588647A25DC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8B51-4DCA-85E2-588647A25DC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8B51-4DCA-85E2-588647A25DC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8B51-4DCA-85E2-588647A25DC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8B51-4DCA-85E2-588647A25DC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8B51-4DCA-85E2-588647A25DC9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8B51-4DCA-85E2-588647A25DC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8B51-4DCA-85E2-588647A25DC9}"/>
              </c:ext>
            </c:extLst>
          </c:dPt>
          <c:dPt>
            <c:idx val="1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B-8B51-4DCA-85E2-588647A25DC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8B51-4DCA-85E2-588647A25DC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8B51-4DCA-85E2-588647A25DC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8B51-4DCA-85E2-588647A25DC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8B51-4DCA-85E2-588647A25DC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8B51-4DCA-85E2-588647A25DC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8B51-4DCA-85E2-588647A25DC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8B51-4DCA-85E2-588647A25DC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8B51-4DCA-85E2-588647A25DC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8B51-4DCA-85E2-588647A25DC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8B51-4DCA-85E2-588647A25DC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8B51-4DCA-85E2-588647A25DC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8B51-4DCA-85E2-588647A25DC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8B51-4DCA-85E2-588647A25DC9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8B51-4DCA-85E2-588647A25DC9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8B51-4DCA-85E2-588647A25DC9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8B51-4DCA-85E2-588647A25DC9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8B51-4DCA-85E2-588647A25DC9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8B51-4DCA-85E2-588647A25DC9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8B51-4DCA-85E2-588647A25DC9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8B51-4DCA-85E2-588647A25DC9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8B51-4DCA-85E2-588647A25DC9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8B51-4DCA-85E2-588647A25DC9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8B51-4DCA-85E2-588647A25DC9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8B51-4DCA-85E2-588647A25DC9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8B51-4DCA-85E2-588647A25DC9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8B51-4DCA-85E2-588647A25DC9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8B51-4DCA-85E2-588647A25DC9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8B51-4DCA-85E2-588647A25DC9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8B51-4DCA-85E2-588647A25DC9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8B51-4DCA-85E2-588647A25DC9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8B51-4DCA-85E2-588647A25D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Nemocnice Jihlava</c:v>
                </c:pt>
                <c:pt idx="2">
                  <c:v>Karlovarská krajská nemocnice</c:v>
                </c:pt>
                <c:pt idx="3">
                  <c:v>Fakultní nemocnice u sv. Anny v Brně</c:v>
                </c:pt>
                <c:pt idx="4">
                  <c:v>Fakultní nemocnice Hradec Králové</c:v>
                </c:pt>
                <c:pt idx="5">
                  <c:v>Krajská nemocnice Liberec</c:v>
                </c:pt>
                <c:pt idx="6">
                  <c:v>Ústřední vojenská nemocnice v Praze</c:v>
                </c:pt>
                <c:pt idx="7">
                  <c:v>Klaudiánova nemocnice</c:v>
                </c:pt>
                <c:pt idx="8">
                  <c:v>Fakultní nemocnice Olomouc</c:v>
                </c:pt>
                <c:pt idx="9">
                  <c:v>Nemocnice Písek</c:v>
                </c:pt>
                <c:pt idx="10">
                  <c:v>Nemocnice Chomutov</c:v>
                </c:pt>
                <c:pt idx="11">
                  <c:v>Nemocnice Česká Lípa</c:v>
                </c:pt>
                <c:pt idx="12">
                  <c:v>Fakultní nemocnice Motol</c:v>
                </c:pt>
                <c:pt idx="13">
                  <c:v>Czech Republic</c:v>
                </c:pt>
                <c:pt idx="14">
                  <c:v>Fakultní nemocnice Ostrava</c:v>
                </c:pt>
                <c:pt idx="15">
                  <c:v>Nemocnice Břeclav</c:v>
                </c:pt>
                <c:pt idx="16">
                  <c:v>Uherskohradišťská nemocnice</c:v>
                </c:pt>
                <c:pt idx="17">
                  <c:v>Oblastní nemocnice Trutnov</c:v>
                </c:pt>
                <c:pt idx="18">
                  <c:v>Nemocnice Litoměřice</c:v>
                </c:pt>
                <c:pt idx="19">
                  <c:v>Vítkovická nemocnice</c:v>
                </c:pt>
                <c:pt idx="20">
                  <c:v>Městská nemocnice Ostrava</c:v>
                </c:pt>
                <c:pt idx="21">
                  <c:v>Nemocnice Sokolov</c:v>
                </c:pt>
                <c:pt idx="22">
                  <c:v>Nemocnice Nové Město na Moravě</c:v>
                </c:pt>
                <c:pt idx="23">
                  <c:v>Thomayerova nemocnice</c:v>
                </c:pt>
                <c:pt idx="24">
                  <c:v>Oblastní nemocnice Náchod</c:v>
                </c:pt>
                <c:pt idx="25">
                  <c:v>Nemocnice České Budějovice</c:v>
                </c:pt>
                <c:pt idx="26">
                  <c:v>Karvinská hornická nemocnice</c:v>
                </c:pt>
                <c:pt idx="27">
                  <c:v>Krajská nemocnice T.Bati ve Zlíně</c:v>
                </c:pt>
                <c:pt idx="28">
                  <c:v>Nemocnice Třinec</c:v>
                </c:pt>
                <c:pt idx="29">
                  <c:v>Nemocnice Na Homolce</c:v>
                </c:pt>
                <c:pt idx="30">
                  <c:v>Fakultní nemocnice Plzeň</c:v>
                </c:pt>
                <c:pt idx="31">
                  <c:v>Oblastní nemocnice Kolín</c:v>
                </c:pt>
                <c:pt idx="32">
                  <c:v>Nemocnice Rudolfa a Stefanie</c:v>
                </c:pt>
                <c:pt idx="33">
                  <c:v>Fakultní nemocnice Královské Vinohrady</c:v>
                </c:pt>
                <c:pt idx="34">
                  <c:v>Nemocnice Jindřichův Hradec</c:v>
                </c:pt>
                <c:pt idx="35">
                  <c:v>Nemocnice Vyškov</c:v>
                </c:pt>
                <c:pt idx="36">
                  <c:v>Nemocnice Pardubického kraje</c:v>
                </c:pt>
                <c:pt idx="37">
                  <c:v>Nemocnice Teplice</c:v>
                </c:pt>
                <c:pt idx="38">
                  <c:v>Nemocnice Prostějov</c:v>
                </c:pt>
                <c:pt idx="39">
                  <c:v>Nemocnice Blansko</c:v>
                </c:pt>
                <c:pt idx="40">
                  <c:v>Fakultní nemocnice Brno</c:v>
                </c:pt>
                <c:pt idx="41">
                  <c:v>Všeobecná fakultní nemocnice v Praze </c:v>
                </c:pt>
                <c:pt idx="42">
                  <c:v>Oblastní nemocnice Kladno</c:v>
                </c:pt>
                <c:pt idx="43">
                  <c:v>Sdružené zdravotnické zařízení Krnov</c:v>
                </c:pt>
                <c:pt idx="44">
                  <c:v>Oblastní nemocnice Příbram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54.12</c:v>
                </c:pt>
                <c:pt idx="1">
                  <c:v>71.790000000000006</c:v>
                </c:pt>
                <c:pt idx="2">
                  <c:v>73.33</c:v>
                </c:pt>
                <c:pt idx="3">
                  <c:v>77.33</c:v>
                </c:pt>
                <c:pt idx="4">
                  <c:v>81.819999999999993</c:v>
                </c:pt>
                <c:pt idx="5">
                  <c:v>82.14</c:v>
                </c:pt>
                <c:pt idx="6">
                  <c:v>82.69</c:v>
                </c:pt>
                <c:pt idx="7">
                  <c:v>83.33</c:v>
                </c:pt>
                <c:pt idx="8">
                  <c:v>83.67</c:v>
                </c:pt>
                <c:pt idx="9">
                  <c:v>84.31</c:v>
                </c:pt>
                <c:pt idx="10">
                  <c:v>85.71</c:v>
                </c:pt>
                <c:pt idx="11">
                  <c:v>86.36</c:v>
                </c:pt>
                <c:pt idx="12">
                  <c:v>86.57</c:v>
                </c:pt>
                <c:pt idx="13">
                  <c:v>86.64</c:v>
                </c:pt>
                <c:pt idx="14">
                  <c:v>86.67</c:v>
                </c:pt>
                <c:pt idx="15">
                  <c:v>86.84</c:v>
                </c:pt>
                <c:pt idx="16">
                  <c:v>87.1</c:v>
                </c:pt>
                <c:pt idx="17">
                  <c:v>87.5</c:v>
                </c:pt>
                <c:pt idx="18">
                  <c:v>87.5</c:v>
                </c:pt>
                <c:pt idx="19">
                  <c:v>87.5</c:v>
                </c:pt>
                <c:pt idx="20">
                  <c:v>87.84</c:v>
                </c:pt>
                <c:pt idx="21">
                  <c:v>88.1</c:v>
                </c:pt>
                <c:pt idx="22">
                  <c:v>88.1</c:v>
                </c:pt>
                <c:pt idx="23">
                  <c:v>88.89</c:v>
                </c:pt>
                <c:pt idx="24">
                  <c:v>89.19</c:v>
                </c:pt>
                <c:pt idx="25">
                  <c:v>89.47</c:v>
                </c:pt>
                <c:pt idx="26">
                  <c:v>89.47</c:v>
                </c:pt>
                <c:pt idx="27">
                  <c:v>89.86</c:v>
                </c:pt>
                <c:pt idx="28">
                  <c:v>90</c:v>
                </c:pt>
                <c:pt idx="29">
                  <c:v>90.38</c:v>
                </c:pt>
                <c:pt idx="30">
                  <c:v>90.48</c:v>
                </c:pt>
                <c:pt idx="31">
                  <c:v>90.91</c:v>
                </c:pt>
                <c:pt idx="32">
                  <c:v>91.3</c:v>
                </c:pt>
                <c:pt idx="33">
                  <c:v>91.43</c:v>
                </c:pt>
                <c:pt idx="34">
                  <c:v>92</c:v>
                </c:pt>
                <c:pt idx="35">
                  <c:v>92</c:v>
                </c:pt>
                <c:pt idx="36">
                  <c:v>92.31</c:v>
                </c:pt>
                <c:pt idx="37">
                  <c:v>92.96</c:v>
                </c:pt>
                <c:pt idx="38">
                  <c:v>93.02</c:v>
                </c:pt>
                <c:pt idx="39">
                  <c:v>94.29</c:v>
                </c:pt>
                <c:pt idx="40">
                  <c:v>95.24</c:v>
                </c:pt>
                <c:pt idx="41">
                  <c:v>95.45</c:v>
                </c:pt>
                <c:pt idx="42">
                  <c:v>97.5</c:v>
                </c:pt>
                <c:pt idx="43">
                  <c:v>97.96</c:v>
                </c:pt>
                <c:pt idx="4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8B51-4DCA-85E2-588647A25D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antiagregací bez fibrilace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83A-4331-A2C1-513FF0A10C6F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E83A-4331-A2C1-513FF0A10C6F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E83A-4331-A2C1-513FF0A10C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82.26</c:v>
                </c:pt>
                <c:pt idx="1">
                  <c:v>88.01</c:v>
                </c:pt>
                <c:pt idx="2">
                  <c:v>87.07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3A-4331-A2C1-513FF0A10C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předepsanými antikoagulanty a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6DC-4FE1-9B79-F64CE50C8B48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66DC-4FE1-9B79-F64CE50C8B48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66DC-4FE1-9B79-F64CE50C8B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44.02</c:v>
                </c:pt>
                <c:pt idx="1">
                  <c:v>74.12</c:v>
                </c:pt>
                <c:pt idx="2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DC-4FE1-9B79-F64CE50C8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Věk pacientů - medián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8A7-41F3-ABB3-1684928E670C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18A7-41F3-ABB3-1684928E670C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8A7-41F3-ABB3-1684928E67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73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7-41F3-ABB3-1684928E6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8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předepsanými antitrombotiky a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antithrombotics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2AB-49DB-BC78-1B1EFF3F8907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72AB-49DB-BC78-1B1EFF3F8907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2AB-49DB-BC78-1B1EFF3F89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64.959999999999994</c:v>
                </c:pt>
                <c:pt idx="1">
                  <c:v>95.02</c:v>
                </c:pt>
                <c:pt idx="2">
                  <c:v>96.65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AB-49DB-BC78-1B1EFF3F89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fibrilací síní propuštěných domů s antikoagulanty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E3A-4638-8CC6-07047E796B15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DE3A-4638-8CC6-07047E796B15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E3A-4638-8CC6-07047E796B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81.400000000000006</c:v>
                </c:pt>
                <c:pt idx="1">
                  <c:v>98.94</c:v>
                </c:pt>
                <c:pt idx="2">
                  <c:v>99.1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3A-4638-8CC6-07047E796B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B5F-4797-A65F-F56A2585EFF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0B5F-4797-A65F-F56A2585EFF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0B5F-4797-A65F-F56A2585EFF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0B5F-4797-A65F-F56A2585EFF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0B5F-4797-A65F-F56A2585EFF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0B5F-4797-A65F-F56A2585EFF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0B5F-4797-A65F-F56A2585EFF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0B5F-4797-A65F-F56A2585EFF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0B5F-4797-A65F-F56A2585EFF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0B5F-4797-A65F-F56A2585EFF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0B5F-4797-A65F-F56A2585EFF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0B5F-4797-A65F-F56A2585EFF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0B5F-4797-A65F-F56A2585EFF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0B5F-4797-A65F-F56A2585EFF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0B5F-4797-A65F-F56A2585EFF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0B5F-4797-A65F-F56A2585EFF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0B5F-4797-A65F-F56A2585EFF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0B5F-4797-A65F-F56A2585EFF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0B5F-4797-A65F-F56A2585EFF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0B5F-4797-A65F-F56A2585EFF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0B5F-4797-A65F-F56A2585EFF6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0B5F-4797-A65F-F56A2585EFF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0B5F-4797-A65F-F56A2585EFF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0B5F-4797-A65F-F56A2585EFF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0B5F-4797-A65F-F56A2585EFF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0B5F-4797-A65F-F56A2585EFF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0B5F-4797-A65F-F56A2585EFF6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0B5F-4797-A65F-F56A2585EFF6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0B5F-4797-A65F-F56A2585EFF6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0B5F-4797-A65F-F56A2585EFF6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0B5F-4797-A65F-F56A2585EFF6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0B5F-4797-A65F-F56A2585EFF6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0B5F-4797-A65F-F56A2585EFF6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0B5F-4797-A65F-F56A2585EFF6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0B5F-4797-A65F-F56A2585EFF6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0B5F-4797-A65F-F56A2585EFF6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0B5F-4797-A65F-F56A2585EFF6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0B5F-4797-A65F-F56A2585EFF6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0B5F-4797-A65F-F56A2585EFF6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0B5F-4797-A65F-F56A2585EFF6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0B5F-4797-A65F-F56A2585EFF6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0B5F-4797-A65F-F56A2585EFF6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0B5F-4797-A65F-F56A2585EFF6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0B5F-4797-A65F-F56A2585EFF6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0B5F-4797-A65F-F56A2585EF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Fakultní nemocnice Královské Vinohrady</c:v>
                </c:pt>
                <c:pt idx="1">
                  <c:v>Nemocnice Jihlava</c:v>
                </c:pt>
                <c:pt idx="2">
                  <c:v>Nemocnice Břeclav</c:v>
                </c:pt>
                <c:pt idx="3">
                  <c:v>Nemocnice Třinec</c:v>
                </c:pt>
                <c:pt idx="4">
                  <c:v>Oblastní nemocnice Trutnov</c:v>
                </c:pt>
                <c:pt idx="5">
                  <c:v>Fakultní nemocnice Ostrava</c:v>
                </c:pt>
                <c:pt idx="6">
                  <c:v>Masarykova nemocnice v Ústí nad Labem</c:v>
                </c:pt>
                <c:pt idx="7">
                  <c:v>Sdružené zdravotnické zařízení Krnov</c:v>
                </c:pt>
                <c:pt idx="8">
                  <c:v>Nemocnice Vyškov</c:v>
                </c:pt>
                <c:pt idx="9">
                  <c:v>Všeobecná fakultní nemocnice v Praze </c:v>
                </c:pt>
                <c:pt idx="10">
                  <c:v>Fakultní nemocnice Brno</c:v>
                </c:pt>
                <c:pt idx="11">
                  <c:v>Nemocnice Rudolfa a Stefanie</c:v>
                </c:pt>
                <c:pt idx="12">
                  <c:v>Fakultní nemocnice Hradec Králové</c:v>
                </c:pt>
                <c:pt idx="13">
                  <c:v>Nemocnice Nové Město na Moravě</c:v>
                </c:pt>
                <c:pt idx="14">
                  <c:v>Městská nemocnice Ostrava</c:v>
                </c:pt>
                <c:pt idx="15">
                  <c:v>Karlovarská krajská nemocnice</c:v>
                </c:pt>
                <c:pt idx="16">
                  <c:v>Nemocnice Česká Lípa</c:v>
                </c:pt>
                <c:pt idx="17">
                  <c:v>Oblastní nemocnice Kolín</c:v>
                </c:pt>
                <c:pt idx="18">
                  <c:v>Nemocnice Chomutov</c:v>
                </c:pt>
                <c:pt idx="19">
                  <c:v>Nemocnice Blansko</c:v>
                </c:pt>
                <c:pt idx="20">
                  <c:v>Fakultní nemocnice Olomouc</c:v>
                </c:pt>
                <c:pt idx="21">
                  <c:v>Czech Republic</c:v>
                </c:pt>
                <c:pt idx="22">
                  <c:v>Oblastní nemocnice Příbram</c:v>
                </c:pt>
                <c:pt idx="23">
                  <c:v>Nemocnice Pardubického kraje</c:v>
                </c:pt>
                <c:pt idx="24">
                  <c:v>Karvinská hornická nemocnice</c:v>
                </c:pt>
                <c:pt idx="25">
                  <c:v>Nemocnice Litoměřice</c:v>
                </c:pt>
                <c:pt idx="26">
                  <c:v>Vítkovická nemocnice</c:v>
                </c:pt>
                <c:pt idx="27">
                  <c:v>Uherskohradišťská nemocnice</c:v>
                </c:pt>
                <c:pt idx="28">
                  <c:v>Thomayerova nemocnice</c:v>
                </c:pt>
                <c:pt idx="29">
                  <c:v>Klaudiánova nemocnice</c:v>
                </c:pt>
                <c:pt idx="30">
                  <c:v>Nemocnice České Budějovice</c:v>
                </c:pt>
                <c:pt idx="31">
                  <c:v>Oblastní nemocnice Náchod</c:v>
                </c:pt>
                <c:pt idx="32">
                  <c:v>Nemocnice Sokolov</c:v>
                </c:pt>
                <c:pt idx="33">
                  <c:v>Fakultní nemocnice Plzeň</c:v>
                </c:pt>
                <c:pt idx="34">
                  <c:v>Fakultní nemocnice u sv. Anny v Brně</c:v>
                </c:pt>
                <c:pt idx="35">
                  <c:v>Nemocnice Jindřichův Hradec</c:v>
                </c:pt>
                <c:pt idx="36">
                  <c:v>Nemocnice Písek</c:v>
                </c:pt>
                <c:pt idx="37">
                  <c:v>Ústřední vojenská nemocnice v Praze</c:v>
                </c:pt>
                <c:pt idx="38">
                  <c:v>Krajská nemocnice Liberec</c:v>
                </c:pt>
                <c:pt idx="39">
                  <c:v>Nemocnice Na Homolce</c:v>
                </c:pt>
                <c:pt idx="40">
                  <c:v>Oblastní nemocnice Kladno</c:v>
                </c:pt>
                <c:pt idx="41">
                  <c:v>Krajská nemocnice T.Bati ve Zlíně</c:v>
                </c:pt>
                <c:pt idx="42">
                  <c:v>Nemocnice Prostějov</c:v>
                </c:pt>
                <c:pt idx="43">
                  <c:v>Nemocnice Teplice</c:v>
                </c:pt>
                <c:pt idx="44">
                  <c:v>Fakultní nemocnice Motol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48.48</c:v>
                </c:pt>
                <c:pt idx="1">
                  <c:v>48.72</c:v>
                </c:pt>
                <c:pt idx="2">
                  <c:v>51.43</c:v>
                </c:pt>
                <c:pt idx="3">
                  <c:v>53.12</c:v>
                </c:pt>
                <c:pt idx="4">
                  <c:v>53.57</c:v>
                </c:pt>
                <c:pt idx="5">
                  <c:v>55.56</c:v>
                </c:pt>
                <c:pt idx="6">
                  <c:v>56.76</c:v>
                </c:pt>
                <c:pt idx="7">
                  <c:v>58.14</c:v>
                </c:pt>
                <c:pt idx="8">
                  <c:v>60</c:v>
                </c:pt>
                <c:pt idx="9">
                  <c:v>63.64</c:v>
                </c:pt>
                <c:pt idx="10">
                  <c:v>64.41</c:v>
                </c:pt>
                <c:pt idx="11">
                  <c:v>68.180000000000007</c:v>
                </c:pt>
                <c:pt idx="12">
                  <c:v>68.42</c:v>
                </c:pt>
                <c:pt idx="13">
                  <c:v>68.569999999999993</c:v>
                </c:pt>
                <c:pt idx="14">
                  <c:v>69.569999999999993</c:v>
                </c:pt>
                <c:pt idx="15">
                  <c:v>70.97</c:v>
                </c:pt>
                <c:pt idx="16">
                  <c:v>71.430000000000007</c:v>
                </c:pt>
                <c:pt idx="17">
                  <c:v>71.930000000000007</c:v>
                </c:pt>
                <c:pt idx="18">
                  <c:v>73.849999999999994</c:v>
                </c:pt>
                <c:pt idx="19">
                  <c:v>75.760000000000005</c:v>
                </c:pt>
                <c:pt idx="20">
                  <c:v>75.86</c:v>
                </c:pt>
                <c:pt idx="21">
                  <c:v>76.03</c:v>
                </c:pt>
                <c:pt idx="22">
                  <c:v>76.47</c:v>
                </c:pt>
                <c:pt idx="23">
                  <c:v>77.42</c:v>
                </c:pt>
                <c:pt idx="24">
                  <c:v>78.430000000000007</c:v>
                </c:pt>
                <c:pt idx="25">
                  <c:v>78.569999999999993</c:v>
                </c:pt>
                <c:pt idx="26">
                  <c:v>79.41</c:v>
                </c:pt>
                <c:pt idx="27">
                  <c:v>80.36</c:v>
                </c:pt>
                <c:pt idx="28">
                  <c:v>80.77</c:v>
                </c:pt>
                <c:pt idx="29">
                  <c:v>81.819999999999993</c:v>
                </c:pt>
                <c:pt idx="30">
                  <c:v>82.28</c:v>
                </c:pt>
                <c:pt idx="31">
                  <c:v>82.35</c:v>
                </c:pt>
                <c:pt idx="32">
                  <c:v>84.38</c:v>
                </c:pt>
                <c:pt idx="33">
                  <c:v>84.62</c:v>
                </c:pt>
                <c:pt idx="34">
                  <c:v>85.19</c:v>
                </c:pt>
                <c:pt idx="35">
                  <c:v>85.71</c:v>
                </c:pt>
                <c:pt idx="36">
                  <c:v>86.84</c:v>
                </c:pt>
                <c:pt idx="37">
                  <c:v>86.96</c:v>
                </c:pt>
                <c:pt idx="38">
                  <c:v>87.5</c:v>
                </c:pt>
                <c:pt idx="39">
                  <c:v>88.1</c:v>
                </c:pt>
                <c:pt idx="40">
                  <c:v>92.31</c:v>
                </c:pt>
                <c:pt idx="41">
                  <c:v>92.31</c:v>
                </c:pt>
                <c:pt idx="42">
                  <c:v>95.35</c:v>
                </c:pt>
                <c:pt idx="43">
                  <c:v>96.77</c:v>
                </c:pt>
                <c:pt idx="44">
                  <c:v>96.88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0B5F-4797-A65F-F56A2585EF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stenosis - &gt;70%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F1B-4BC9-BB31-948D1293264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F1B-4BC9-BB31-948D1293264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F1B-4BC9-BB31-948D1293264D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F1B-4BC9-BB31-948D1293264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F1B-4BC9-BB31-948D1293264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F1B-4BC9-BB31-948D1293264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F1B-4BC9-BB31-948D1293264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9F1B-4BC9-BB31-948D1293264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F1B-4BC9-BB31-948D1293264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F1B-4BC9-BB31-948D1293264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F1B-4BC9-BB31-948D1293264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9F1B-4BC9-BB31-948D1293264D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F1B-4BC9-BB31-948D1293264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F1B-4BC9-BB31-948D1293264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F1B-4BC9-BB31-948D1293264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F1B-4BC9-BB31-948D1293264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F1B-4BC9-BB31-948D1293264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9F1B-4BC9-BB31-948D1293264D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F1B-4BC9-BB31-948D1293264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F1B-4BC9-BB31-948D1293264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9F1B-4BC9-BB31-948D1293264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9F1B-4BC9-BB31-948D1293264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9F1B-4BC9-BB31-948D1293264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9F1B-4BC9-BB31-948D1293264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F1B-4BC9-BB31-948D1293264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9F1B-4BC9-BB31-948D1293264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F1B-4BC9-BB31-948D1293264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9F1B-4BC9-BB31-948D1293264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F1B-4BC9-BB31-948D1293264D}"/>
              </c:ext>
            </c:extLst>
          </c:dPt>
          <c:dPt>
            <c:idx val="2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B-9F1B-4BC9-BB31-948D1293264D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F1B-4BC9-BB31-948D1293264D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F1B-4BC9-BB31-948D1293264D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F1B-4BC9-BB31-948D1293264D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F1B-4BC9-BB31-948D1293264D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F1B-4BC9-BB31-948D1293264D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F1B-4BC9-BB31-948D1293264D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F1B-4BC9-BB31-948D1293264D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F1B-4BC9-BB31-948D1293264D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F1B-4BC9-BB31-948D1293264D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F1B-4BC9-BB31-948D1293264D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F1B-4BC9-BB31-948D1293264D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F1B-4BC9-BB31-948D1293264D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9F1B-4BC9-BB31-948D1293264D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9F1B-4BC9-BB31-948D1293264D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9F1B-4BC9-BB31-948D129326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Břeclav</c:v>
                </c:pt>
                <c:pt idx="1">
                  <c:v>Fakultní nemocnice Královské Vinohrady</c:v>
                </c:pt>
                <c:pt idx="2">
                  <c:v>Thomayerova nemocnice</c:v>
                </c:pt>
                <c:pt idx="3">
                  <c:v>Nemocnice Písek</c:v>
                </c:pt>
                <c:pt idx="4">
                  <c:v>Fakultní nemocnice Olomouc</c:v>
                </c:pt>
                <c:pt idx="5">
                  <c:v>Uherskohradišťská nemocnice</c:v>
                </c:pt>
                <c:pt idx="6">
                  <c:v>Fakultní nemocnice Plzeň</c:v>
                </c:pt>
                <c:pt idx="7">
                  <c:v>Vítkovická nemocnice</c:v>
                </c:pt>
                <c:pt idx="8">
                  <c:v>Karlovarská krajská nemocnice</c:v>
                </c:pt>
                <c:pt idx="9">
                  <c:v>Oblastní nemocnice Trutnov</c:v>
                </c:pt>
                <c:pt idx="10">
                  <c:v>Oblastní nemocnice Náchod</c:v>
                </c:pt>
                <c:pt idx="11">
                  <c:v>Oblastní nemocnice Příbram</c:v>
                </c:pt>
                <c:pt idx="12">
                  <c:v>Nemocnice Vyškov</c:v>
                </c:pt>
                <c:pt idx="13">
                  <c:v>Nemocnice Prostějov</c:v>
                </c:pt>
                <c:pt idx="14">
                  <c:v>Nemocnice Jindřichův Hradec</c:v>
                </c:pt>
                <c:pt idx="15">
                  <c:v>Nemocnice Sokolov</c:v>
                </c:pt>
                <c:pt idx="16">
                  <c:v>Oblastní nemocnice Kladno</c:v>
                </c:pt>
                <c:pt idx="17">
                  <c:v>Nemocnice Rudolfa a Stefanie</c:v>
                </c:pt>
                <c:pt idx="18">
                  <c:v>Oblastní nemocnice Kolín</c:v>
                </c:pt>
                <c:pt idx="19">
                  <c:v>Fakultní nemocnice u sv. Anny v Brně</c:v>
                </c:pt>
                <c:pt idx="20">
                  <c:v>Klaudiánova nemocnice</c:v>
                </c:pt>
                <c:pt idx="21">
                  <c:v>Fakultní nemocnice Brno</c:v>
                </c:pt>
                <c:pt idx="22">
                  <c:v>Fakultní nemocnice Motol</c:v>
                </c:pt>
                <c:pt idx="23">
                  <c:v>Nemocnice České Budějovice</c:v>
                </c:pt>
                <c:pt idx="24">
                  <c:v>Krajská nemocnice T.Bati ve Zlíně</c:v>
                </c:pt>
                <c:pt idx="25">
                  <c:v>Nemocnice Litoměřice</c:v>
                </c:pt>
                <c:pt idx="26">
                  <c:v>Nemocnice Nové Město na Moravě</c:v>
                </c:pt>
                <c:pt idx="27">
                  <c:v>Všeobecná fakultní nemocnice v Praze </c:v>
                </c:pt>
                <c:pt idx="28">
                  <c:v>Ústřední vojenská nemocnice v Praze</c:v>
                </c:pt>
                <c:pt idx="29">
                  <c:v>Czech Republic</c:v>
                </c:pt>
                <c:pt idx="30">
                  <c:v>Nemocnice Třinec</c:v>
                </c:pt>
                <c:pt idx="31">
                  <c:v>Nemocnice Blansko</c:v>
                </c:pt>
                <c:pt idx="32">
                  <c:v>Masarykova nemocnice v Ústí nad Labem</c:v>
                </c:pt>
                <c:pt idx="33">
                  <c:v>Nemocnice Pardubického kraje</c:v>
                </c:pt>
                <c:pt idx="34">
                  <c:v>Krajská nemocnice Liberec</c:v>
                </c:pt>
                <c:pt idx="35">
                  <c:v>Nemocnice Chomutov</c:v>
                </c:pt>
                <c:pt idx="36">
                  <c:v>Nemocnice Na Homolce</c:v>
                </c:pt>
                <c:pt idx="37">
                  <c:v>Nemocnice Jihlava</c:v>
                </c:pt>
                <c:pt idx="38">
                  <c:v>Fakultní nemocnice Ostrava</c:v>
                </c:pt>
                <c:pt idx="39">
                  <c:v>Karvinská hornická nemocnice</c:v>
                </c:pt>
                <c:pt idx="40">
                  <c:v>Fakultní nemocnice Hradec Králové</c:v>
                </c:pt>
                <c:pt idx="41">
                  <c:v>Městská nemocnice Ostrava</c:v>
                </c:pt>
                <c:pt idx="42">
                  <c:v>Nemocnice Teplice</c:v>
                </c:pt>
                <c:pt idx="43">
                  <c:v>Sdružené zdravotnické zařízení Krnov</c:v>
                </c:pt>
                <c:pt idx="44">
                  <c:v>Nemocnice Česká Lípa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0.72</c:v>
                </c:pt>
                <c:pt idx="5">
                  <c:v>1.1599999999999999</c:v>
                </c:pt>
                <c:pt idx="6">
                  <c:v>1.54</c:v>
                </c:pt>
                <c:pt idx="7">
                  <c:v>1.56</c:v>
                </c:pt>
                <c:pt idx="8">
                  <c:v>1.75</c:v>
                </c:pt>
                <c:pt idx="9">
                  <c:v>1.89</c:v>
                </c:pt>
                <c:pt idx="10">
                  <c:v>1.92</c:v>
                </c:pt>
                <c:pt idx="11">
                  <c:v>2.38</c:v>
                </c:pt>
                <c:pt idx="12">
                  <c:v>2.78</c:v>
                </c:pt>
                <c:pt idx="13">
                  <c:v>3.23</c:v>
                </c:pt>
                <c:pt idx="14">
                  <c:v>3.33</c:v>
                </c:pt>
                <c:pt idx="15">
                  <c:v>3.33</c:v>
                </c:pt>
                <c:pt idx="16">
                  <c:v>3.39</c:v>
                </c:pt>
                <c:pt idx="17">
                  <c:v>3.45</c:v>
                </c:pt>
                <c:pt idx="18">
                  <c:v>3.7</c:v>
                </c:pt>
                <c:pt idx="19">
                  <c:v>3.74</c:v>
                </c:pt>
                <c:pt idx="20">
                  <c:v>3.8</c:v>
                </c:pt>
                <c:pt idx="21">
                  <c:v>4.04</c:v>
                </c:pt>
                <c:pt idx="22">
                  <c:v>4.17</c:v>
                </c:pt>
                <c:pt idx="23">
                  <c:v>4.3499999999999996</c:v>
                </c:pt>
                <c:pt idx="24">
                  <c:v>4.4400000000000004</c:v>
                </c:pt>
                <c:pt idx="25">
                  <c:v>4.55</c:v>
                </c:pt>
                <c:pt idx="26">
                  <c:v>4.76</c:v>
                </c:pt>
                <c:pt idx="27">
                  <c:v>4.84</c:v>
                </c:pt>
                <c:pt idx="28">
                  <c:v>4.88</c:v>
                </c:pt>
                <c:pt idx="29">
                  <c:v>5.03</c:v>
                </c:pt>
                <c:pt idx="30">
                  <c:v>6.06</c:v>
                </c:pt>
                <c:pt idx="31">
                  <c:v>6.25</c:v>
                </c:pt>
                <c:pt idx="32">
                  <c:v>6.78</c:v>
                </c:pt>
                <c:pt idx="33">
                  <c:v>6.78</c:v>
                </c:pt>
                <c:pt idx="34">
                  <c:v>6.98</c:v>
                </c:pt>
                <c:pt idx="35">
                  <c:v>7.14</c:v>
                </c:pt>
                <c:pt idx="36">
                  <c:v>8.33</c:v>
                </c:pt>
                <c:pt idx="37">
                  <c:v>8.77</c:v>
                </c:pt>
                <c:pt idx="38">
                  <c:v>8.89</c:v>
                </c:pt>
                <c:pt idx="39">
                  <c:v>9.2100000000000009</c:v>
                </c:pt>
                <c:pt idx="40">
                  <c:v>9.4700000000000006</c:v>
                </c:pt>
                <c:pt idx="41">
                  <c:v>10.53</c:v>
                </c:pt>
                <c:pt idx="42">
                  <c:v>11.11</c:v>
                </c:pt>
                <c:pt idx="43">
                  <c:v>13.11</c:v>
                </c:pt>
                <c:pt idx="44">
                  <c:v>17.07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9F1B-4BC9-BB31-948D129326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 nebo plánováno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246-4A08-AADE-0625B24ABE4B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Fakultní nemocnice Královské Vinohrady</c:v>
                </c:pt>
                <c:pt idx="2">
                  <c:v>Fakultní nemocnice Olomouc</c:v>
                </c:pt>
                <c:pt idx="3">
                  <c:v>Vítkovická nemocnice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Nemocnice Písek</c:v>
                </c:pt>
                <c:pt idx="7">
                  <c:v>Fakultní nemocnice Plzeň</c:v>
                </c:pt>
                <c:pt idx="8">
                  <c:v>Nemocnice Jindřichův Hradec</c:v>
                </c:pt>
                <c:pt idx="9">
                  <c:v>Nemocnice Sokolov</c:v>
                </c:pt>
                <c:pt idx="10">
                  <c:v>Krajská nemocnice T.Bati ve Zlíně</c:v>
                </c:pt>
                <c:pt idx="11">
                  <c:v>Uherskohradišťská nemocnice</c:v>
                </c:pt>
                <c:pt idx="12">
                  <c:v>Karlovarská krajská nemocnice</c:v>
                </c:pt>
                <c:pt idx="13">
                  <c:v>Thomayerova nemocnice</c:v>
                </c:pt>
                <c:pt idx="14">
                  <c:v>Fakultní nemocnice Motol</c:v>
                </c:pt>
                <c:pt idx="15">
                  <c:v>Fakultní nemocnice u sv. Anny v Brně</c:v>
                </c:pt>
                <c:pt idx="16">
                  <c:v>Všeobecná fakultní nemocnice v Praze </c:v>
                </c:pt>
                <c:pt idx="17">
                  <c:v>Klaudiánova nemocnice</c:v>
                </c:pt>
                <c:pt idx="18">
                  <c:v>Nemocnice Vyškov</c:v>
                </c:pt>
                <c:pt idx="19">
                  <c:v>Nemocnice Nové Město na Moravě</c:v>
                </c:pt>
                <c:pt idx="20">
                  <c:v>Nemocnice Litoměřice</c:v>
                </c:pt>
                <c:pt idx="21">
                  <c:v>Nemocnice Rudolfa a Stefanie</c:v>
                </c:pt>
                <c:pt idx="22">
                  <c:v>Fakultní nemocnice Brno</c:v>
                </c:pt>
                <c:pt idx="23">
                  <c:v>Ústřední vojenská nemocnice v Praze</c:v>
                </c:pt>
                <c:pt idx="24">
                  <c:v>Oblastní nemocnice Kolín</c:v>
                </c:pt>
                <c:pt idx="25">
                  <c:v>Czech Republic</c:v>
                </c:pt>
                <c:pt idx="26">
                  <c:v>Oblastní nemocnice Náchod</c:v>
                </c:pt>
                <c:pt idx="27">
                  <c:v>Nemocnice Teplice</c:v>
                </c:pt>
                <c:pt idx="28">
                  <c:v>Nemocnice Na Homolce</c:v>
                </c:pt>
                <c:pt idx="29">
                  <c:v>Městská nemocnice Ostrava</c:v>
                </c:pt>
                <c:pt idx="30">
                  <c:v>Nemocnice Třinec</c:v>
                </c:pt>
                <c:pt idx="31">
                  <c:v>Nemocnice Chomutov</c:v>
                </c:pt>
                <c:pt idx="32">
                  <c:v>Nemocnice Břeclav</c:v>
                </c:pt>
                <c:pt idx="33">
                  <c:v>Nemocnice Pardubického kraje</c:v>
                </c:pt>
                <c:pt idx="34">
                  <c:v>Nemocnice České Budějovice</c:v>
                </c:pt>
                <c:pt idx="35">
                  <c:v>Karvinská hornická nemocnice</c:v>
                </c:pt>
                <c:pt idx="36">
                  <c:v>Oblastní nemocnice Kladno</c:v>
                </c:pt>
                <c:pt idx="37">
                  <c:v>Masarykova nemocnice v Ústí nad Labem</c:v>
                </c:pt>
                <c:pt idx="38">
                  <c:v>Krajská nemocnice Liberec</c:v>
                </c:pt>
                <c:pt idx="39">
                  <c:v>Sdružené zdravotnické zařízení Krnov</c:v>
                </c:pt>
                <c:pt idx="40">
                  <c:v>Nemocnice Jihlava</c:v>
                </c:pt>
                <c:pt idx="41">
                  <c:v>Fakultní nemocnice Ostrava</c:v>
                </c:pt>
                <c:pt idx="42">
                  <c:v>Fakultní nemocnice Hradec Králové</c:v>
                </c:pt>
                <c:pt idx="43">
                  <c:v>Nemocnice Česká Lípa</c:v>
                </c:pt>
                <c:pt idx="44">
                  <c:v>Nemocnice Blansko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1.45</c:v>
                </c:pt>
                <c:pt idx="3">
                  <c:v>1.56</c:v>
                </c:pt>
                <c:pt idx="4">
                  <c:v>1.61</c:v>
                </c:pt>
                <c:pt idx="5">
                  <c:v>1.89</c:v>
                </c:pt>
                <c:pt idx="6">
                  <c:v>3.03</c:v>
                </c:pt>
                <c:pt idx="7">
                  <c:v>3.08</c:v>
                </c:pt>
                <c:pt idx="8">
                  <c:v>3.33</c:v>
                </c:pt>
                <c:pt idx="9">
                  <c:v>3.33</c:v>
                </c:pt>
                <c:pt idx="10">
                  <c:v>3.33</c:v>
                </c:pt>
                <c:pt idx="11">
                  <c:v>3.49</c:v>
                </c:pt>
                <c:pt idx="12">
                  <c:v>3.51</c:v>
                </c:pt>
                <c:pt idx="13">
                  <c:v>4</c:v>
                </c:pt>
                <c:pt idx="14">
                  <c:v>4.17</c:v>
                </c:pt>
                <c:pt idx="15">
                  <c:v>4.67</c:v>
                </c:pt>
                <c:pt idx="16">
                  <c:v>4.84</c:v>
                </c:pt>
                <c:pt idx="17">
                  <c:v>5.0599999999999996</c:v>
                </c:pt>
                <c:pt idx="18">
                  <c:v>5.56</c:v>
                </c:pt>
                <c:pt idx="19">
                  <c:v>6.35</c:v>
                </c:pt>
                <c:pt idx="20">
                  <c:v>6.82</c:v>
                </c:pt>
                <c:pt idx="21">
                  <c:v>6.9</c:v>
                </c:pt>
                <c:pt idx="22">
                  <c:v>7.07</c:v>
                </c:pt>
                <c:pt idx="23">
                  <c:v>7.32</c:v>
                </c:pt>
                <c:pt idx="24">
                  <c:v>7.41</c:v>
                </c:pt>
                <c:pt idx="25">
                  <c:v>7.55</c:v>
                </c:pt>
                <c:pt idx="26">
                  <c:v>7.69</c:v>
                </c:pt>
                <c:pt idx="27">
                  <c:v>8.08</c:v>
                </c:pt>
                <c:pt idx="28">
                  <c:v>8.33</c:v>
                </c:pt>
                <c:pt idx="29">
                  <c:v>8.77</c:v>
                </c:pt>
                <c:pt idx="30">
                  <c:v>9.09</c:v>
                </c:pt>
                <c:pt idx="31">
                  <c:v>9.52</c:v>
                </c:pt>
                <c:pt idx="32">
                  <c:v>9.84</c:v>
                </c:pt>
                <c:pt idx="33">
                  <c:v>10.17</c:v>
                </c:pt>
                <c:pt idx="34">
                  <c:v>10.56</c:v>
                </c:pt>
                <c:pt idx="35">
                  <c:v>11.84</c:v>
                </c:pt>
                <c:pt idx="36">
                  <c:v>11.86</c:v>
                </c:pt>
                <c:pt idx="37">
                  <c:v>11.86</c:v>
                </c:pt>
                <c:pt idx="38">
                  <c:v>12.79</c:v>
                </c:pt>
                <c:pt idx="39">
                  <c:v>13.11</c:v>
                </c:pt>
                <c:pt idx="40">
                  <c:v>14.04</c:v>
                </c:pt>
                <c:pt idx="41">
                  <c:v>14.44</c:v>
                </c:pt>
                <c:pt idx="42">
                  <c:v>14.74</c:v>
                </c:pt>
                <c:pt idx="43">
                  <c:v>17.07</c:v>
                </c:pt>
                <c:pt idx="44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A246-4A08-AADE-0625B24ABE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A246-4A08-AADE-0625B24ABE4B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Fakultní nemocnice Královské Vinohrady</c:v>
                </c:pt>
                <c:pt idx="2">
                  <c:v>Fakultní nemocnice Olomouc</c:v>
                </c:pt>
                <c:pt idx="3">
                  <c:v>Vítkovická nemocnice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Nemocnice Písek</c:v>
                </c:pt>
                <c:pt idx="7">
                  <c:v>Fakultní nemocnice Plzeň</c:v>
                </c:pt>
                <c:pt idx="8">
                  <c:v>Nemocnice Jindřichův Hradec</c:v>
                </c:pt>
                <c:pt idx="9">
                  <c:v>Nemocnice Sokolov</c:v>
                </c:pt>
                <c:pt idx="10">
                  <c:v>Krajská nemocnice T.Bati ve Zlíně</c:v>
                </c:pt>
                <c:pt idx="11">
                  <c:v>Uherskohradišťská nemocnice</c:v>
                </c:pt>
                <c:pt idx="12">
                  <c:v>Karlovarská krajská nemocnice</c:v>
                </c:pt>
                <c:pt idx="13">
                  <c:v>Thomayerova nemocnice</c:v>
                </c:pt>
                <c:pt idx="14">
                  <c:v>Fakultní nemocnice Motol</c:v>
                </c:pt>
                <c:pt idx="15">
                  <c:v>Fakultní nemocnice u sv. Anny v Brně</c:v>
                </c:pt>
                <c:pt idx="16">
                  <c:v>Všeobecná fakultní nemocnice v Praze </c:v>
                </c:pt>
                <c:pt idx="17">
                  <c:v>Klaudiánova nemocnice</c:v>
                </c:pt>
                <c:pt idx="18">
                  <c:v>Nemocnice Vyškov</c:v>
                </c:pt>
                <c:pt idx="19">
                  <c:v>Nemocnice Nové Město na Moravě</c:v>
                </c:pt>
                <c:pt idx="20">
                  <c:v>Nemocnice Litoměřice</c:v>
                </c:pt>
                <c:pt idx="21">
                  <c:v>Nemocnice Rudolfa a Stefanie</c:v>
                </c:pt>
                <c:pt idx="22">
                  <c:v>Fakultní nemocnice Brno</c:v>
                </c:pt>
                <c:pt idx="23">
                  <c:v>Ústřední vojenská nemocnice v Praze</c:v>
                </c:pt>
                <c:pt idx="24">
                  <c:v>Oblastní nemocnice Kolín</c:v>
                </c:pt>
                <c:pt idx="25">
                  <c:v>Czech Republic</c:v>
                </c:pt>
                <c:pt idx="26">
                  <c:v>Oblastní nemocnice Náchod</c:v>
                </c:pt>
                <c:pt idx="27">
                  <c:v>Nemocnice Teplice</c:v>
                </c:pt>
                <c:pt idx="28">
                  <c:v>Nemocnice Na Homolce</c:v>
                </c:pt>
                <c:pt idx="29">
                  <c:v>Městská nemocnice Ostrava</c:v>
                </c:pt>
                <c:pt idx="30">
                  <c:v>Nemocnice Třinec</c:v>
                </c:pt>
                <c:pt idx="31">
                  <c:v>Nemocnice Chomutov</c:v>
                </c:pt>
                <c:pt idx="32">
                  <c:v>Nemocnice Břeclav</c:v>
                </c:pt>
                <c:pt idx="33">
                  <c:v>Nemocnice Pardubického kraje</c:v>
                </c:pt>
                <c:pt idx="34">
                  <c:v>Nemocnice České Budějovice</c:v>
                </c:pt>
                <c:pt idx="35">
                  <c:v>Karvinská hornická nemocnice</c:v>
                </c:pt>
                <c:pt idx="36">
                  <c:v>Oblastní nemocnice Kladno</c:v>
                </c:pt>
                <c:pt idx="37">
                  <c:v>Masarykova nemocnice v Ústí nad Labem</c:v>
                </c:pt>
                <c:pt idx="38">
                  <c:v>Krajská nemocnice Liberec</c:v>
                </c:pt>
                <c:pt idx="39">
                  <c:v>Sdružené zdravotnické zařízení Krnov</c:v>
                </c:pt>
                <c:pt idx="40">
                  <c:v>Nemocnice Jihlava</c:v>
                </c:pt>
                <c:pt idx="41">
                  <c:v>Fakultní nemocnice Ostrava</c:v>
                </c:pt>
                <c:pt idx="42">
                  <c:v>Fakultní nemocnice Hradec Králové</c:v>
                </c:pt>
                <c:pt idx="43">
                  <c:v>Nemocnice Česká Lípa</c:v>
                </c:pt>
                <c:pt idx="44">
                  <c:v>Nemocnice Blansko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1.1100000000000001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1.04</c:v>
                </c:pt>
                <c:pt idx="15">
                  <c:v>0.93</c:v>
                </c:pt>
                <c:pt idx="16">
                  <c:v>0</c:v>
                </c:pt>
                <c:pt idx="17">
                  <c:v>1.27</c:v>
                </c:pt>
                <c:pt idx="18">
                  <c:v>0</c:v>
                </c:pt>
                <c:pt idx="19">
                  <c:v>0</c:v>
                </c:pt>
                <c:pt idx="20">
                  <c:v>2.27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1.23</c:v>
                </c:pt>
                <c:pt idx="25">
                  <c:v>0.96</c:v>
                </c:pt>
                <c:pt idx="26">
                  <c:v>1.92</c:v>
                </c:pt>
                <c:pt idx="27">
                  <c:v>4.04</c:v>
                </c:pt>
                <c:pt idx="28">
                  <c:v>4.17</c:v>
                </c:pt>
                <c:pt idx="29">
                  <c:v>7.02</c:v>
                </c:pt>
                <c:pt idx="30">
                  <c:v>0</c:v>
                </c:pt>
                <c:pt idx="31">
                  <c:v>1.19</c:v>
                </c:pt>
                <c:pt idx="32">
                  <c:v>1.64</c:v>
                </c:pt>
                <c:pt idx="33">
                  <c:v>1.69</c:v>
                </c:pt>
                <c:pt idx="34">
                  <c:v>0.62</c:v>
                </c:pt>
                <c:pt idx="35">
                  <c:v>1.32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1.64</c:v>
                </c:pt>
                <c:pt idx="40">
                  <c:v>0</c:v>
                </c:pt>
                <c:pt idx="41">
                  <c:v>1.1100000000000001</c:v>
                </c:pt>
                <c:pt idx="42">
                  <c:v>0</c:v>
                </c:pt>
                <c:pt idx="43">
                  <c:v>2.44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A246-4A08-AADE-0625B24AB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A13-4C8B-8777-6AC3EC0A12F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DA13-4C8B-8777-6AC3EC0A12F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DA13-4C8B-8777-6AC3EC0A12F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DA13-4C8B-8777-6AC3EC0A12F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DA13-4C8B-8777-6AC3EC0A12F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DA13-4C8B-8777-6AC3EC0A12F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DA13-4C8B-8777-6AC3EC0A12F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DA13-4C8B-8777-6AC3EC0A12F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DA13-4C8B-8777-6AC3EC0A12F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DA13-4C8B-8777-6AC3EC0A12F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DA13-4C8B-8777-6AC3EC0A12F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DA13-4C8B-8777-6AC3EC0A12F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DA13-4C8B-8777-6AC3EC0A12F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DA13-4C8B-8777-6AC3EC0A12F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DA13-4C8B-8777-6AC3EC0A12F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DA13-4C8B-8777-6AC3EC0A12F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DA13-4C8B-8777-6AC3EC0A12F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DA13-4C8B-8777-6AC3EC0A12F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DA13-4C8B-8777-6AC3EC0A12F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DA13-4C8B-8777-6AC3EC0A12F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DA13-4C8B-8777-6AC3EC0A12F1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DA13-4C8B-8777-6AC3EC0A12F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DA13-4C8B-8777-6AC3EC0A12F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DA13-4C8B-8777-6AC3EC0A12F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DA13-4C8B-8777-6AC3EC0A12F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DA13-4C8B-8777-6AC3EC0A12F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DA13-4C8B-8777-6AC3EC0A12F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DA13-4C8B-8777-6AC3EC0A12F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DA13-4C8B-8777-6AC3EC0A12F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DA13-4C8B-8777-6AC3EC0A12F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DA13-4C8B-8777-6AC3EC0A12F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DA13-4C8B-8777-6AC3EC0A12F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DA13-4C8B-8777-6AC3EC0A12F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DA13-4C8B-8777-6AC3EC0A12F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DA13-4C8B-8777-6AC3EC0A12F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DA13-4C8B-8777-6AC3EC0A12F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DA13-4C8B-8777-6AC3EC0A12F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DA13-4C8B-8777-6AC3EC0A12F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DA13-4C8B-8777-6AC3EC0A12F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DA13-4C8B-8777-6AC3EC0A12F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DA13-4C8B-8777-6AC3EC0A12F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DA13-4C8B-8777-6AC3EC0A12F1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DA13-4C8B-8777-6AC3EC0A12F1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DA13-4C8B-8777-6AC3EC0A12F1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DA13-4C8B-8777-6AC3EC0A12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Litoměřice</c:v>
                </c:pt>
                <c:pt idx="1">
                  <c:v>Fakultní nemocnice Ostrava</c:v>
                </c:pt>
                <c:pt idx="2">
                  <c:v>Krajská nemocnice Liberec</c:v>
                </c:pt>
                <c:pt idx="3">
                  <c:v>Ústřední vojenská nemocnice v Praze</c:v>
                </c:pt>
                <c:pt idx="4">
                  <c:v>Fakultní nemocnice Motol</c:v>
                </c:pt>
                <c:pt idx="5">
                  <c:v>Fakultní nemocnice Královské Vinohrady</c:v>
                </c:pt>
                <c:pt idx="6">
                  <c:v>Masarykova nemocnice v Ústí nad Labem</c:v>
                </c:pt>
                <c:pt idx="7">
                  <c:v>Oblastní nemocnice Kladno</c:v>
                </c:pt>
                <c:pt idx="8">
                  <c:v>Všeobecná fakultní nemocnice v Praze </c:v>
                </c:pt>
                <c:pt idx="9">
                  <c:v>Nemocnice Nové Město na Moravě</c:v>
                </c:pt>
                <c:pt idx="10">
                  <c:v>Fakultní nemocnice Brno</c:v>
                </c:pt>
                <c:pt idx="11">
                  <c:v>Nemocnice Rudolfa a Stefanie</c:v>
                </c:pt>
                <c:pt idx="12">
                  <c:v>Klaudiánova nemocnice</c:v>
                </c:pt>
                <c:pt idx="13">
                  <c:v>Nemocnice České Budějovice</c:v>
                </c:pt>
                <c:pt idx="14">
                  <c:v>Oblastní nemocnice Kolín</c:v>
                </c:pt>
                <c:pt idx="15">
                  <c:v>Nemocnice Vyškov</c:v>
                </c:pt>
                <c:pt idx="16">
                  <c:v>Nemocnice Třinec</c:v>
                </c:pt>
                <c:pt idx="17">
                  <c:v>Oblastní nemocnice Příbram</c:v>
                </c:pt>
                <c:pt idx="18">
                  <c:v>Fakultní nemocnice Hradec Králové</c:v>
                </c:pt>
                <c:pt idx="19">
                  <c:v>Fakultní nemocnice u sv. Anny v Brně</c:v>
                </c:pt>
                <c:pt idx="20">
                  <c:v>Oblastní nemocnice Trutnov</c:v>
                </c:pt>
                <c:pt idx="21">
                  <c:v>Czech Republic</c:v>
                </c:pt>
                <c:pt idx="22">
                  <c:v>Fakultní nemocnice Olomouc</c:v>
                </c:pt>
                <c:pt idx="23">
                  <c:v>Nemocnice Česká Lípa</c:v>
                </c:pt>
                <c:pt idx="24">
                  <c:v>Nemocnice Na Homolce</c:v>
                </c:pt>
                <c:pt idx="25">
                  <c:v>Nemocnice Jindřichův Hradec</c:v>
                </c:pt>
                <c:pt idx="26">
                  <c:v>Oblastní nemocnice Náchod</c:v>
                </c:pt>
                <c:pt idx="27">
                  <c:v>Nemocnice Sokolov</c:v>
                </c:pt>
                <c:pt idx="28">
                  <c:v>Sdružené zdravotnické zařízení Krnov</c:v>
                </c:pt>
                <c:pt idx="29">
                  <c:v>Uherskohradišťská nemocnice</c:v>
                </c:pt>
                <c:pt idx="30">
                  <c:v>Nemocnice Pardubického kraje</c:v>
                </c:pt>
                <c:pt idx="31">
                  <c:v>Karlovarská krajská nemocnice</c:v>
                </c:pt>
                <c:pt idx="32">
                  <c:v>Thomayerova nemocnice</c:v>
                </c:pt>
                <c:pt idx="33">
                  <c:v>Krajská nemocnice T.Bati ve Zlíně</c:v>
                </c:pt>
                <c:pt idx="34">
                  <c:v>Nemocnice Blansko</c:v>
                </c:pt>
                <c:pt idx="35">
                  <c:v>Nemocnice Písek</c:v>
                </c:pt>
                <c:pt idx="36">
                  <c:v>Nemocnice Jihlava</c:v>
                </c:pt>
                <c:pt idx="37">
                  <c:v>Nemocnice Břeclav</c:v>
                </c:pt>
                <c:pt idx="38">
                  <c:v>Nemocnice Teplice</c:v>
                </c:pt>
                <c:pt idx="39">
                  <c:v>Vítkovická nemocnice</c:v>
                </c:pt>
                <c:pt idx="40">
                  <c:v>Nemocnice Chomutov</c:v>
                </c:pt>
                <c:pt idx="41">
                  <c:v>Karvinská hornická nemocnice</c:v>
                </c:pt>
                <c:pt idx="42">
                  <c:v>Městská nemocnice Ostrava</c:v>
                </c:pt>
                <c:pt idx="43">
                  <c:v>Fakultní nemocnice Plzeň</c:v>
                </c:pt>
                <c:pt idx="44">
                  <c:v>Nemocnice Prostějov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53.49</c:v>
                </c:pt>
                <c:pt idx="1">
                  <c:v>62.71</c:v>
                </c:pt>
                <c:pt idx="2">
                  <c:v>63.27</c:v>
                </c:pt>
                <c:pt idx="3">
                  <c:v>68.239999999999995</c:v>
                </c:pt>
                <c:pt idx="4">
                  <c:v>69.31</c:v>
                </c:pt>
                <c:pt idx="5">
                  <c:v>70.27</c:v>
                </c:pt>
                <c:pt idx="6">
                  <c:v>73.33</c:v>
                </c:pt>
                <c:pt idx="7">
                  <c:v>73.47</c:v>
                </c:pt>
                <c:pt idx="8">
                  <c:v>75.86</c:v>
                </c:pt>
                <c:pt idx="9">
                  <c:v>77.42</c:v>
                </c:pt>
                <c:pt idx="10">
                  <c:v>77.45</c:v>
                </c:pt>
                <c:pt idx="11">
                  <c:v>77.78</c:v>
                </c:pt>
                <c:pt idx="12">
                  <c:v>78.260000000000005</c:v>
                </c:pt>
                <c:pt idx="13">
                  <c:v>78.41</c:v>
                </c:pt>
                <c:pt idx="14">
                  <c:v>78.67</c:v>
                </c:pt>
                <c:pt idx="15">
                  <c:v>78.790000000000006</c:v>
                </c:pt>
                <c:pt idx="16">
                  <c:v>79.25</c:v>
                </c:pt>
                <c:pt idx="17">
                  <c:v>79.489999999999995</c:v>
                </c:pt>
                <c:pt idx="18">
                  <c:v>79.8</c:v>
                </c:pt>
                <c:pt idx="19">
                  <c:v>80</c:v>
                </c:pt>
                <c:pt idx="20">
                  <c:v>80.36</c:v>
                </c:pt>
                <c:pt idx="21">
                  <c:v>81.78</c:v>
                </c:pt>
                <c:pt idx="22">
                  <c:v>81.95</c:v>
                </c:pt>
                <c:pt idx="23">
                  <c:v>82.93</c:v>
                </c:pt>
                <c:pt idx="24">
                  <c:v>83.33</c:v>
                </c:pt>
                <c:pt idx="25">
                  <c:v>84</c:v>
                </c:pt>
                <c:pt idx="26">
                  <c:v>84.62</c:v>
                </c:pt>
                <c:pt idx="27">
                  <c:v>85.96</c:v>
                </c:pt>
                <c:pt idx="28">
                  <c:v>86.15</c:v>
                </c:pt>
                <c:pt idx="29">
                  <c:v>86.59</c:v>
                </c:pt>
                <c:pt idx="30">
                  <c:v>86.79</c:v>
                </c:pt>
                <c:pt idx="31">
                  <c:v>87.23</c:v>
                </c:pt>
                <c:pt idx="32">
                  <c:v>87.88</c:v>
                </c:pt>
                <c:pt idx="33">
                  <c:v>88.51</c:v>
                </c:pt>
                <c:pt idx="34">
                  <c:v>89.13</c:v>
                </c:pt>
                <c:pt idx="35">
                  <c:v>90.28</c:v>
                </c:pt>
                <c:pt idx="36">
                  <c:v>91.11</c:v>
                </c:pt>
                <c:pt idx="37">
                  <c:v>92.45</c:v>
                </c:pt>
                <c:pt idx="38">
                  <c:v>92.55</c:v>
                </c:pt>
                <c:pt idx="39">
                  <c:v>92.65</c:v>
                </c:pt>
                <c:pt idx="40">
                  <c:v>92.86</c:v>
                </c:pt>
                <c:pt idx="41">
                  <c:v>93.06</c:v>
                </c:pt>
                <c:pt idx="42">
                  <c:v>94.34</c:v>
                </c:pt>
                <c:pt idx="43">
                  <c:v>94.37</c:v>
                </c:pt>
                <c:pt idx="4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DA13-4C8B-8777-6AC3EC0A12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předepsanými statiny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2F7-4F74-BA4E-B8CDABFD4561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02F7-4F74-BA4E-B8CDABFD4561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02F7-4F74-BA4E-B8CDABFD45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76.22</c:v>
                </c:pt>
                <c:pt idx="1">
                  <c:v>78.95</c:v>
                </c:pt>
                <c:pt idx="2">
                  <c:v>76.52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F7-4F74-BA4E-B8CDABFD45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8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předepsanými antihypertenzívy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BC5-49D8-9C34-0ED63AD936DA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EBC5-49D8-9C34-0ED63AD936DA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EBC5-49D8-9C34-0ED63AD936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81.430000000000007</c:v>
                </c:pt>
                <c:pt idx="1">
                  <c:v>82.09</c:v>
                </c:pt>
                <c:pt idx="2">
                  <c:v>81.7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5-49D8-9C34-0ED63AD936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smoking cessation program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2BD-47A6-A3F0-DA050C6CF9A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02BD-47A6-A3F0-DA050C6CF9A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02BD-47A6-A3F0-DA050C6CF9A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02BD-47A6-A3F0-DA050C6CF9A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02BD-47A6-A3F0-DA050C6CF9A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02BD-47A6-A3F0-DA050C6CF9A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02BD-47A6-A3F0-DA050C6CF9A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02BD-47A6-A3F0-DA050C6CF9A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02BD-47A6-A3F0-DA050C6CF9A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02BD-47A6-A3F0-DA050C6CF9A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02BD-47A6-A3F0-DA050C6CF9A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02BD-47A6-A3F0-DA050C6CF9A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02BD-47A6-A3F0-DA050C6CF9A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02BD-47A6-A3F0-DA050C6CF9A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02BD-47A6-A3F0-DA050C6CF9A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02BD-47A6-A3F0-DA050C6CF9A3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02BD-47A6-A3F0-DA050C6CF9A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02BD-47A6-A3F0-DA050C6CF9A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02BD-47A6-A3F0-DA050C6CF9A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02BD-47A6-A3F0-DA050C6CF9A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02BD-47A6-A3F0-DA050C6CF9A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02BD-47A6-A3F0-DA050C6CF9A3}"/>
              </c:ext>
            </c:extLst>
          </c:dPt>
          <c:dPt>
            <c:idx val="22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D-02BD-47A6-A3F0-DA050C6CF9A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02BD-47A6-A3F0-DA050C6CF9A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02BD-47A6-A3F0-DA050C6CF9A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02BD-47A6-A3F0-DA050C6CF9A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02BD-47A6-A3F0-DA050C6CF9A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02BD-47A6-A3F0-DA050C6CF9A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02BD-47A6-A3F0-DA050C6CF9A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02BD-47A6-A3F0-DA050C6CF9A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02BD-47A6-A3F0-DA050C6CF9A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02BD-47A6-A3F0-DA050C6CF9A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02BD-47A6-A3F0-DA050C6CF9A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02BD-47A6-A3F0-DA050C6CF9A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02BD-47A6-A3F0-DA050C6CF9A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02BD-47A6-A3F0-DA050C6CF9A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02BD-47A6-A3F0-DA050C6CF9A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02BD-47A6-A3F0-DA050C6CF9A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02BD-47A6-A3F0-DA050C6CF9A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02BD-47A6-A3F0-DA050C6CF9A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02BD-47A6-A3F0-DA050C6CF9A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02BD-47A6-A3F0-DA050C6CF9A3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02BD-47A6-A3F0-DA050C6CF9A3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02BD-47A6-A3F0-DA050C6CF9A3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02BD-47A6-A3F0-DA050C6CF9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Trutnov</c:v>
                </c:pt>
                <c:pt idx="2">
                  <c:v>Nemocnice Nové Město na Moravě</c:v>
                </c:pt>
                <c:pt idx="3">
                  <c:v>Nemocnice České Budějovice</c:v>
                </c:pt>
                <c:pt idx="4">
                  <c:v>Fakultní nemocnice Hradec Králové</c:v>
                </c:pt>
                <c:pt idx="5">
                  <c:v>Oblastní nemocnice Kladno</c:v>
                </c:pt>
                <c:pt idx="6">
                  <c:v>Fakultní nemocnice Královské Vinohrady</c:v>
                </c:pt>
                <c:pt idx="7">
                  <c:v>Fakultní nemocnice Ostrava</c:v>
                </c:pt>
                <c:pt idx="8">
                  <c:v>Nemocnice Rudolfa a Stefanie</c:v>
                </c:pt>
                <c:pt idx="9">
                  <c:v>Nemocnice Jihlava</c:v>
                </c:pt>
                <c:pt idx="10">
                  <c:v>Nemocnice Česká Lípa</c:v>
                </c:pt>
                <c:pt idx="11">
                  <c:v>Ústřední vojenská nemocnice v Praze</c:v>
                </c:pt>
                <c:pt idx="12">
                  <c:v>Uherskohradišťská nemocnice</c:v>
                </c:pt>
                <c:pt idx="13">
                  <c:v>Nemocnice Pardubického kraje</c:v>
                </c:pt>
                <c:pt idx="14">
                  <c:v>Krajská nemocnice T.Bati ve Zlíně</c:v>
                </c:pt>
                <c:pt idx="15">
                  <c:v>Nemocnice Blansko</c:v>
                </c:pt>
                <c:pt idx="16">
                  <c:v>Oblastní nemocnice Náchod</c:v>
                </c:pt>
                <c:pt idx="17">
                  <c:v>Karlovarská krajská nemocnice</c:v>
                </c:pt>
                <c:pt idx="18">
                  <c:v>Nemocnice Písek</c:v>
                </c:pt>
                <c:pt idx="19">
                  <c:v>Masarykova nemocnice v Ústí nad Labem</c:v>
                </c:pt>
                <c:pt idx="20">
                  <c:v>Fakultní nemocnice u sv. Anny v Brně</c:v>
                </c:pt>
                <c:pt idx="21">
                  <c:v>Nemocnice Třinec</c:v>
                </c:pt>
                <c:pt idx="22">
                  <c:v>Czech Republic</c:v>
                </c:pt>
                <c:pt idx="23">
                  <c:v>Všeobecná fakultní nemocnice v Praze </c:v>
                </c:pt>
                <c:pt idx="24">
                  <c:v>Oblastní nemocnice Kolín</c:v>
                </c:pt>
                <c:pt idx="25">
                  <c:v>Nemocnice Břeclav</c:v>
                </c:pt>
                <c:pt idx="26">
                  <c:v>Thomayerova nemocnice</c:v>
                </c:pt>
                <c:pt idx="27">
                  <c:v>Karvinská hornická nemocnice</c:v>
                </c:pt>
                <c:pt idx="28">
                  <c:v>Nemocnice Chomutov</c:v>
                </c:pt>
                <c:pt idx="29">
                  <c:v>Fakultní nemocnice Olomouc</c:v>
                </c:pt>
                <c:pt idx="30">
                  <c:v>Fakultní nemocnice Motol</c:v>
                </c:pt>
                <c:pt idx="31">
                  <c:v>Krajská nemocnice Liberec</c:v>
                </c:pt>
                <c:pt idx="32">
                  <c:v>Nemocnice Vyškov</c:v>
                </c:pt>
                <c:pt idx="33">
                  <c:v>Fakultní nemocnice Plzeň</c:v>
                </c:pt>
                <c:pt idx="34">
                  <c:v>Oblastní nemocnice Příbram</c:v>
                </c:pt>
                <c:pt idx="35">
                  <c:v>Sdružené zdravotnické zařízení Krnov</c:v>
                </c:pt>
                <c:pt idx="36">
                  <c:v>Nemocnice Litoměřice</c:v>
                </c:pt>
                <c:pt idx="37">
                  <c:v>Vítkovická nemocnice</c:v>
                </c:pt>
                <c:pt idx="38">
                  <c:v>Městská nemocnice Ostrava</c:v>
                </c:pt>
                <c:pt idx="39">
                  <c:v>Nemocnice Sokolov</c:v>
                </c:pt>
                <c:pt idx="40">
                  <c:v>Nemocnice Prostějov</c:v>
                </c:pt>
                <c:pt idx="41">
                  <c:v>Klaudiánova nemocnice</c:v>
                </c:pt>
                <c:pt idx="42">
                  <c:v>Fakultní nemocnice Brno</c:v>
                </c:pt>
                <c:pt idx="43">
                  <c:v>Nemocnice Na Homolce</c:v>
                </c:pt>
                <c:pt idx="44">
                  <c:v>Nemocnice Teplice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1.72</c:v>
                </c:pt>
                <c:pt idx="6">
                  <c:v>1.92</c:v>
                </c:pt>
                <c:pt idx="7">
                  <c:v>1.96</c:v>
                </c:pt>
                <c:pt idx="8">
                  <c:v>3.33</c:v>
                </c:pt>
                <c:pt idx="9">
                  <c:v>4</c:v>
                </c:pt>
                <c:pt idx="10">
                  <c:v>4.3499999999999996</c:v>
                </c:pt>
                <c:pt idx="11">
                  <c:v>4.5999999999999996</c:v>
                </c:pt>
                <c:pt idx="12">
                  <c:v>5.26</c:v>
                </c:pt>
                <c:pt idx="13">
                  <c:v>5.56</c:v>
                </c:pt>
                <c:pt idx="14">
                  <c:v>6.25</c:v>
                </c:pt>
                <c:pt idx="15">
                  <c:v>6.25</c:v>
                </c:pt>
                <c:pt idx="16">
                  <c:v>7.41</c:v>
                </c:pt>
                <c:pt idx="17">
                  <c:v>7.55</c:v>
                </c:pt>
                <c:pt idx="18">
                  <c:v>8.33</c:v>
                </c:pt>
                <c:pt idx="19">
                  <c:v>8.4600000000000009</c:v>
                </c:pt>
                <c:pt idx="20">
                  <c:v>8.65</c:v>
                </c:pt>
                <c:pt idx="21">
                  <c:v>10.94</c:v>
                </c:pt>
                <c:pt idx="22">
                  <c:v>12.06</c:v>
                </c:pt>
                <c:pt idx="23">
                  <c:v>13.11</c:v>
                </c:pt>
                <c:pt idx="24">
                  <c:v>13.25</c:v>
                </c:pt>
                <c:pt idx="25">
                  <c:v>13.33</c:v>
                </c:pt>
                <c:pt idx="26">
                  <c:v>14.08</c:v>
                </c:pt>
                <c:pt idx="27">
                  <c:v>14.67</c:v>
                </c:pt>
                <c:pt idx="28">
                  <c:v>16.09</c:v>
                </c:pt>
                <c:pt idx="29">
                  <c:v>16.18</c:v>
                </c:pt>
                <c:pt idx="30">
                  <c:v>16.670000000000002</c:v>
                </c:pt>
                <c:pt idx="31">
                  <c:v>16.829999999999998</c:v>
                </c:pt>
                <c:pt idx="32">
                  <c:v>19.440000000000001</c:v>
                </c:pt>
                <c:pt idx="33">
                  <c:v>19.440000000000001</c:v>
                </c:pt>
                <c:pt idx="34">
                  <c:v>19.510000000000002</c:v>
                </c:pt>
                <c:pt idx="35">
                  <c:v>20</c:v>
                </c:pt>
                <c:pt idx="36">
                  <c:v>21.15</c:v>
                </c:pt>
                <c:pt idx="37">
                  <c:v>21.74</c:v>
                </c:pt>
                <c:pt idx="38">
                  <c:v>22.02</c:v>
                </c:pt>
                <c:pt idx="39">
                  <c:v>22.95</c:v>
                </c:pt>
                <c:pt idx="40">
                  <c:v>23.08</c:v>
                </c:pt>
                <c:pt idx="41">
                  <c:v>23.81</c:v>
                </c:pt>
                <c:pt idx="42">
                  <c:v>24.51</c:v>
                </c:pt>
                <c:pt idx="43">
                  <c:v>24.71</c:v>
                </c:pt>
                <c:pt idx="44">
                  <c:v>25.24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02BD-47A6-A3F0-DA050C6CF9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3F8-459A-80B5-8D296D8BF41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63F8-459A-80B5-8D296D8BF41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63F8-459A-80B5-8D296D8BF41D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63F8-459A-80B5-8D296D8BF41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63F8-459A-80B5-8D296D8BF41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63F8-459A-80B5-8D296D8BF41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63F8-459A-80B5-8D296D8BF41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63F8-459A-80B5-8D296D8BF41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63F8-459A-80B5-8D296D8BF41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63F8-459A-80B5-8D296D8BF41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63F8-459A-80B5-8D296D8BF41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63F8-459A-80B5-8D296D8BF41D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63F8-459A-80B5-8D296D8BF41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63F8-459A-80B5-8D296D8BF41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63F8-459A-80B5-8D296D8BF41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63F8-459A-80B5-8D296D8BF41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63F8-459A-80B5-8D296D8BF41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63F8-459A-80B5-8D296D8BF41D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63F8-459A-80B5-8D296D8BF41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63F8-459A-80B5-8D296D8BF41D}"/>
              </c:ext>
            </c:extLst>
          </c:dPt>
          <c:dPt>
            <c:idx val="20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9-63F8-459A-80B5-8D296D8BF41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63F8-459A-80B5-8D296D8BF41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63F8-459A-80B5-8D296D8BF41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63F8-459A-80B5-8D296D8BF41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63F8-459A-80B5-8D296D8BF41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63F8-459A-80B5-8D296D8BF41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63F8-459A-80B5-8D296D8BF41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63F8-459A-80B5-8D296D8BF41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63F8-459A-80B5-8D296D8BF41D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63F8-459A-80B5-8D296D8BF41D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63F8-459A-80B5-8D296D8BF41D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63F8-459A-80B5-8D296D8BF41D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63F8-459A-80B5-8D296D8BF41D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63F8-459A-80B5-8D296D8BF41D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63F8-459A-80B5-8D296D8BF41D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63F8-459A-80B5-8D296D8BF41D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63F8-459A-80B5-8D296D8BF41D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63F8-459A-80B5-8D296D8BF41D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63F8-459A-80B5-8D296D8BF41D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63F8-459A-80B5-8D296D8BF41D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63F8-459A-80B5-8D296D8BF41D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63F8-459A-80B5-8D296D8BF41D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63F8-459A-80B5-8D296D8BF41D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63F8-459A-80B5-8D296D8BF41D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63F8-459A-80B5-8D296D8BF4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Uherskohradišťská nemocnice</c:v>
                </c:pt>
                <c:pt idx="1">
                  <c:v>Fakultní nemocnice u sv. Anny v Brně</c:v>
                </c:pt>
                <c:pt idx="2">
                  <c:v>Všeobecná fakultní nemocnice v Praze </c:v>
                </c:pt>
                <c:pt idx="3">
                  <c:v>Krajská nemocnice Liberec</c:v>
                </c:pt>
                <c:pt idx="4">
                  <c:v>Fakultní nemocnice Brno</c:v>
                </c:pt>
                <c:pt idx="5">
                  <c:v>Karlovarská krajská nemocnice</c:v>
                </c:pt>
                <c:pt idx="6">
                  <c:v>Nemocnice České Budějovice</c:v>
                </c:pt>
                <c:pt idx="7">
                  <c:v>Nemocnice Česká Lípa</c:v>
                </c:pt>
                <c:pt idx="8">
                  <c:v>Fakultní nemocnice Hradec Králové</c:v>
                </c:pt>
                <c:pt idx="9">
                  <c:v>Fakultní nemocnice Ostrava</c:v>
                </c:pt>
                <c:pt idx="10">
                  <c:v>Nemocnice Rudolfa a Stefanie</c:v>
                </c:pt>
                <c:pt idx="11">
                  <c:v>Vítkovická nemocnice</c:v>
                </c:pt>
                <c:pt idx="12">
                  <c:v>Nemocnice Pardubického kraje</c:v>
                </c:pt>
                <c:pt idx="13">
                  <c:v>Nemocnice Jindřichův Hradec</c:v>
                </c:pt>
                <c:pt idx="14">
                  <c:v>Oblastní nemocnice Kolín</c:v>
                </c:pt>
                <c:pt idx="15">
                  <c:v>Nemocnice Břeclav</c:v>
                </c:pt>
                <c:pt idx="16">
                  <c:v>Ústřední vojenská nemocnice v Praze</c:v>
                </c:pt>
                <c:pt idx="17">
                  <c:v>Karvinská hornická nemocnice</c:v>
                </c:pt>
                <c:pt idx="18">
                  <c:v>Nemocnice Sokolov</c:v>
                </c:pt>
                <c:pt idx="19">
                  <c:v>Nemocnice Chomutov</c:v>
                </c:pt>
                <c:pt idx="20">
                  <c:v>Czech Republic</c:v>
                </c:pt>
                <c:pt idx="21">
                  <c:v>Fakultní nemocnice Královské Vinohrady</c:v>
                </c:pt>
                <c:pt idx="22">
                  <c:v>Oblastní nemocnice Kladno</c:v>
                </c:pt>
                <c:pt idx="23">
                  <c:v>Nemocnice Třinec</c:v>
                </c:pt>
                <c:pt idx="24">
                  <c:v>Oblastní nemocnice Příbram</c:v>
                </c:pt>
                <c:pt idx="25">
                  <c:v>Nemocnice Jihlava</c:v>
                </c:pt>
                <c:pt idx="26">
                  <c:v>Nemocnice Litoměřice</c:v>
                </c:pt>
                <c:pt idx="27">
                  <c:v>Fakultní nemocnice Motol</c:v>
                </c:pt>
                <c:pt idx="28">
                  <c:v>Krajská nemocnice T.Bati ve Zlíně</c:v>
                </c:pt>
                <c:pt idx="29">
                  <c:v>Klaudiánova nemocnice</c:v>
                </c:pt>
                <c:pt idx="30">
                  <c:v>Fakultní nemocnice Olomouc</c:v>
                </c:pt>
                <c:pt idx="31">
                  <c:v>Nemocnice Písek</c:v>
                </c:pt>
                <c:pt idx="32">
                  <c:v>Masarykova nemocnice v Ústí nad Labem</c:v>
                </c:pt>
                <c:pt idx="33">
                  <c:v>Thomayerova nemocnice</c:v>
                </c:pt>
                <c:pt idx="34">
                  <c:v>Fakultní nemocnice Plzeň</c:v>
                </c:pt>
                <c:pt idx="35">
                  <c:v>Nemocnice Blansko</c:v>
                </c:pt>
                <c:pt idx="36">
                  <c:v>Oblastní nemocnice Trutnov</c:v>
                </c:pt>
                <c:pt idx="37">
                  <c:v>Nemocnice Nové Město na Moravě</c:v>
                </c:pt>
                <c:pt idx="38">
                  <c:v>Nemocnice Vyškov</c:v>
                </c:pt>
                <c:pt idx="39">
                  <c:v>Oblastní nemocnice Náchod</c:v>
                </c:pt>
                <c:pt idx="40">
                  <c:v>Nemocnice Na Homolce</c:v>
                </c:pt>
                <c:pt idx="41">
                  <c:v>Městská nemocnice Ostrava</c:v>
                </c:pt>
                <c:pt idx="42">
                  <c:v>Nemocnice Prostějov</c:v>
                </c:pt>
                <c:pt idx="43">
                  <c:v>Nemocnice Teplice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2.11</c:v>
                </c:pt>
                <c:pt idx="1">
                  <c:v>4.8099999999999996</c:v>
                </c:pt>
                <c:pt idx="2">
                  <c:v>11.48</c:v>
                </c:pt>
                <c:pt idx="3">
                  <c:v>12.87</c:v>
                </c:pt>
                <c:pt idx="4">
                  <c:v>15.69</c:v>
                </c:pt>
                <c:pt idx="5">
                  <c:v>16.98</c:v>
                </c:pt>
                <c:pt idx="6">
                  <c:v>28.81</c:v>
                </c:pt>
                <c:pt idx="7">
                  <c:v>30.43</c:v>
                </c:pt>
                <c:pt idx="8">
                  <c:v>35</c:v>
                </c:pt>
                <c:pt idx="9">
                  <c:v>39.22</c:v>
                </c:pt>
                <c:pt idx="10">
                  <c:v>40</c:v>
                </c:pt>
                <c:pt idx="11">
                  <c:v>40.58</c:v>
                </c:pt>
                <c:pt idx="12">
                  <c:v>40.74</c:v>
                </c:pt>
                <c:pt idx="13">
                  <c:v>41.38</c:v>
                </c:pt>
                <c:pt idx="14">
                  <c:v>48.19</c:v>
                </c:pt>
                <c:pt idx="15">
                  <c:v>48.33</c:v>
                </c:pt>
                <c:pt idx="16">
                  <c:v>52.87</c:v>
                </c:pt>
                <c:pt idx="17">
                  <c:v>53.33</c:v>
                </c:pt>
                <c:pt idx="18">
                  <c:v>54.1</c:v>
                </c:pt>
                <c:pt idx="19">
                  <c:v>56.32</c:v>
                </c:pt>
                <c:pt idx="20">
                  <c:v>56.54</c:v>
                </c:pt>
                <c:pt idx="21">
                  <c:v>57.69</c:v>
                </c:pt>
                <c:pt idx="22">
                  <c:v>58.62</c:v>
                </c:pt>
                <c:pt idx="23">
                  <c:v>64.06</c:v>
                </c:pt>
                <c:pt idx="24">
                  <c:v>65.849999999999994</c:v>
                </c:pt>
                <c:pt idx="25">
                  <c:v>66</c:v>
                </c:pt>
                <c:pt idx="26">
                  <c:v>67.31</c:v>
                </c:pt>
                <c:pt idx="27">
                  <c:v>69.61</c:v>
                </c:pt>
                <c:pt idx="28">
                  <c:v>72.63</c:v>
                </c:pt>
                <c:pt idx="29">
                  <c:v>73.81</c:v>
                </c:pt>
                <c:pt idx="30">
                  <c:v>74.260000000000005</c:v>
                </c:pt>
                <c:pt idx="31">
                  <c:v>76.39</c:v>
                </c:pt>
                <c:pt idx="32">
                  <c:v>78.459999999999994</c:v>
                </c:pt>
                <c:pt idx="33">
                  <c:v>78.87</c:v>
                </c:pt>
                <c:pt idx="34">
                  <c:v>81.94</c:v>
                </c:pt>
                <c:pt idx="35">
                  <c:v>83.33</c:v>
                </c:pt>
                <c:pt idx="36">
                  <c:v>84.21</c:v>
                </c:pt>
                <c:pt idx="37">
                  <c:v>85.94</c:v>
                </c:pt>
                <c:pt idx="38">
                  <c:v>86.11</c:v>
                </c:pt>
                <c:pt idx="39">
                  <c:v>87.04</c:v>
                </c:pt>
                <c:pt idx="40">
                  <c:v>88.24</c:v>
                </c:pt>
                <c:pt idx="41">
                  <c:v>88.99</c:v>
                </c:pt>
                <c:pt idx="42">
                  <c:v>90.77</c:v>
                </c:pt>
                <c:pt idx="43">
                  <c:v>91.26</c:v>
                </c:pt>
                <c:pt idx="4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63F8-459A-80B5-8D296D8BF4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C07-425F-918C-52913D14674E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Kolín</c:v>
                </c:pt>
                <c:pt idx="1">
                  <c:v>Oblastní nemocnice Kladno</c:v>
                </c:pt>
                <c:pt idx="2">
                  <c:v>Oblastní nemocnice Trutnov</c:v>
                </c:pt>
                <c:pt idx="3">
                  <c:v>Nemocnice Na Homolce</c:v>
                </c:pt>
                <c:pt idx="4">
                  <c:v>Nemocnice Blansko</c:v>
                </c:pt>
                <c:pt idx="5">
                  <c:v>Nemocnice Pardubického kraje</c:v>
                </c:pt>
                <c:pt idx="6">
                  <c:v>Nemocnice Teplice</c:v>
                </c:pt>
                <c:pt idx="7">
                  <c:v>Nemocnice Jindřichův Hradec</c:v>
                </c:pt>
                <c:pt idx="8">
                  <c:v>Všeobecná fakultní nemocnice v Praze </c:v>
                </c:pt>
                <c:pt idx="9">
                  <c:v>Nemocnice České Budějovice</c:v>
                </c:pt>
                <c:pt idx="10">
                  <c:v>Fakultní nemocnice Motol</c:v>
                </c:pt>
                <c:pt idx="11">
                  <c:v>Fakultní nemocnice Plzeň</c:v>
                </c:pt>
                <c:pt idx="12">
                  <c:v>Nemocnice Vyškov</c:v>
                </c:pt>
                <c:pt idx="13">
                  <c:v>Sdružené zdravotnické zařízení Krnov</c:v>
                </c:pt>
                <c:pt idx="14">
                  <c:v>Masarykova nemocnice v Ústí nad Labem</c:v>
                </c:pt>
                <c:pt idx="15">
                  <c:v>Nemocnice Břeclav</c:v>
                </c:pt>
                <c:pt idx="16">
                  <c:v>Karvinská hornická nemocnice</c:v>
                </c:pt>
                <c:pt idx="17">
                  <c:v>Oblastní nemocnice Náchod</c:v>
                </c:pt>
                <c:pt idx="18">
                  <c:v>Fakultní nemocnice Olomouc</c:v>
                </c:pt>
                <c:pt idx="19">
                  <c:v>Fakultní nemocnice Brno</c:v>
                </c:pt>
                <c:pt idx="20">
                  <c:v>Nemocnice Česká Lípa</c:v>
                </c:pt>
                <c:pt idx="21">
                  <c:v>Nemocnice Litoměřice</c:v>
                </c:pt>
                <c:pt idx="22">
                  <c:v>Krajská nemocnice T.Bati ve Zlíně</c:v>
                </c:pt>
                <c:pt idx="23">
                  <c:v>Krajská nemocnice Liberec</c:v>
                </c:pt>
                <c:pt idx="24">
                  <c:v>Karlovarská krajská nemocnice</c:v>
                </c:pt>
                <c:pt idx="25">
                  <c:v>Czech Republic</c:v>
                </c:pt>
                <c:pt idx="26">
                  <c:v>Nemocnice Chomutov</c:v>
                </c:pt>
                <c:pt idx="27">
                  <c:v>Uherskohradišťská nemocnice</c:v>
                </c:pt>
                <c:pt idx="28">
                  <c:v>Fakultní nemocnice u sv. Anny v Brně</c:v>
                </c:pt>
                <c:pt idx="29">
                  <c:v>Nemocnice Nové Město na Moravě</c:v>
                </c:pt>
                <c:pt idx="30">
                  <c:v>Nemocnice Písek</c:v>
                </c:pt>
                <c:pt idx="31">
                  <c:v>Nemocnice Jihlava</c:v>
                </c:pt>
                <c:pt idx="32">
                  <c:v>Vítkovická nemocnice</c:v>
                </c:pt>
                <c:pt idx="33">
                  <c:v>Nemocnice Sokolov</c:v>
                </c:pt>
                <c:pt idx="34">
                  <c:v>Ústřední vojenská nemocnice v Praze</c:v>
                </c:pt>
                <c:pt idx="35">
                  <c:v>Nemocnice Třinec</c:v>
                </c:pt>
                <c:pt idx="36">
                  <c:v>Fakultní nemocnice Hradec Králové</c:v>
                </c:pt>
                <c:pt idx="37">
                  <c:v>Klaudiánova nemocnice</c:v>
                </c:pt>
                <c:pt idx="38">
                  <c:v>Nemocnice Prostějov</c:v>
                </c:pt>
                <c:pt idx="39">
                  <c:v>Fakultní nemocnice Ostrava</c:v>
                </c:pt>
                <c:pt idx="40">
                  <c:v>Oblastní nemocnice Příbram</c:v>
                </c:pt>
                <c:pt idx="41">
                  <c:v>Thomayerova nemocnice</c:v>
                </c:pt>
                <c:pt idx="42">
                  <c:v>Fakultní nemocnice Královské Vinohrady</c:v>
                </c:pt>
                <c:pt idx="43">
                  <c:v>Městská nemocnice Ostrava</c:v>
                </c:pt>
                <c:pt idx="44">
                  <c:v>Nemocnice Rudolfa a Stefanie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34.83</c:v>
                </c:pt>
                <c:pt idx="1">
                  <c:v>38.71</c:v>
                </c:pt>
                <c:pt idx="2">
                  <c:v>39.340000000000003</c:v>
                </c:pt>
                <c:pt idx="3">
                  <c:v>39.78</c:v>
                </c:pt>
                <c:pt idx="4">
                  <c:v>40.380000000000003</c:v>
                </c:pt>
                <c:pt idx="5">
                  <c:v>41.54</c:v>
                </c:pt>
                <c:pt idx="6">
                  <c:v>41.82</c:v>
                </c:pt>
                <c:pt idx="7">
                  <c:v>41.94</c:v>
                </c:pt>
                <c:pt idx="8">
                  <c:v>42.42</c:v>
                </c:pt>
                <c:pt idx="9">
                  <c:v>42.55</c:v>
                </c:pt>
                <c:pt idx="10">
                  <c:v>42.99</c:v>
                </c:pt>
                <c:pt idx="11">
                  <c:v>43.21</c:v>
                </c:pt>
                <c:pt idx="12">
                  <c:v>45</c:v>
                </c:pt>
                <c:pt idx="13">
                  <c:v>45.45</c:v>
                </c:pt>
                <c:pt idx="14">
                  <c:v>46.04</c:v>
                </c:pt>
                <c:pt idx="15">
                  <c:v>46.15</c:v>
                </c:pt>
                <c:pt idx="16">
                  <c:v>46.25</c:v>
                </c:pt>
                <c:pt idx="17">
                  <c:v>46.43</c:v>
                </c:pt>
                <c:pt idx="18">
                  <c:v>46.62</c:v>
                </c:pt>
                <c:pt idx="19">
                  <c:v>46.9</c:v>
                </c:pt>
                <c:pt idx="20">
                  <c:v>46.94</c:v>
                </c:pt>
                <c:pt idx="21">
                  <c:v>47.27</c:v>
                </c:pt>
                <c:pt idx="22">
                  <c:v>47.52</c:v>
                </c:pt>
                <c:pt idx="23">
                  <c:v>47.66</c:v>
                </c:pt>
                <c:pt idx="24">
                  <c:v>47.69</c:v>
                </c:pt>
                <c:pt idx="25">
                  <c:v>47.92</c:v>
                </c:pt>
                <c:pt idx="26">
                  <c:v>48.39</c:v>
                </c:pt>
                <c:pt idx="27">
                  <c:v>48.45</c:v>
                </c:pt>
                <c:pt idx="28">
                  <c:v>50</c:v>
                </c:pt>
                <c:pt idx="29">
                  <c:v>50</c:v>
                </c:pt>
                <c:pt idx="30">
                  <c:v>50.68</c:v>
                </c:pt>
                <c:pt idx="31">
                  <c:v>50.82</c:v>
                </c:pt>
                <c:pt idx="32">
                  <c:v>51.32</c:v>
                </c:pt>
                <c:pt idx="33">
                  <c:v>52.17</c:v>
                </c:pt>
                <c:pt idx="34">
                  <c:v>52.53</c:v>
                </c:pt>
                <c:pt idx="35">
                  <c:v>52.86</c:v>
                </c:pt>
                <c:pt idx="36">
                  <c:v>53.33</c:v>
                </c:pt>
                <c:pt idx="37">
                  <c:v>54.95</c:v>
                </c:pt>
                <c:pt idx="38">
                  <c:v>55.07</c:v>
                </c:pt>
                <c:pt idx="39">
                  <c:v>55.08</c:v>
                </c:pt>
                <c:pt idx="40">
                  <c:v>55.32</c:v>
                </c:pt>
                <c:pt idx="41">
                  <c:v>56.96</c:v>
                </c:pt>
                <c:pt idx="42">
                  <c:v>58.18</c:v>
                </c:pt>
                <c:pt idx="43">
                  <c:v>59.84</c:v>
                </c:pt>
                <c:pt idx="44">
                  <c:v>61.29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C07-425F-918C-52913D1467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C07-425F-918C-52913D14674E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Kolín</c:v>
                </c:pt>
                <c:pt idx="1">
                  <c:v>Oblastní nemocnice Kladno</c:v>
                </c:pt>
                <c:pt idx="2">
                  <c:v>Oblastní nemocnice Trutnov</c:v>
                </c:pt>
                <c:pt idx="3">
                  <c:v>Nemocnice Na Homolce</c:v>
                </c:pt>
                <c:pt idx="4">
                  <c:v>Nemocnice Blansko</c:v>
                </c:pt>
                <c:pt idx="5">
                  <c:v>Nemocnice Pardubického kraje</c:v>
                </c:pt>
                <c:pt idx="6">
                  <c:v>Nemocnice Teplice</c:v>
                </c:pt>
                <c:pt idx="7">
                  <c:v>Nemocnice Jindřichův Hradec</c:v>
                </c:pt>
                <c:pt idx="8">
                  <c:v>Všeobecná fakultní nemocnice v Praze </c:v>
                </c:pt>
                <c:pt idx="9">
                  <c:v>Nemocnice České Budějovice</c:v>
                </c:pt>
                <c:pt idx="10">
                  <c:v>Fakultní nemocnice Motol</c:v>
                </c:pt>
                <c:pt idx="11">
                  <c:v>Fakultní nemocnice Plzeň</c:v>
                </c:pt>
                <c:pt idx="12">
                  <c:v>Nemocnice Vyškov</c:v>
                </c:pt>
                <c:pt idx="13">
                  <c:v>Sdružené zdravotnické zařízení Krnov</c:v>
                </c:pt>
                <c:pt idx="14">
                  <c:v>Masarykova nemocnice v Ústí nad Labem</c:v>
                </c:pt>
                <c:pt idx="15">
                  <c:v>Nemocnice Břeclav</c:v>
                </c:pt>
                <c:pt idx="16">
                  <c:v>Karvinská hornická nemocnice</c:v>
                </c:pt>
                <c:pt idx="17">
                  <c:v>Oblastní nemocnice Náchod</c:v>
                </c:pt>
                <c:pt idx="18">
                  <c:v>Fakultní nemocnice Olomouc</c:v>
                </c:pt>
                <c:pt idx="19">
                  <c:v>Fakultní nemocnice Brno</c:v>
                </c:pt>
                <c:pt idx="20">
                  <c:v>Nemocnice Česká Lípa</c:v>
                </c:pt>
                <c:pt idx="21">
                  <c:v>Nemocnice Litoměřice</c:v>
                </c:pt>
                <c:pt idx="22">
                  <c:v>Krajská nemocnice T.Bati ve Zlíně</c:v>
                </c:pt>
                <c:pt idx="23">
                  <c:v>Krajská nemocnice Liberec</c:v>
                </c:pt>
                <c:pt idx="24">
                  <c:v>Karlovarská krajská nemocnice</c:v>
                </c:pt>
                <c:pt idx="25">
                  <c:v>Czech Republic</c:v>
                </c:pt>
                <c:pt idx="26">
                  <c:v>Nemocnice Chomutov</c:v>
                </c:pt>
                <c:pt idx="27">
                  <c:v>Uherskohradišťská nemocnice</c:v>
                </c:pt>
                <c:pt idx="28">
                  <c:v>Fakultní nemocnice u sv. Anny v Brně</c:v>
                </c:pt>
                <c:pt idx="29">
                  <c:v>Nemocnice Nové Město na Moravě</c:v>
                </c:pt>
                <c:pt idx="30">
                  <c:v>Nemocnice Písek</c:v>
                </c:pt>
                <c:pt idx="31">
                  <c:v>Nemocnice Jihlava</c:v>
                </c:pt>
                <c:pt idx="32">
                  <c:v>Vítkovická nemocnice</c:v>
                </c:pt>
                <c:pt idx="33">
                  <c:v>Nemocnice Sokolov</c:v>
                </c:pt>
                <c:pt idx="34">
                  <c:v>Ústřední vojenská nemocnice v Praze</c:v>
                </c:pt>
                <c:pt idx="35">
                  <c:v>Nemocnice Třinec</c:v>
                </c:pt>
                <c:pt idx="36">
                  <c:v>Fakultní nemocnice Hradec Králové</c:v>
                </c:pt>
                <c:pt idx="37">
                  <c:v>Klaudiánova nemocnice</c:v>
                </c:pt>
                <c:pt idx="38">
                  <c:v>Nemocnice Prostějov</c:v>
                </c:pt>
                <c:pt idx="39">
                  <c:v>Fakultní nemocnice Ostrava</c:v>
                </c:pt>
                <c:pt idx="40">
                  <c:v>Oblastní nemocnice Příbram</c:v>
                </c:pt>
                <c:pt idx="41">
                  <c:v>Thomayerova nemocnice</c:v>
                </c:pt>
                <c:pt idx="42">
                  <c:v>Fakultní nemocnice Královské Vinohrady</c:v>
                </c:pt>
                <c:pt idx="43">
                  <c:v>Městská nemocnice Ostrava</c:v>
                </c:pt>
                <c:pt idx="44">
                  <c:v>Nemocnice Rudolfa a Stefanie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65.17</c:v>
                </c:pt>
                <c:pt idx="1">
                  <c:v>61.29</c:v>
                </c:pt>
                <c:pt idx="2">
                  <c:v>60.66</c:v>
                </c:pt>
                <c:pt idx="3">
                  <c:v>60.22</c:v>
                </c:pt>
                <c:pt idx="4">
                  <c:v>59.62</c:v>
                </c:pt>
                <c:pt idx="5">
                  <c:v>58.46</c:v>
                </c:pt>
                <c:pt idx="6">
                  <c:v>58.18</c:v>
                </c:pt>
                <c:pt idx="7">
                  <c:v>58.06</c:v>
                </c:pt>
                <c:pt idx="8">
                  <c:v>57.58</c:v>
                </c:pt>
                <c:pt idx="9">
                  <c:v>57.45</c:v>
                </c:pt>
                <c:pt idx="10">
                  <c:v>57.01</c:v>
                </c:pt>
                <c:pt idx="11">
                  <c:v>56.79</c:v>
                </c:pt>
                <c:pt idx="12">
                  <c:v>55</c:v>
                </c:pt>
                <c:pt idx="13">
                  <c:v>54.55</c:v>
                </c:pt>
                <c:pt idx="14">
                  <c:v>53.96</c:v>
                </c:pt>
                <c:pt idx="15">
                  <c:v>53.85</c:v>
                </c:pt>
                <c:pt idx="16">
                  <c:v>53.75</c:v>
                </c:pt>
                <c:pt idx="17">
                  <c:v>53.57</c:v>
                </c:pt>
                <c:pt idx="18">
                  <c:v>53.38</c:v>
                </c:pt>
                <c:pt idx="19">
                  <c:v>53.1</c:v>
                </c:pt>
                <c:pt idx="20">
                  <c:v>53.06</c:v>
                </c:pt>
                <c:pt idx="21">
                  <c:v>52.73</c:v>
                </c:pt>
                <c:pt idx="22">
                  <c:v>52.48</c:v>
                </c:pt>
                <c:pt idx="23">
                  <c:v>52.34</c:v>
                </c:pt>
                <c:pt idx="24">
                  <c:v>52.31</c:v>
                </c:pt>
                <c:pt idx="25">
                  <c:v>52.08</c:v>
                </c:pt>
                <c:pt idx="26">
                  <c:v>51.61</c:v>
                </c:pt>
                <c:pt idx="27">
                  <c:v>51.55</c:v>
                </c:pt>
                <c:pt idx="28">
                  <c:v>50</c:v>
                </c:pt>
                <c:pt idx="29">
                  <c:v>50</c:v>
                </c:pt>
                <c:pt idx="30">
                  <c:v>49.32</c:v>
                </c:pt>
                <c:pt idx="31">
                  <c:v>49.18</c:v>
                </c:pt>
                <c:pt idx="32">
                  <c:v>48.68</c:v>
                </c:pt>
                <c:pt idx="33">
                  <c:v>47.83</c:v>
                </c:pt>
                <c:pt idx="34">
                  <c:v>47.47</c:v>
                </c:pt>
                <c:pt idx="35">
                  <c:v>47.14</c:v>
                </c:pt>
                <c:pt idx="36">
                  <c:v>46.67</c:v>
                </c:pt>
                <c:pt idx="37">
                  <c:v>45.05</c:v>
                </c:pt>
                <c:pt idx="38">
                  <c:v>44.93</c:v>
                </c:pt>
                <c:pt idx="39">
                  <c:v>44.92</c:v>
                </c:pt>
                <c:pt idx="40">
                  <c:v>44.68</c:v>
                </c:pt>
                <c:pt idx="41">
                  <c:v>43.04</c:v>
                </c:pt>
                <c:pt idx="42">
                  <c:v>41.82</c:v>
                </c:pt>
                <c:pt idx="43">
                  <c:v>40.159999999999997</c:v>
                </c:pt>
                <c:pt idx="44">
                  <c:v>38.71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C07-425F-918C-52913D146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8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9F3-4184-867F-F8092EBD8B9A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Fakultní nemocnice Ostrava</c:v>
                </c:pt>
                <c:pt idx="2">
                  <c:v>Fakultní nemocnice Plzeň</c:v>
                </c:pt>
                <c:pt idx="3">
                  <c:v>Fakultní nemocnice Hradec Králové</c:v>
                </c:pt>
                <c:pt idx="4">
                  <c:v>Fakultní nemocnice Olomouc</c:v>
                </c:pt>
                <c:pt idx="5">
                  <c:v>Krajská nemocnice Liberec</c:v>
                </c:pt>
                <c:pt idx="6">
                  <c:v>Fakultní nemocnice u sv. Anny v Brně</c:v>
                </c:pt>
                <c:pt idx="7">
                  <c:v>Klaudiánova nemocnice</c:v>
                </c:pt>
                <c:pt idx="8">
                  <c:v>Nemocnice Sokolov</c:v>
                </c:pt>
                <c:pt idx="9">
                  <c:v>Karlovarská krajská nemocnice</c:v>
                </c:pt>
                <c:pt idx="10">
                  <c:v>Oblastní nemocnice Trutnov</c:v>
                </c:pt>
                <c:pt idx="11">
                  <c:v>Nemocnice Pardubického kraje</c:v>
                </c:pt>
                <c:pt idx="12">
                  <c:v>Nemocnice Třinec</c:v>
                </c:pt>
                <c:pt idx="13">
                  <c:v>Vítkovická nemocnice</c:v>
                </c:pt>
                <c:pt idx="14">
                  <c:v>Nemocnice České Budějovice</c:v>
                </c:pt>
                <c:pt idx="15">
                  <c:v>Ústřední vojenská nemocnice v Praze</c:v>
                </c:pt>
                <c:pt idx="16">
                  <c:v>Nemocnice Na Homolce</c:v>
                </c:pt>
                <c:pt idx="17">
                  <c:v>Nemocnice Vyškov</c:v>
                </c:pt>
                <c:pt idx="18">
                  <c:v>Czech Republic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Nové Město na Moravě</c:v>
                </c:pt>
                <c:pt idx="22">
                  <c:v>Městská nemocnice Ostrava</c:v>
                </c:pt>
                <c:pt idx="23">
                  <c:v>Krajská nemocnice T.Bati ve Zlíně</c:v>
                </c:pt>
                <c:pt idx="24">
                  <c:v>Fakultní nemocnice Brno</c:v>
                </c:pt>
                <c:pt idx="25">
                  <c:v>Nemocnice Litoměřice</c:v>
                </c:pt>
                <c:pt idx="26">
                  <c:v>Nemocnice Česká Lípa</c:v>
                </c:pt>
                <c:pt idx="27">
                  <c:v>Nemocnice Teplice</c:v>
                </c:pt>
                <c:pt idx="28">
                  <c:v>Uherskohradišťská nemocnice</c:v>
                </c:pt>
                <c:pt idx="29">
                  <c:v>Nemocnice Jihlava</c:v>
                </c:pt>
                <c:pt idx="30">
                  <c:v>Oblastní nemocnice Náchod</c:v>
                </c:pt>
                <c:pt idx="31">
                  <c:v>Fakultní nemocnice Královské Vinohrady</c:v>
                </c:pt>
                <c:pt idx="32">
                  <c:v>Oblastní nemocnice Kolín</c:v>
                </c:pt>
                <c:pt idx="33">
                  <c:v>Nemocnice Blansko</c:v>
                </c:pt>
                <c:pt idx="34">
                  <c:v>Fakultní nemocnice Motol</c:v>
                </c:pt>
                <c:pt idx="35">
                  <c:v>Nemocnice Chomutov</c:v>
                </c:pt>
                <c:pt idx="36">
                  <c:v>Sdružené zdravotnické zařízení Krnov</c:v>
                </c:pt>
                <c:pt idx="37">
                  <c:v>Thomayerova nemocnice</c:v>
                </c:pt>
                <c:pt idx="38">
                  <c:v>Oblastní nemocnice Kladno</c:v>
                </c:pt>
                <c:pt idx="39">
                  <c:v>Nemocnice Prostějov</c:v>
                </c:pt>
                <c:pt idx="40">
                  <c:v>Karvinská hornická nemocnice</c:v>
                </c:pt>
                <c:pt idx="41">
                  <c:v>Nemocnice Jindřichův Hradec</c:v>
                </c:pt>
                <c:pt idx="42">
                  <c:v>Nemocnice Rudolfa a Stefanie</c:v>
                </c:pt>
                <c:pt idx="43">
                  <c:v>Všeobecná fakultní nemocnice v Praze </c:v>
                </c:pt>
                <c:pt idx="44">
                  <c:v>Oblastní nemocnice Příbram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27.34</c:v>
                </c:pt>
                <c:pt idx="1">
                  <c:v>34.75</c:v>
                </c:pt>
                <c:pt idx="2">
                  <c:v>35.799999999999997</c:v>
                </c:pt>
                <c:pt idx="3">
                  <c:v>39.049999999999997</c:v>
                </c:pt>
                <c:pt idx="4">
                  <c:v>39.19</c:v>
                </c:pt>
                <c:pt idx="5">
                  <c:v>42.06</c:v>
                </c:pt>
                <c:pt idx="6">
                  <c:v>45.83</c:v>
                </c:pt>
                <c:pt idx="7">
                  <c:v>45.88</c:v>
                </c:pt>
                <c:pt idx="8">
                  <c:v>46.15</c:v>
                </c:pt>
                <c:pt idx="9">
                  <c:v>46.67</c:v>
                </c:pt>
                <c:pt idx="10">
                  <c:v>46.67</c:v>
                </c:pt>
                <c:pt idx="11">
                  <c:v>46.88</c:v>
                </c:pt>
                <c:pt idx="12">
                  <c:v>48.53</c:v>
                </c:pt>
                <c:pt idx="13">
                  <c:v>50</c:v>
                </c:pt>
                <c:pt idx="14">
                  <c:v>50</c:v>
                </c:pt>
                <c:pt idx="15">
                  <c:v>50.51</c:v>
                </c:pt>
                <c:pt idx="16">
                  <c:v>50.54</c:v>
                </c:pt>
                <c:pt idx="17">
                  <c:v>51.28</c:v>
                </c:pt>
                <c:pt idx="18">
                  <c:v>51.88</c:v>
                </c:pt>
                <c:pt idx="19">
                  <c:v>52.05</c:v>
                </c:pt>
                <c:pt idx="20">
                  <c:v>52.54</c:v>
                </c:pt>
                <c:pt idx="21">
                  <c:v>53.12</c:v>
                </c:pt>
                <c:pt idx="22">
                  <c:v>53.6</c:v>
                </c:pt>
                <c:pt idx="23">
                  <c:v>53.61</c:v>
                </c:pt>
                <c:pt idx="24">
                  <c:v>53.98</c:v>
                </c:pt>
                <c:pt idx="25">
                  <c:v>54</c:v>
                </c:pt>
                <c:pt idx="26">
                  <c:v>54.35</c:v>
                </c:pt>
                <c:pt idx="27">
                  <c:v>54.9</c:v>
                </c:pt>
                <c:pt idx="28">
                  <c:v>57.14</c:v>
                </c:pt>
                <c:pt idx="29">
                  <c:v>57.69</c:v>
                </c:pt>
                <c:pt idx="30">
                  <c:v>61.11</c:v>
                </c:pt>
                <c:pt idx="31">
                  <c:v>61.82</c:v>
                </c:pt>
                <c:pt idx="32">
                  <c:v>61.9</c:v>
                </c:pt>
                <c:pt idx="33">
                  <c:v>62.75</c:v>
                </c:pt>
                <c:pt idx="34">
                  <c:v>63.55</c:v>
                </c:pt>
                <c:pt idx="35">
                  <c:v>63.64</c:v>
                </c:pt>
                <c:pt idx="36">
                  <c:v>65.150000000000006</c:v>
                </c:pt>
                <c:pt idx="37">
                  <c:v>65.33</c:v>
                </c:pt>
                <c:pt idx="38">
                  <c:v>65.569999999999993</c:v>
                </c:pt>
                <c:pt idx="39">
                  <c:v>66.180000000000007</c:v>
                </c:pt>
                <c:pt idx="40">
                  <c:v>66.23</c:v>
                </c:pt>
                <c:pt idx="41">
                  <c:v>66.67</c:v>
                </c:pt>
                <c:pt idx="42">
                  <c:v>67.86</c:v>
                </c:pt>
                <c:pt idx="43">
                  <c:v>69.7</c:v>
                </c:pt>
                <c:pt idx="44">
                  <c:v>75.56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D9F3-4184-867F-F8092EBD8B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8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9F3-4184-867F-F8092EBD8B9A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Fakultní nemocnice Ostrava</c:v>
                </c:pt>
                <c:pt idx="2">
                  <c:v>Fakultní nemocnice Plzeň</c:v>
                </c:pt>
                <c:pt idx="3">
                  <c:v>Fakultní nemocnice Hradec Králové</c:v>
                </c:pt>
                <c:pt idx="4">
                  <c:v>Fakultní nemocnice Olomouc</c:v>
                </c:pt>
                <c:pt idx="5">
                  <c:v>Krajská nemocnice Liberec</c:v>
                </c:pt>
                <c:pt idx="6">
                  <c:v>Fakultní nemocnice u sv. Anny v Brně</c:v>
                </c:pt>
                <c:pt idx="7">
                  <c:v>Klaudiánova nemocnice</c:v>
                </c:pt>
                <c:pt idx="8">
                  <c:v>Nemocnice Sokolov</c:v>
                </c:pt>
                <c:pt idx="9">
                  <c:v>Karlovarská krajská nemocnice</c:v>
                </c:pt>
                <c:pt idx="10">
                  <c:v>Oblastní nemocnice Trutnov</c:v>
                </c:pt>
                <c:pt idx="11">
                  <c:v>Nemocnice Pardubického kraje</c:v>
                </c:pt>
                <c:pt idx="12">
                  <c:v>Nemocnice Třinec</c:v>
                </c:pt>
                <c:pt idx="13">
                  <c:v>Vítkovická nemocnice</c:v>
                </c:pt>
                <c:pt idx="14">
                  <c:v>Nemocnice České Budějovice</c:v>
                </c:pt>
                <c:pt idx="15">
                  <c:v>Ústřední vojenská nemocnice v Praze</c:v>
                </c:pt>
                <c:pt idx="16">
                  <c:v>Nemocnice Na Homolce</c:v>
                </c:pt>
                <c:pt idx="17">
                  <c:v>Nemocnice Vyškov</c:v>
                </c:pt>
                <c:pt idx="18">
                  <c:v>Czech Republic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Nové Město na Moravě</c:v>
                </c:pt>
                <c:pt idx="22">
                  <c:v>Městská nemocnice Ostrava</c:v>
                </c:pt>
                <c:pt idx="23">
                  <c:v>Krajská nemocnice T.Bati ve Zlíně</c:v>
                </c:pt>
                <c:pt idx="24">
                  <c:v>Fakultní nemocnice Brno</c:v>
                </c:pt>
                <c:pt idx="25">
                  <c:v>Nemocnice Litoměřice</c:v>
                </c:pt>
                <c:pt idx="26">
                  <c:v>Nemocnice Česká Lípa</c:v>
                </c:pt>
                <c:pt idx="27">
                  <c:v>Nemocnice Teplice</c:v>
                </c:pt>
                <c:pt idx="28">
                  <c:v>Uherskohradišťská nemocnice</c:v>
                </c:pt>
                <c:pt idx="29">
                  <c:v>Nemocnice Jihlava</c:v>
                </c:pt>
                <c:pt idx="30">
                  <c:v>Oblastní nemocnice Náchod</c:v>
                </c:pt>
                <c:pt idx="31">
                  <c:v>Fakultní nemocnice Královské Vinohrady</c:v>
                </c:pt>
                <c:pt idx="32">
                  <c:v>Oblastní nemocnice Kolín</c:v>
                </c:pt>
                <c:pt idx="33">
                  <c:v>Nemocnice Blansko</c:v>
                </c:pt>
                <c:pt idx="34">
                  <c:v>Fakultní nemocnice Motol</c:v>
                </c:pt>
                <c:pt idx="35">
                  <c:v>Nemocnice Chomutov</c:v>
                </c:pt>
                <c:pt idx="36">
                  <c:v>Sdružené zdravotnické zařízení Krnov</c:v>
                </c:pt>
                <c:pt idx="37">
                  <c:v>Thomayerova nemocnice</c:v>
                </c:pt>
                <c:pt idx="38">
                  <c:v>Oblastní nemocnice Kladno</c:v>
                </c:pt>
                <c:pt idx="39">
                  <c:v>Nemocnice Prostějov</c:v>
                </c:pt>
                <c:pt idx="40">
                  <c:v>Karvinská hornická nemocnice</c:v>
                </c:pt>
                <c:pt idx="41">
                  <c:v>Nemocnice Jindřichův Hradec</c:v>
                </c:pt>
                <c:pt idx="42">
                  <c:v>Nemocnice Rudolfa a Stefanie</c:v>
                </c:pt>
                <c:pt idx="43">
                  <c:v>Všeobecná fakultní nemocnice v Praze </c:v>
                </c:pt>
                <c:pt idx="44">
                  <c:v>Oblastní nemocnice Příbram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21.58</c:v>
                </c:pt>
                <c:pt idx="1">
                  <c:v>15.25</c:v>
                </c:pt>
                <c:pt idx="2">
                  <c:v>12.35</c:v>
                </c:pt>
                <c:pt idx="3">
                  <c:v>10.48</c:v>
                </c:pt>
                <c:pt idx="4">
                  <c:v>16.22</c:v>
                </c:pt>
                <c:pt idx="5">
                  <c:v>16.82</c:v>
                </c:pt>
                <c:pt idx="6">
                  <c:v>15.83</c:v>
                </c:pt>
                <c:pt idx="7">
                  <c:v>18.82</c:v>
                </c:pt>
                <c:pt idx="8">
                  <c:v>15.38</c:v>
                </c:pt>
                <c:pt idx="9">
                  <c:v>20</c:v>
                </c:pt>
                <c:pt idx="10">
                  <c:v>23.33</c:v>
                </c:pt>
                <c:pt idx="11">
                  <c:v>4.6900000000000004</c:v>
                </c:pt>
                <c:pt idx="12">
                  <c:v>20.59</c:v>
                </c:pt>
                <c:pt idx="13">
                  <c:v>9.2100000000000009</c:v>
                </c:pt>
                <c:pt idx="14">
                  <c:v>12.77</c:v>
                </c:pt>
                <c:pt idx="15">
                  <c:v>15.15</c:v>
                </c:pt>
                <c:pt idx="16">
                  <c:v>9.68</c:v>
                </c:pt>
                <c:pt idx="17">
                  <c:v>30.77</c:v>
                </c:pt>
                <c:pt idx="18">
                  <c:v>15.12</c:v>
                </c:pt>
                <c:pt idx="19">
                  <c:v>16.440000000000001</c:v>
                </c:pt>
                <c:pt idx="20">
                  <c:v>11.86</c:v>
                </c:pt>
                <c:pt idx="21">
                  <c:v>35.94</c:v>
                </c:pt>
                <c:pt idx="22">
                  <c:v>15.2</c:v>
                </c:pt>
                <c:pt idx="23">
                  <c:v>15.46</c:v>
                </c:pt>
                <c:pt idx="24">
                  <c:v>7.08</c:v>
                </c:pt>
                <c:pt idx="25">
                  <c:v>18</c:v>
                </c:pt>
                <c:pt idx="26">
                  <c:v>17.39</c:v>
                </c:pt>
                <c:pt idx="27">
                  <c:v>7.84</c:v>
                </c:pt>
                <c:pt idx="28">
                  <c:v>19.78</c:v>
                </c:pt>
                <c:pt idx="29">
                  <c:v>11.54</c:v>
                </c:pt>
                <c:pt idx="30">
                  <c:v>22.22</c:v>
                </c:pt>
                <c:pt idx="31">
                  <c:v>3.64</c:v>
                </c:pt>
                <c:pt idx="32">
                  <c:v>5.95</c:v>
                </c:pt>
                <c:pt idx="33">
                  <c:v>17.649999999999999</c:v>
                </c:pt>
                <c:pt idx="34">
                  <c:v>17.760000000000002</c:v>
                </c:pt>
                <c:pt idx="35">
                  <c:v>14.29</c:v>
                </c:pt>
                <c:pt idx="36">
                  <c:v>21.21</c:v>
                </c:pt>
                <c:pt idx="37">
                  <c:v>22.67</c:v>
                </c:pt>
                <c:pt idx="38">
                  <c:v>13.11</c:v>
                </c:pt>
                <c:pt idx="39">
                  <c:v>25</c:v>
                </c:pt>
                <c:pt idx="40">
                  <c:v>1.3</c:v>
                </c:pt>
                <c:pt idx="41">
                  <c:v>20</c:v>
                </c:pt>
                <c:pt idx="42">
                  <c:v>10.71</c:v>
                </c:pt>
                <c:pt idx="43">
                  <c:v>13.64</c:v>
                </c:pt>
                <c:pt idx="44">
                  <c:v>4.4400000000000004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D9F3-4184-867F-F8092EBD8B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8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9F3-4184-867F-F8092EBD8B9A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Fakultní nemocnice Ostrava</c:v>
                </c:pt>
                <c:pt idx="2">
                  <c:v>Fakultní nemocnice Plzeň</c:v>
                </c:pt>
                <c:pt idx="3">
                  <c:v>Fakultní nemocnice Hradec Králové</c:v>
                </c:pt>
                <c:pt idx="4">
                  <c:v>Fakultní nemocnice Olomouc</c:v>
                </c:pt>
                <c:pt idx="5">
                  <c:v>Krajská nemocnice Liberec</c:v>
                </c:pt>
                <c:pt idx="6">
                  <c:v>Fakultní nemocnice u sv. Anny v Brně</c:v>
                </c:pt>
                <c:pt idx="7">
                  <c:v>Klaudiánova nemocnice</c:v>
                </c:pt>
                <c:pt idx="8">
                  <c:v>Nemocnice Sokolov</c:v>
                </c:pt>
                <c:pt idx="9">
                  <c:v>Karlovarská krajská nemocnice</c:v>
                </c:pt>
                <c:pt idx="10">
                  <c:v>Oblastní nemocnice Trutnov</c:v>
                </c:pt>
                <c:pt idx="11">
                  <c:v>Nemocnice Pardubického kraje</c:v>
                </c:pt>
                <c:pt idx="12">
                  <c:v>Nemocnice Třinec</c:v>
                </c:pt>
                <c:pt idx="13">
                  <c:v>Vítkovická nemocnice</c:v>
                </c:pt>
                <c:pt idx="14">
                  <c:v>Nemocnice České Budějovice</c:v>
                </c:pt>
                <c:pt idx="15">
                  <c:v>Ústřední vojenská nemocnice v Praze</c:v>
                </c:pt>
                <c:pt idx="16">
                  <c:v>Nemocnice Na Homolce</c:v>
                </c:pt>
                <c:pt idx="17">
                  <c:v>Nemocnice Vyškov</c:v>
                </c:pt>
                <c:pt idx="18">
                  <c:v>Czech Republic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Nové Město na Moravě</c:v>
                </c:pt>
                <c:pt idx="22">
                  <c:v>Městská nemocnice Ostrava</c:v>
                </c:pt>
                <c:pt idx="23">
                  <c:v>Krajská nemocnice T.Bati ve Zlíně</c:v>
                </c:pt>
                <c:pt idx="24">
                  <c:v>Fakultní nemocnice Brno</c:v>
                </c:pt>
                <c:pt idx="25">
                  <c:v>Nemocnice Litoměřice</c:v>
                </c:pt>
                <c:pt idx="26">
                  <c:v>Nemocnice Česká Lípa</c:v>
                </c:pt>
                <c:pt idx="27">
                  <c:v>Nemocnice Teplice</c:v>
                </c:pt>
                <c:pt idx="28">
                  <c:v>Uherskohradišťská nemocnice</c:v>
                </c:pt>
                <c:pt idx="29">
                  <c:v>Nemocnice Jihlava</c:v>
                </c:pt>
                <c:pt idx="30">
                  <c:v>Oblastní nemocnice Náchod</c:v>
                </c:pt>
                <c:pt idx="31">
                  <c:v>Fakultní nemocnice Královské Vinohrady</c:v>
                </c:pt>
                <c:pt idx="32">
                  <c:v>Oblastní nemocnice Kolín</c:v>
                </c:pt>
                <c:pt idx="33">
                  <c:v>Nemocnice Blansko</c:v>
                </c:pt>
                <c:pt idx="34">
                  <c:v>Fakultní nemocnice Motol</c:v>
                </c:pt>
                <c:pt idx="35">
                  <c:v>Nemocnice Chomutov</c:v>
                </c:pt>
                <c:pt idx="36">
                  <c:v>Sdružené zdravotnické zařízení Krnov</c:v>
                </c:pt>
                <c:pt idx="37">
                  <c:v>Thomayerova nemocnice</c:v>
                </c:pt>
                <c:pt idx="38">
                  <c:v>Oblastní nemocnice Kladno</c:v>
                </c:pt>
                <c:pt idx="39">
                  <c:v>Nemocnice Prostějov</c:v>
                </c:pt>
                <c:pt idx="40">
                  <c:v>Karvinská hornická nemocnice</c:v>
                </c:pt>
                <c:pt idx="41">
                  <c:v>Nemocnice Jindřichův Hradec</c:v>
                </c:pt>
                <c:pt idx="42">
                  <c:v>Nemocnice Rudolfa a Stefanie</c:v>
                </c:pt>
                <c:pt idx="43">
                  <c:v>Všeobecná fakultní nemocnice v Praze </c:v>
                </c:pt>
                <c:pt idx="44">
                  <c:v>Oblastní nemocnice Příbram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42.45</c:v>
                </c:pt>
                <c:pt idx="1">
                  <c:v>32.200000000000003</c:v>
                </c:pt>
                <c:pt idx="2">
                  <c:v>37.04</c:v>
                </c:pt>
                <c:pt idx="3">
                  <c:v>37.14</c:v>
                </c:pt>
                <c:pt idx="4">
                  <c:v>33.11</c:v>
                </c:pt>
                <c:pt idx="5">
                  <c:v>34.58</c:v>
                </c:pt>
                <c:pt idx="6">
                  <c:v>21.67</c:v>
                </c:pt>
                <c:pt idx="7">
                  <c:v>20</c:v>
                </c:pt>
                <c:pt idx="8">
                  <c:v>6.15</c:v>
                </c:pt>
                <c:pt idx="9">
                  <c:v>16.670000000000002</c:v>
                </c:pt>
                <c:pt idx="10">
                  <c:v>3.33</c:v>
                </c:pt>
                <c:pt idx="11">
                  <c:v>29.69</c:v>
                </c:pt>
                <c:pt idx="12">
                  <c:v>13.24</c:v>
                </c:pt>
                <c:pt idx="13">
                  <c:v>25</c:v>
                </c:pt>
                <c:pt idx="14">
                  <c:v>27.66</c:v>
                </c:pt>
                <c:pt idx="15">
                  <c:v>16.16</c:v>
                </c:pt>
                <c:pt idx="16">
                  <c:v>31.18</c:v>
                </c:pt>
                <c:pt idx="17">
                  <c:v>7.69</c:v>
                </c:pt>
                <c:pt idx="18">
                  <c:v>20.45</c:v>
                </c:pt>
                <c:pt idx="19">
                  <c:v>27.4</c:v>
                </c:pt>
                <c:pt idx="20">
                  <c:v>25.42</c:v>
                </c:pt>
                <c:pt idx="21">
                  <c:v>7.81</c:v>
                </c:pt>
                <c:pt idx="22">
                  <c:v>13.6</c:v>
                </c:pt>
                <c:pt idx="23">
                  <c:v>25.77</c:v>
                </c:pt>
                <c:pt idx="24">
                  <c:v>16.809999999999999</c:v>
                </c:pt>
                <c:pt idx="25">
                  <c:v>16</c:v>
                </c:pt>
                <c:pt idx="26">
                  <c:v>19.57</c:v>
                </c:pt>
                <c:pt idx="27">
                  <c:v>28.43</c:v>
                </c:pt>
                <c:pt idx="28">
                  <c:v>20.88</c:v>
                </c:pt>
                <c:pt idx="29">
                  <c:v>19.23</c:v>
                </c:pt>
                <c:pt idx="30">
                  <c:v>9.26</c:v>
                </c:pt>
                <c:pt idx="31">
                  <c:v>9.09</c:v>
                </c:pt>
                <c:pt idx="32">
                  <c:v>13.1</c:v>
                </c:pt>
                <c:pt idx="33">
                  <c:v>5.88</c:v>
                </c:pt>
                <c:pt idx="34">
                  <c:v>10.28</c:v>
                </c:pt>
                <c:pt idx="35">
                  <c:v>10.39</c:v>
                </c:pt>
                <c:pt idx="36">
                  <c:v>6.06</c:v>
                </c:pt>
                <c:pt idx="37">
                  <c:v>2.67</c:v>
                </c:pt>
                <c:pt idx="38">
                  <c:v>14.75</c:v>
                </c:pt>
                <c:pt idx="39">
                  <c:v>1.47</c:v>
                </c:pt>
                <c:pt idx="40">
                  <c:v>24.68</c:v>
                </c:pt>
                <c:pt idx="41">
                  <c:v>6.67</c:v>
                </c:pt>
                <c:pt idx="42">
                  <c:v>10.71</c:v>
                </c:pt>
                <c:pt idx="43">
                  <c:v>7.58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D9F3-4184-867F-F8092EBD8B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18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D9F3-4184-867F-F8092EBD8B9A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Fakultní nemocnice Ostrava</c:v>
                </c:pt>
                <c:pt idx="2">
                  <c:v>Fakultní nemocnice Plzeň</c:v>
                </c:pt>
                <c:pt idx="3">
                  <c:v>Fakultní nemocnice Hradec Králové</c:v>
                </c:pt>
                <c:pt idx="4">
                  <c:v>Fakultní nemocnice Olomouc</c:v>
                </c:pt>
                <c:pt idx="5">
                  <c:v>Krajská nemocnice Liberec</c:v>
                </c:pt>
                <c:pt idx="6">
                  <c:v>Fakultní nemocnice u sv. Anny v Brně</c:v>
                </c:pt>
                <c:pt idx="7">
                  <c:v>Klaudiánova nemocnice</c:v>
                </c:pt>
                <c:pt idx="8">
                  <c:v>Nemocnice Sokolov</c:v>
                </c:pt>
                <c:pt idx="9">
                  <c:v>Karlovarská krajská nemocnice</c:v>
                </c:pt>
                <c:pt idx="10">
                  <c:v>Oblastní nemocnice Trutnov</c:v>
                </c:pt>
                <c:pt idx="11">
                  <c:v>Nemocnice Pardubického kraje</c:v>
                </c:pt>
                <c:pt idx="12">
                  <c:v>Nemocnice Třinec</c:v>
                </c:pt>
                <c:pt idx="13">
                  <c:v>Vítkovická nemocnice</c:v>
                </c:pt>
                <c:pt idx="14">
                  <c:v>Nemocnice České Budějovice</c:v>
                </c:pt>
                <c:pt idx="15">
                  <c:v>Ústřední vojenská nemocnice v Praze</c:v>
                </c:pt>
                <c:pt idx="16">
                  <c:v>Nemocnice Na Homolce</c:v>
                </c:pt>
                <c:pt idx="17">
                  <c:v>Nemocnice Vyškov</c:v>
                </c:pt>
                <c:pt idx="18">
                  <c:v>Czech Republic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Nové Město na Moravě</c:v>
                </c:pt>
                <c:pt idx="22">
                  <c:v>Městská nemocnice Ostrava</c:v>
                </c:pt>
                <c:pt idx="23">
                  <c:v>Krajská nemocnice T.Bati ve Zlíně</c:v>
                </c:pt>
                <c:pt idx="24">
                  <c:v>Fakultní nemocnice Brno</c:v>
                </c:pt>
                <c:pt idx="25">
                  <c:v>Nemocnice Litoměřice</c:v>
                </c:pt>
                <c:pt idx="26">
                  <c:v>Nemocnice Česká Lípa</c:v>
                </c:pt>
                <c:pt idx="27">
                  <c:v>Nemocnice Teplice</c:v>
                </c:pt>
                <c:pt idx="28">
                  <c:v>Uherskohradišťská nemocnice</c:v>
                </c:pt>
                <c:pt idx="29">
                  <c:v>Nemocnice Jihlava</c:v>
                </c:pt>
                <c:pt idx="30">
                  <c:v>Oblastní nemocnice Náchod</c:v>
                </c:pt>
                <c:pt idx="31">
                  <c:v>Fakultní nemocnice Královské Vinohrady</c:v>
                </c:pt>
                <c:pt idx="32">
                  <c:v>Oblastní nemocnice Kolín</c:v>
                </c:pt>
                <c:pt idx="33">
                  <c:v>Nemocnice Blansko</c:v>
                </c:pt>
                <c:pt idx="34">
                  <c:v>Fakultní nemocnice Motol</c:v>
                </c:pt>
                <c:pt idx="35">
                  <c:v>Nemocnice Chomutov</c:v>
                </c:pt>
                <c:pt idx="36">
                  <c:v>Sdružené zdravotnické zařízení Krnov</c:v>
                </c:pt>
                <c:pt idx="37">
                  <c:v>Thomayerova nemocnice</c:v>
                </c:pt>
                <c:pt idx="38">
                  <c:v>Oblastní nemocnice Kladno</c:v>
                </c:pt>
                <c:pt idx="39">
                  <c:v>Nemocnice Prostějov</c:v>
                </c:pt>
                <c:pt idx="40">
                  <c:v>Karvinská hornická nemocnice</c:v>
                </c:pt>
                <c:pt idx="41">
                  <c:v>Nemocnice Jindřichův Hradec</c:v>
                </c:pt>
                <c:pt idx="42">
                  <c:v>Nemocnice Rudolfa a Stefanie</c:v>
                </c:pt>
                <c:pt idx="43">
                  <c:v>Všeobecná fakultní nemocnice v Praze </c:v>
                </c:pt>
                <c:pt idx="44">
                  <c:v>Oblastní nemocnice Příbram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2.16</c:v>
                </c:pt>
                <c:pt idx="1">
                  <c:v>4.24</c:v>
                </c:pt>
                <c:pt idx="2">
                  <c:v>3.7</c:v>
                </c:pt>
                <c:pt idx="3">
                  <c:v>8.57</c:v>
                </c:pt>
                <c:pt idx="4">
                  <c:v>3.38</c:v>
                </c:pt>
                <c:pt idx="5">
                  <c:v>0.93</c:v>
                </c:pt>
                <c:pt idx="6">
                  <c:v>3.33</c:v>
                </c:pt>
                <c:pt idx="7">
                  <c:v>7.06</c:v>
                </c:pt>
                <c:pt idx="8">
                  <c:v>20</c:v>
                </c:pt>
                <c:pt idx="9">
                  <c:v>0</c:v>
                </c:pt>
                <c:pt idx="10">
                  <c:v>20</c:v>
                </c:pt>
                <c:pt idx="11">
                  <c:v>3.12</c:v>
                </c:pt>
                <c:pt idx="12">
                  <c:v>8.82</c:v>
                </c:pt>
                <c:pt idx="13">
                  <c:v>6.58</c:v>
                </c:pt>
                <c:pt idx="14">
                  <c:v>3.72</c:v>
                </c:pt>
                <c:pt idx="15">
                  <c:v>6.06</c:v>
                </c:pt>
                <c:pt idx="16">
                  <c:v>0</c:v>
                </c:pt>
                <c:pt idx="17">
                  <c:v>0</c:v>
                </c:pt>
                <c:pt idx="18">
                  <c:v>4.59</c:v>
                </c:pt>
                <c:pt idx="19">
                  <c:v>2.74</c:v>
                </c:pt>
                <c:pt idx="20">
                  <c:v>1.69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12.39</c:v>
                </c:pt>
                <c:pt idx="25">
                  <c:v>6</c:v>
                </c:pt>
                <c:pt idx="26">
                  <c:v>2.17</c:v>
                </c:pt>
                <c:pt idx="27">
                  <c:v>1.96</c:v>
                </c:pt>
                <c:pt idx="28">
                  <c:v>0</c:v>
                </c:pt>
                <c:pt idx="29">
                  <c:v>0</c:v>
                </c:pt>
                <c:pt idx="30">
                  <c:v>3.7</c:v>
                </c:pt>
                <c:pt idx="31">
                  <c:v>20</c:v>
                </c:pt>
                <c:pt idx="32">
                  <c:v>11.9</c:v>
                </c:pt>
                <c:pt idx="33">
                  <c:v>5.88</c:v>
                </c:pt>
                <c:pt idx="34">
                  <c:v>4.67</c:v>
                </c:pt>
                <c:pt idx="35">
                  <c:v>3.9</c:v>
                </c:pt>
                <c:pt idx="36">
                  <c:v>6.06</c:v>
                </c:pt>
                <c:pt idx="37">
                  <c:v>1.33</c:v>
                </c:pt>
                <c:pt idx="38">
                  <c:v>0</c:v>
                </c:pt>
                <c:pt idx="39">
                  <c:v>1.47</c:v>
                </c:pt>
                <c:pt idx="40">
                  <c:v>1.3</c:v>
                </c:pt>
                <c:pt idx="41">
                  <c:v>0</c:v>
                </c:pt>
                <c:pt idx="42">
                  <c:v>7.14</c:v>
                </c:pt>
                <c:pt idx="43">
                  <c:v>1.52</c:v>
                </c:pt>
                <c:pt idx="44">
                  <c:v>6.67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D9F3-4184-867F-F8092EBD8B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18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9F3-4184-867F-F8092EBD8B9A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Fakultní nemocnice Ostrava</c:v>
                </c:pt>
                <c:pt idx="2">
                  <c:v>Fakultní nemocnice Plzeň</c:v>
                </c:pt>
                <c:pt idx="3">
                  <c:v>Fakultní nemocnice Hradec Králové</c:v>
                </c:pt>
                <c:pt idx="4">
                  <c:v>Fakultní nemocnice Olomouc</c:v>
                </c:pt>
                <c:pt idx="5">
                  <c:v>Krajská nemocnice Liberec</c:v>
                </c:pt>
                <c:pt idx="6">
                  <c:v>Fakultní nemocnice u sv. Anny v Brně</c:v>
                </c:pt>
                <c:pt idx="7">
                  <c:v>Klaudiánova nemocnice</c:v>
                </c:pt>
                <c:pt idx="8">
                  <c:v>Nemocnice Sokolov</c:v>
                </c:pt>
                <c:pt idx="9">
                  <c:v>Karlovarská krajská nemocnice</c:v>
                </c:pt>
                <c:pt idx="10">
                  <c:v>Oblastní nemocnice Trutnov</c:v>
                </c:pt>
                <c:pt idx="11">
                  <c:v>Nemocnice Pardubického kraje</c:v>
                </c:pt>
                <c:pt idx="12">
                  <c:v>Nemocnice Třinec</c:v>
                </c:pt>
                <c:pt idx="13">
                  <c:v>Vítkovická nemocnice</c:v>
                </c:pt>
                <c:pt idx="14">
                  <c:v>Nemocnice České Budějovice</c:v>
                </c:pt>
                <c:pt idx="15">
                  <c:v>Ústřední vojenská nemocnice v Praze</c:v>
                </c:pt>
                <c:pt idx="16">
                  <c:v>Nemocnice Na Homolce</c:v>
                </c:pt>
                <c:pt idx="17">
                  <c:v>Nemocnice Vyškov</c:v>
                </c:pt>
                <c:pt idx="18">
                  <c:v>Czech Republic</c:v>
                </c:pt>
                <c:pt idx="19">
                  <c:v>Nemocnice Písek</c:v>
                </c:pt>
                <c:pt idx="20">
                  <c:v>Nemocnice Břeclav</c:v>
                </c:pt>
                <c:pt idx="21">
                  <c:v>Nemocnice Nové Město na Moravě</c:v>
                </c:pt>
                <c:pt idx="22">
                  <c:v>Městská nemocnice Ostrava</c:v>
                </c:pt>
                <c:pt idx="23">
                  <c:v>Krajská nemocnice T.Bati ve Zlíně</c:v>
                </c:pt>
                <c:pt idx="24">
                  <c:v>Fakultní nemocnice Brno</c:v>
                </c:pt>
                <c:pt idx="25">
                  <c:v>Nemocnice Litoměřice</c:v>
                </c:pt>
                <c:pt idx="26">
                  <c:v>Nemocnice Česká Lípa</c:v>
                </c:pt>
                <c:pt idx="27">
                  <c:v>Nemocnice Teplice</c:v>
                </c:pt>
                <c:pt idx="28">
                  <c:v>Uherskohradišťská nemocnice</c:v>
                </c:pt>
                <c:pt idx="29">
                  <c:v>Nemocnice Jihlava</c:v>
                </c:pt>
                <c:pt idx="30">
                  <c:v>Oblastní nemocnice Náchod</c:v>
                </c:pt>
                <c:pt idx="31">
                  <c:v>Fakultní nemocnice Královské Vinohrady</c:v>
                </c:pt>
                <c:pt idx="32">
                  <c:v>Oblastní nemocnice Kolín</c:v>
                </c:pt>
                <c:pt idx="33">
                  <c:v>Nemocnice Blansko</c:v>
                </c:pt>
                <c:pt idx="34">
                  <c:v>Fakultní nemocnice Motol</c:v>
                </c:pt>
                <c:pt idx="35">
                  <c:v>Nemocnice Chomutov</c:v>
                </c:pt>
                <c:pt idx="36">
                  <c:v>Sdružené zdravotnické zařízení Krnov</c:v>
                </c:pt>
                <c:pt idx="37">
                  <c:v>Thomayerova nemocnice</c:v>
                </c:pt>
                <c:pt idx="38">
                  <c:v>Oblastní nemocnice Kladno</c:v>
                </c:pt>
                <c:pt idx="39">
                  <c:v>Nemocnice Prostějov</c:v>
                </c:pt>
                <c:pt idx="40">
                  <c:v>Karvinská hornická nemocnice</c:v>
                </c:pt>
                <c:pt idx="41">
                  <c:v>Nemocnice Jindřichův Hradec</c:v>
                </c:pt>
                <c:pt idx="42">
                  <c:v>Nemocnice Rudolfa a Stefanie</c:v>
                </c:pt>
                <c:pt idx="43">
                  <c:v>Všeobecná fakultní nemocnice v Praze </c:v>
                </c:pt>
                <c:pt idx="44">
                  <c:v>Oblastní nemocnice Příbram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  <c:pt idx="0">
                  <c:v>6.47</c:v>
                </c:pt>
                <c:pt idx="1">
                  <c:v>13.56</c:v>
                </c:pt>
                <c:pt idx="2">
                  <c:v>11.11</c:v>
                </c:pt>
                <c:pt idx="3">
                  <c:v>4.76</c:v>
                </c:pt>
                <c:pt idx="4">
                  <c:v>8.11</c:v>
                </c:pt>
                <c:pt idx="5">
                  <c:v>5.61</c:v>
                </c:pt>
                <c:pt idx="6">
                  <c:v>13.33</c:v>
                </c:pt>
                <c:pt idx="7">
                  <c:v>8.24</c:v>
                </c:pt>
                <c:pt idx="8">
                  <c:v>12.31</c:v>
                </c:pt>
                <c:pt idx="9">
                  <c:v>16.670000000000002</c:v>
                </c:pt>
                <c:pt idx="10">
                  <c:v>6.67</c:v>
                </c:pt>
                <c:pt idx="11">
                  <c:v>15.62</c:v>
                </c:pt>
                <c:pt idx="12">
                  <c:v>8.82</c:v>
                </c:pt>
                <c:pt idx="13">
                  <c:v>9.2100000000000009</c:v>
                </c:pt>
                <c:pt idx="14">
                  <c:v>5.85</c:v>
                </c:pt>
                <c:pt idx="15">
                  <c:v>12.12</c:v>
                </c:pt>
                <c:pt idx="16">
                  <c:v>8.6</c:v>
                </c:pt>
                <c:pt idx="17">
                  <c:v>10.26</c:v>
                </c:pt>
                <c:pt idx="18">
                  <c:v>7.96</c:v>
                </c:pt>
                <c:pt idx="19">
                  <c:v>1.37</c:v>
                </c:pt>
                <c:pt idx="20">
                  <c:v>8.4700000000000006</c:v>
                </c:pt>
                <c:pt idx="21">
                  <c:v>3.12</c:v>
                </c:pt>
                <c:pt idx="22">
                  <c:v>13.6</c:v>
                </c:pt>
                <c:pt idx="23">
                  <c:v>5.15</c:v>
                </c:pt>
                <c:pt idx="24">
                  <c:v>9.73</c:v>
                </c:pt>
                <c:pt idx="25">
                  <c:v>6</c:v>
                </c:pt>
                <c:pt idx="26">
                  <c:v>6.52</c:v>
                </c:pt>
                <c:pt idx="27">
                  <c:v>6.86</c:v>
                </c:pt>
                <c:pt idx="28">
                  <c:v>2.2000000000000002</c:v>
                </c:pt>
                <c:pt idx="29">
                  <c:v>11.54</c:v>
                </c:pt>
                <c:pt idx="30">
                  <c:v>3.7</c:v>
                </c:pt>
                <c:pt idx="31">
                  <c:v>5.45</c:v>
                </c:pt>
                <c:pt idx="32">
                  <c:v>7.14</c:v>
                </c:pt>
                <c:pt idx="33">
                  <c:v>7.84</c:v>
                </c:pt>
                <c:pt idx="34">
                  <c:v>3.74</c:v>
                </c:pt>
                <c:pt idx="35">
                  <c:v>7.79</c:v>
                </c:pt>
                <c:pt idx="36">
                  <c:v>1.52</c:v>
                </c:pt>
                <c:pt idx="37">
                  <c:v>8</c:v>
                </c:pt>
                <c:pt idx="38">
                  <c:v>6.56</c:v>
                </c:pt>
                <c:pt idx="39">
                  <c:v>5.88</c:v>
                </c:pt>
                <c:pt idx="40">
                  <c:v>6.49</c:v>
                </c:pt>
                <c:pt idx="41">
                  <c:v>6.67</c:v>
                </c:pt>
                <c:pt idx="42">
                  <c:v>3.57</c:v>
                </c:pt>
                <c:pt idx="43">
                  <c:v>7.58</c:v>
                </c:pt>
                <c:pt idx="44">
                  <c:v>13.33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D9F3-4184-867F-F8092EBD8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E55-46A0-AEE7-2BC092146DC1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Uherskohradišťská nemocnice</c:v>
                </c:pt>
                <c:pt idx="2">
                  <c:v>Nemocnice Rudolfa a Stefanie</c:v>
                </c:pt>
                <c:pt idx="3">
                  <c:v>Nemocnice České Budějovice</c:v>
                </c:pt>
                <c:pt idx="4">
                  <c:v>Krajská nemocnice T.Bati ve Zlíně</c:v>
                </c:pt>
                <c:pt idx="5">
                  <c:v>Městská nemocnice Ostrava</c:v>
                </c:pt>
                <c:pt idx="6">
                  <c:v>Krajská nemocnice Liberec</c:v>
                </c:pt>
                <c:pt idx="7">
                  <c:v>Klaudiánova nemocnice</c:v>
                </c:pt>
                <c:pt idx="8">
                  <c:v>Fakultní nemocnice Plzeň</c:v>
                </c:pt>
                <c:pt idx="9">
                  <c:v>Fakultní nemocnice Motol</c:v>
                </c:pt>
                <c:pt idx="10">
                  <c:v>Nemocnice Písek</c:v>
                </c:pt>
                <c:pt idx="11">
                  <c:v>Nemocnice Jihlava</c:v>
                </c:pt>
                <c:pt idx="12">
                  <c:v>Nemocnice Nové Město na Moravě</c:v>
                </c:pt>
                <c:pt idx="13">
                  <c:v>Nemocnice Česká Lípa</c:v>
                </c:pt>
                <c:pt idx="14">
                  <c:v>Fakultní nemocnice Ostrava</c:v>
                </c:pt>
                <c:pt idx="15">
                  <c:v>Oblastní nemocnice Kolín</c:v>
                </c:pt>
                <c:pt idx="16">
                  <c:v>Nemocnice Prostějov</c:v>
                </c:pt>
                <c:pt idx="17">
                  <c:v>Thomayerova nemocnice</c:v>
                </c:pt>
                <c:pt idx="18">
                  <c:v>Fakultní nemocnice u sv. Anny v Brně</c:v>
                </c:pt>
                <c:pt idx="19">
                  <c:v>Czech Republic</c:v>
                </c:pt>
                <c:pt idx="20">
                  <c:v>Vítkovická nemocnice</c:v>
                </c:pt>
                <c:pt idx="21">
                  <c:v>Masarykova nemocnice v Ústí nad Labem</c:v>
                </c:pt>
                <c:pt idx="22">
                  <c:v>Všeobecná fakultní nemocnice v Praze </c:v>
                </c:pt>
                <c:pt idx="23">
                  <c:v>Nemocnice Chomutov</c:v>
                </c:pt>
                <c:pt idx="24">
                  <c:v>Oblastní nemocnice Kladno</c:v>
                </c:pt>
                <c:pt idx="25">
                  <c:v>Fakultní nemocnice Brno</c:v>
                </c:pt>
                <c:pt idx="26">
                  <c:v>Nemocnice Vyškov</c:v>
                </c:pt>
                <c:pt idx="27">
                  <c:v>Fakultní nemocnice Hradec Králové</c:v>
                </c:pt>
                <c:pt idx="28">
                  <c:v>Nemocnice Na Homolce</c:v>
                </c:pt>
                <c:pt idx="29">
                  <c:v>Nemocnice Litoměřice</c:v>
                </c:pt>
                <c:pt idx="30">
                  <c:v>Nemocnice Břeclav</c:v>
                </c:pt>
                <c:pt idx="31">
                  <c:v>Oblastní nemocnice Náchod</c:v>
                </c:pt>
                <c:pt idx="32">
                  <c:v>Ústřední vojenská nemocnice v Praze</c:v>
                </c:pt>
                <c:pt idx="33">
                  <c:v>Nemocnice Teplice</c:v>
                </c:pt>
                <c:pt idx="34">
                  <c:v>Nemocnice Pardubického kraje</c:v>
                </c:pt>
                <c:pt idx="35">
                  <c:v>Fakultní nemocnice Olomouc</c:v>
                </c:pt>
                <c:pt idx="36">
                  <c:v>Nemocnice Blansko</c:v>
                </c:pt>
                <c:pt idx="37">
                  <c:v>Nemocnice Sokolov</c:v>
                </c:pt>
                <c:pt idx="38">
                  <c:v>Sdružené zdravotnické zařízení Krnov</c:v>
                </c:pt>
                <c:pt idx="39">
                  <c:v>Karlovarská krajská nemocnice</c:v>
                </c:pt>
                <c:pt idx="40">
                  <c:v>Nemocnice Třinec</c:v>
                </c:pt>
                <c:pt idx="41">
                  <c:v>Oblastní nemocnice Trutnov</c:v>
                </c:pt>
                <c:pt idx="42">
                  <c:v>Oblastní nemocnice Příbram</c:v>
                </c:pt>
                <c:pt idx="43">
                  <c:v>Fakultní nemocnice Královské Vinohrady</c:v>
                </c:pt>
                <c:pt idx="44">
                  <c:v>Karvinská hornická nemocnice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4.17</c:v>
                </c:pt>
                <c:pt idx="4">
                  <c:v>13.33</c:v>
                </c:pt>
                <c:pt idx="5">
                  <c:v>15.79</c:v>
                </c:pt>
                <c:pt idx="6">
                  <c:v>16.670000000000002</c:v>
                </c:pt>
                <c:pt idx="7">
                  <c:v>18.75</c:v>
                </c:pt>
                <c:pt idx="8">
                  <c:v>20</c:v>
                </c:pt>
                <c:pt idx="9">
                  <c:v>21.05</c:v>
                </c:pt>
                <c:pt idx="10">
                  <c:v>33.33</c:v>
                </c:pt>
                <c:pt idx="11">
                  <c:v>33.33</c:v>
                </c:pt>
                <c:pt idx="12">
                  <c:v>34.78</c:v>
                </c:pt>
                <c:pt idx="13">
                  <c:v>37.5</c:v>
                </c:pt>
                <c:pt idx="14">
                  <c:v>38.89</c:v>
                </c:pt>
                <c:pt idx="15">
                  <c:v>40</c:v>
                </c:pt>
                <c:pt idx="16">
                  <c:v>41.18</c:v>
                </c:pt>
                <c:pt idx="17">
                  <c:v>41.18</c:v>
                </c:pt>
                <c:pt idx="18">
                  <c:v>42.11</c:v>
                </c:pt>
                <c:pt idx="19">
                  <c:v>42.51</c:v>
                </c:pt>
                <c:pt idx="20">
                  <c:v>42.86</c:v>
                </c:pt>
                <c:pt idx="21">
                  <c:v>43.33</c:v>
                </c:pt>
                <c:pt idx="22">
                  <c:v>44.44</c:v>
                </c:pt>
                <c:pt idx="23">
                  <c:v>45.45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54.55</c:v>
                </c:pt>
                <c:pt idx="28">
                  <c:v>55.56</c:v>
                </c:pt>
                <c:pt idx="29">
                  <c:v>55.56</c:v>
                </c:pt>
                <c:pt idx="30">
                  <c:v>57.14</c:v>
                </c:pt>
                <c:pt idx="31">
                  <c:v>58.33</c:v>
                </c:pt>
                <c:pt idx="32">
                  <c:v>60</c:v>
                </c:pt>
                <c:pt idx="33">
                  <c:v>62.5</c:v>
                </c:pt>
                <c:pt idx="34">
                  <c:v>66.67</c:v>
                </c:pt>
                <c:pt idx="35">
                  <c:v>66.67</c:v>
                </c:pt>
                <c:pt idx="36">
                  <c:v>66.67</c:v>
                </c:pt>
                <c:pt idx="37">
                  <c:v>70</c:v>
                </c:pt>
                <c:pt idx="38">
                  <c:v>71.430000000000007</c:v>
                </c:pt>
                <c:pt idx="39">
                  <c:v>83.33</c:v>
                </c:pt>
                <c:pt idx="40">
                  <c:v>85.71</c:v>
                </c:pt>
                <c:pt idx="41">
                  <c:v>92.86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FE55-46A0-AEE7-2BC092146D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E55-46A0-AEE7-2BC092146DC1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Uherskohradišťská nemocnice</c:v>
                </c:pt>
                <c:pt idx="2">
                  <c:v>Nemocnice Rudolfa a Stefanie</c:v>
                </c:pt>
                <c:pt idx="3">
                  <c:v>Nemocnice České Budějovice</c:v>
                </c:pt>
                <c:pt idx="4">
                  <c:v>Krajská nemocnice T.Bati ve Zlíně</c:v>
                </c:pt>
                <c:pt idx="5">
                  <c:v>Městská nemocnice Ostrava</c:v>
                </c:pt>
                <c:pt idx="6">
                  <c:v>Krajská nemocnice Liberec</c:v>
                </c:pt>
                <c:pt idx="7">
                  <c:v>Klaudiánova nemocnice</c:v>
                </c:pt>
                <c:pt idx="8">
                  <c:v>Fakultní nemocnice Plzeň</c:v>
                </c:pt>
                <c:pt idx="9">
                  <c:v>Fakultní nemocnice Motol</c:v>
                </c:pt>
                <c:pt idx="10">
                  <c:v>Nemocnice Písek</c:v>
                </c:pt>
                <c:pt idx="11">
                  <c:v>Nemocnice Jihlava</c:v>
                </c:pt>
                <c:pt idx="12">
                  <c:v>Nemocnice Nové Město na Moravě</c:v>
                </c:pt>
                <c:pt idx="13">
                  <c:v>Nemocnice Česká Lípa</c:v>
                </c:pt>
                <c:pt idx="14">
                  <c:v>Fakultní nemocnice Ostrava</c:v>
                </c:pt>
                <c:pt idx="15">
                  <c:v>Oblastní nemocnice Kolín</c:v>
                </c:pt>
                <c:pt idx="16">
                  <c:v>Nemocnice Prostějov</c:v>
                </c:pt>
                <c:pt idx="17">
                  <c:v>Thomayerova nemocnice</c:v>
                </c:pt>
                <c:pt idx="18">
                  <c:v>Fakultní nemocnice u sv. Anny v Brně</c:v>
                </c:pt>
                <c:pt idx="19">
                  <c:v>Czech Republic</c:v>
                </c:pt>
                <c:pt idx="20">
                  <c:v>Vítkovická nemocnice</c:v>
                </c:pt>
                <c:pt idx="21">
                  <c:v>Masarykova nemocnice v Ústí nad Labem</c:v>
                </c:pt>
                <c:pt idx="22">
                  <c:v>Všeobecná fakultní nemocnice v Praze </c:v>
                </c:pt>
                <c:pt idx="23">
                  <c:v>Nemocnice Chomutov</c:v>
                </c:pt>
                <c:pt idx="24">
                  <c:v>Oblastní nemocnice Kladno</c:v>
                </c:pt>
                <c:pt idx="25">
                  <c:v>Fakultní nemocnice Brno</c:v>
                </c:pt>
                <c:pt idx="26">
                  <c:v>Nemocnice Vyškov</c:v>
                </c:pt>
                <c:pt idx="27">
                  <c:v>Fakultní nemocnice Hradec Králové</c:v>
                </c:pt>
                <c:pt idx="28">
                  <c:v>Nemocnice Na Homolce</c:v>
                </c:pt>
                <c:pt idx="29">
                  <c:v>Nemocnice Litoměřice</c:v>
                </c:pt>
                <c:pt idx="30">
                  <c:v>Nemocnice Břeclav</c:v>
                </c:pt>
                <c:pt idx="31">
                  <c:v>Oblastní nemocnice Náchod</c:v>
                </c:pt>
                <c:pt idx="32">
                  <c:v>Ústřední vojenská nemocnice v Praze</c:v>
                </c:pt>
                <c:pt idx="33">
                  <c:v>Nemocnice Teplice</c:v>
                </c:pt>
                <c:pt idx="34">
                  <c:v>Nemocnice Pardubického kraje</c:v>
                </c:pt>
                <c:pt idx="35">
                  <c:v>Fakultní nemocnice Olomouc</c:v>
                </c:pt>
                <c:pt idx="36">
                  <c:v>Nemocnice Blansko</c:v>
                </c:pt>
                <c:pt idx="37">
                  <c:v>Nemocnice Sokolov</c:v>
                </c:pt>
                <c:pt idx="38">
                  <c:v>Sdružené zdravotnické zařízení Krnov</c:v>
                </c:pt>
                <c:pt idx="39">
                  <c:v>Karlovarská krajská nemocnice</c:v>
                </c:pt>
                <c:pt idx="40">
                  <c:v>Nemocnice Třinec</c:v>
                </c:pt>
                <c:pt idx="41">
                  <c:v>Oblastní nemocnice Trutnov</c:v>
                </c:pt>
                <c:pt idx="42">
                  <c:v>Oblastní nemocnice Příbram</c:v>
                </c:pt>
                <c:pt idx="43">
                  <c:v>Fakultní nemocnice Královské Vinohrady</c:v>
                </c:pt>
                <c:pt idx="44">
                  <c:v>Karvinská hornická nemocnice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66.67</c:v>
                </c:pt>
                <c:pt idx="1">
                  <c:v>66.67</c:v>
                </c:pt>
                <c:pt idx="2">
                  <c:v>100</c:v>
                </c:pt>
                <c:pt idx="3">
                  <c:v>41.67</c:v>
                </c:pt>
                <c:pt idx="4">
                  <c:v>66.67</c:v>
                </c:pt>
                <c:pt idx="5">
                  <c:v>68.42</c:v>
                </c:pt>
                <c:pt idx="6">
                  <c:v>61.11</c:v>
                </c:pt>
                <c:pt idx="7">
                  <c:v>37.5</c:v>
                </c:pt>
                <c:pt idx="8">
                  <c:v>10</c:v>
                </c:pt>
                <c:pt idx="9">
                  <c:v>47.37</c:v>
                </c:pt>
                <c:pt idx="10">
                  <c:v>50</c:v>
                </c:pt>
                <c:pt idx="11">
                  <c:v>66.67</c:v>
                </c:pt>
                <c:pt idx="12">
                  <c:v>47.83</c:v>
                </c:pt>
                <c:pt idx="13">
                  <c:v>62.5</c:v>
                </c:pt>
                <c:pt idx="14">
                  <c:v>44.44</c:v>
                </c:pt>
                <c:pt idx="15">
                  <c:v>0</c:v>
                </c:pt>
                <c:pt idx="16">
                  <c:v>35.29</c:v>
                </c:pt>
                <c:pt idx="17">
                  <c:v>47.06</c:v>
                </c:pt>
                <c:pt idx="18">
                  <c:v>15.79</c:v>
                </c:pt>
                <c:pt idx="19">
                  <c:v>32.020000000000003</c:v>
                </c:pt>
                <c:pt idx="20">
                  <c:v>14.29</c:v>
                </c:pt>
                <c:pt idx="21">
                  <c:v>36.67</c:v>
                </c:pt>
                <c:pt idx="22">
                  <c:v>22.22</c:v>
                </c:pt>
                <c:pt idx="23">
                  <c:v>27.27</c:v>
                </c:pt>
                <c:pt idx="24">
                  <c:v>0</c:v>
                </c:pt>
                <c:pt idx="25">
                  <c:v>0</c:v>
                </c:pt>
                <c:pt idx="26">
                  <c:v>41.67</c:v>
                </c:pt>
                <c:pt idx="27">
                  <c:v>0</c:v>
                </c:pt>
                <c:pt idx="28">
                  <c:v>0</c:v>
                </c:pt>
                <c:pt idx="29">
                  <c:v>22.22</c:v>
                </c:pt>
                <c:pt idx="30">
                  <c:v>0</c:v>
                </c:pt>
                <c:pt idx="31">
                  <c:v>8.33</c:v>
                </c:pt>
                <c:pt idx="32">
                  <c:v>6.67</c:v>
                </c:pt>
                <c:pt idx="33">
                  <c:v>37.5</c:v>
                </c:pt>
                <c:pt idx="34">
                  <c:v>0</c:v>
                </c:pt>
                <c:pt idx="35">
                  <c:v>8.33</c:v>
                </c:pt>
                <c:pt idx="36">
                  <c:v>22.22</c:v>
                </c:pt>
                <c:pt idx="37">
                  <c:v>30</c:v>
                </c:pt>
                <c:pt idx="38">
                  <c:v>28.57</c:v>
                </c:pt>
                <c:pt idx="39">
                  <c:v>0</c:v>
                </c:pt>
                <c:pt idx="40">
                  <c:v>7.14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FE55-46A0-AEE7-2BC092146D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E55-46A0-AEE7-2BC092146DC1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Uherskohradišťská nemocnice</c:v>
                </c:pt>
                <c:pt idx="2">
                  <c:v>Nemocnice Rudolfa a Stefanie</c:v>
                </c:pt>
                <c:pt idx="3">
                  <c:v>Nemocnice České Budějovice</c:v>
                </c:pt>
                <c:pt idx="4">
                  <c:v>Krajská nemocnice T.Bati ve Zlíně</c:v>
                </c:pt>
                <c:pt idx="5">
                  <c:v>Městská nemocnice Ostrava</c:v>
                </c:pt>
                <c:pt idx="6">
                  <c:v>Krajská nemocnice Liberec</c:v>
                </c:pt>
                <c:pt idx="7">
                  <c:v>Klaudiánova nemocnice</c:v>
                </c:pt>
                <c:pt idx="8">
                  <c:v>Fakultní nemocnice Plzeň</c:v>
                </c:pt>
                <c:pt idx="9">
                  <c:v>Fakultní nemocnice Motol</c:v>
                </c:pt>
                <c:pt idx="10">
                  <c:v>Nemocnice Písek</c:v>
                </c:pt>
                <c:pt idx="11">
                  <c:v>Nemocnice Jihlava</c:v>
                </c:pt>
                <c:pt idx="12">
                  <c:v>Nemocnice Nové Město na Moravě</c:v>
                </c:pt>
                <c:pt idx="13">
                  <c:v>Nemocnice Česká Lípa</c:v>
                </c:pt>
                <c:pt idx="14">
                  <c:v>Fakultní nemocnice Ostrava</c:v>
                </c:pt>
                <c:pt idx="15">
                  <c:v>Oblastní nemocnice Kolín</c:v>
                </c:pt>
                <c:pt idx="16">
                  <c:v>Nemocnice Prostějov</c:v>
                </c:pt>
                <c:pt idx="17">
                  <c:v>Thomayerova nemocnice</c:v>
                </c:pt>
                <c:pt idx="18">
                  <c:v>Fakultní nemocnice u sv. Anny v Brně</c:v>
                </c:pt>
                <c:pt idx="19">
                  <c:v>Czech Republic</c:v>
                </c:pt>
                <c:pt idx="20">
                  <c:v>Vítkovická nemocnice</c:v>
                </c:pt>
                <c:pt idx="21">
                  <c:v>Masarykova nemocnice v Ústí nad Labem</c:v>
                </c:pt>
                <c:pt idx="22">
                  <c:v>Všeobecná fakultní nemocnice v Praze </c:v>
                </c:pt>
                <c:pt idx="23">
                  <c:v>Nemocnice Chomutov</c:v>
                </c:pt>
                <c:pt idx="24">
                  <c:v>Oblastní nemocnice Kladno</c:v>
                </c:pt>
                <c:pt idx="25">
                  <c:v>Fakultní nemocnice Brno</c:v>
                </c:pt>
                <c:pt idx="26">
                  <c:v>Nemocnice Vyškov</c:v>
                </c:pt>
                <c:pt idx="27">
                  <c:v>Fakultní nemocnice Hradec Králové</c:v>
                </c:pt>
                <c:pt idx="28">
                  <c:v>Nemocnice Na Homolce</c:v>
                </c:pt>
                <c:pt idx="29">
                  <c:v>Nemocnice Litoměřice</c:v>
                </c:pt>
                <c:pt idx="30">
                  <c:v>Nemocnice Břeclav</c:v>
                </c:pt>
                <c:pt idx="31">
                  <c:v>Oblastní nemocnice Náchod</c:v>
                </c:pt>
                <c:pt idx="32">
                  <c:v>Ústřední vojenská nemocnice v Praze</c:v>
                </c:pt>
                <c:pt idx="33">
                  <c:v>Nemocnice Teplice</c:v>
                </c:pt>
                <c:pt idx="34">
                  <c:v>Nemocnice Pardubického kraje</c:v>
                </c:pt>
                <c:pt idx="35">
                  <c:v>Fakultní nemocnice Olomouc</c:v>
                </c:pt>
                <c:pt idx="36">
                  <c:v>Nemocnice Blansko</c:v>
                </c:pt>
                <c:pt idx="37">
                  <c:v>Nemocnice Sokolov</c:v>
                </c:pt>
                <c:pt idx="38">
                  <c:v>Sdružené zdravotnické zařízení Krnov</c:v>
                </c:pt>
                <c:pt idx="39">
                  <c:v>Karlovarská krajská nemocnice</c:v>
                </c:pt>
                <c:pt idx="40">
                  <c:v>Nemocnice Třinec</c:v>
                </c:pt>
                <c:pt idx="41">
                  <c:v>Oblastní nemocnice Trutnov</c:v>
                </c:pt>
                <c:pt idx="42">
                  <c:v>Oblastní nemocnice Příbram</c:v>
                </c:pt>
                <c:pt idx="43">
                  <c:v>Fakultní nemocnice Královské Vinohrady</c:v>
                </c:pt>
                <c:pt idx="44">
                  <c:v>Karvinská hornická nemocnice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33.33</c:v>
                </c:pt>
                <c:pt idx="1">
                  <c:v>33.33</c:v>
                </c:pt>
                <c:pt idx="2">
                  <c:v>0</c:v>
                </c:pt>
                <c:pt idx="3">
                  <c:v>54.17</c:v>
                </c:pt>
                <c:pt idx="4">
                  <c:v>20</c:v>
                </c:pt>
                <c:pt idx="5">
                  <c:v>15.79</c:v>
                </c:pt>
                <c:pt idx="6">
                  <c:v>22.22</c:v>
                </c:pt>
                <c:pt idx="7">
                  <c:v>43.75</c:v>
                </c:pt>
                <c:pt idx="8">
                  <c:v>70</c:v>
                </c:pt>
                <c:pt idx="9">
                  <c:v>31.58</c:v>
                </c:pt>
                <c:pt idx="10">
                  <c:v>16.670000000000002</c:v>
                </c:pt>
                <c:pt idx="11">
                  <c:v>0</c:v>
                </c:pt>
                <c:pt idx="12">
                  <c:v>17.39</c:v>
                </c:pt>
                <c:pt idx="13">
                  <c:v>0</c:v>
                </c:pt>
                <c:pt idx="14">
                  <c:v>16.670000000000002</c:v>
                </c:pt>
                <c:pt idx="15">
                  <c:v>60</c:v>
                </c:pt>
                <c:pt idx="16">
                  <c:v>23.53</c:v>
                </c:pt>
                <c:pt idx="17">
                  <c:v>11.76</c:v>
                </c:pt>
                <c:pt idx="18">
                  <c:v>42.11</c:v>
                </c:pt>
                <c:pt idx="19">
                  <c:v>25.47</c:v>
                </c:pt>
                <c:pt idx="20">
                  <c:v>42.86</c:v>
                </c:pt>
                <c:pt idx="21">
                  <c:v>20</c:v>
                </c:pt>
                <c:pt idx="22">
                  <c:v>33.33</c:v>
                </c:pt>
                <c:pt idx="23">
                  <c:v>27.27</c:v>
                </c:pt>
                <c:pt idx="24">
                  <c:v>50</c:v>
                </c:pt>
                <c:pt idx="25">
                  <c:v>50</c:v>
                </c:pt>
                <c:pt idx="26">
                  <c:v>8.33</c:v>
                </c:pt>
                <c:pt idx="27">
                  <c:v>45.45</c:v>
                </c:pt>
                <c:pt idx="28">
                  <c:v>44.44</c:v>
                </c:pt>
                <c:pt idx="29">
                  <c:v>22.22</c:v>
                </c:pt>
                <c:pt idx="30">
                  <c:v>42.86</c:v>
                </c:pt>
                <c:pt idx="31">
                  <c:v>33.33</c:v>
                </c:pt>
                <c:pt idx="32">
                  <c:v>33.33</c:v>
                </c:pt>
                <c:pt idx="33">
                  <c:v>0</c:v>
                </c:pt>
                <c:pt idx="34">
                  <c:v>33.33</c:v>
                </c:pt>
                <c:pt idx="35">
                  <c:v>25</c:v>
                </c:pt>
                <c:pt idx="36">
                  <c:v>11.11</c:v>
                </c:pt>
                <c:pt idx="37">
                  <c:v>0</c:v>
                </c:pt>
                <c:pt idx="38">
                  <c:v>0</c:v>
                </c:pt>
                <c:pt idx="39">
                  <c:v>16.670000000000002</c:v>
                </c:pt>
                <c:pt idx="40">
                  <c:v>7.14</c:v>
                </c:pt>
                <c:pt idx="41">
                  <c:v>7.14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FE55-46A0-AEE7-2BC092146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Iktové centrum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4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E9-4E7A-A530-FB73C510886E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Vítkovická nemocnice</c:v>
                </c:pt>
                <c:pt idx="2">
                  <c:v>Fakultní nemocnice Královské Vinohrady</c:v>
                </c:pt>
                <c:pt idx="3">
                  <c:v>Nemocnice Jindřichův Hradec</c:v>
                </c:pt>
                <c:pt idx="4">
                  <c:v>Oblastní nemocnice Kladno</c:v>
                </c:pt>
                <c:pt idx="5">
                  <c:v>Nemocnice Prostějov</c:v>
                </c:pt>
                <c:pt idx="6">
                  <c:v>Krajská nemocnice T.Bati ve Zlíně</c:v>
                </c:pt>
                <c:pt idx="7">
                  <c:v>Nemocnice Nové Město na Moravě</c:v>
                </c:pt>
                <c:pt idx="8">
                  <c:v>Thomayerova nemocnice</c:v>
                </c:pt>
                <c:pt idx="9">
                  <c:v>Nemocnice Blansko</c:v>
                </c:pt>
                <c:pt idx="10">
                  <c:v>Sdružené zdravotnické zařízení Krnov</c:v>
                </c:pt>
                <c:pt idx="11">
                  <c:v>Oblastní nemocnice Trutnov</c:v>
                </c:pt>
                <c:pt idx="12">
                  <c:v>Nemocnice Třinec</c:v>
                </c:pt>
                <c:pt idx="13">
                  <c:v>Nemocnice Teplice</c:v>
                </c:pt>
                <c:pt idx="14">
                  <c:v>Nemocnice Břeclav</c:v>
                </c:pt>
                <c:pt idx="15">
                  <c:v>Nemocnice Jihlava</c:v>
                </c:pt>
                <c:pt idx="16">
                  <c:v>Nemocnice Písek</c:v>
                </c:pt>
                <c:pt idx="17">
                  <c:v>Nemocnice Chomutov</c:v>
                </c:pt>
                <c:pt idx="18">
                  <c:v>Oblastní nemocnice Náchod</c:v>
                </c:pt>
                <c:pt idx="19">
                  <c:v>Klaudiánova nemocnice</c:v>
                </c:pt>
                <c:pt idx="20">
                  <c:v>Nemocnice Vyškov</c:v>
                </c:pt>
                <c:pt idx="21">
                  <c:v>Nemocnice Litoměřice</c:v>
                </c:pt>
                <c:pt idx="22">
                  <c:v>Fakultní nemocnice Olomouc</c:v>
                </c:pt>
                <c:pt idx="23">
                  <c:v>Uherskohradišťská nemocnice</c:v>
                </c:pt>
                <c:pt idx="24">
                  <c:v>Karvinská hornická nemocnice</c:v>
                </c:pt>
                <c:pt idx="25">
                  <c:v>Městská nemocnice Ostrava</c:v>
                </c:pt>
                <c:pt idx="26">
                  <c:v>Fakultní nemocnice Motol</c:v>
                </c:pt>
                <c:pt idx="27">
                  <c:v>Oblastní nemocnice Kolín</c:v>
                </c:pt>
                <c:pt idx="28">
                  <c:v>Nemocnice České Budějovice</c:v>
                </c:pt>
                <c:pt idx="29">
                  <c:v>Karlovarská krajská nemocnice</c:v>
                </c:pt>
                <c:pt idx="30">
                  <c:v>Fakultní nemocnice Hradec Králové</c:v>
                </c:pt>
                <c:pt idx="31">
                  <c:v>Nemocnice Pardubického kraje</c:v>
                </c:pt>
                <c:pt idx="32">
                  <c:v>Fakultní nemocnice Brno</c:v>
                </c:pt>
                <c:pt idx="33">
                  <c:v>Nemocnice Česká Lípa</c:v>
                </c:pt>
                <c:pt idx="34">
                  <c:v>Czech Republic</c:v>
                </c:pt>
                <c:pt idx="35">
                  <c:v>Všeobecná fakultní nemocnice v Praze </c:v>
                </c:pt>
                <c:pt idx="36">
                  <c:v>Fakultní nemocnice Ostrava</c:v>
                </c:pt>
                <c:pt idx="37">
                  <c:v>Fakultní nemocnice Plzeň</c:v>
                </c:pt>
                <c:pt idx="38">
                  <c:v>Nemocnice Sokolov</c:v>
                </c:pt>
                <c:pt idx="39">
                  <c:v>Nemocnice Na Homolce</c:v>
                </c:pt>
                <c:pt idx="40">
                  <c:v>Krajská nemocnice Liberec</c:v>
                </c:pt>
                <c:pt idx="41">
                  <c:v>Nemocnice Rudolfa a Stefanie</c:v>
                </c:pt>
                <c:pt idx="42">
                  <c:v>Fakultní nemocnice u sv. Anny v Brně</c:v>
                </c:pt>
                <c:pt idx="43">
                  <c:v>Ústřední vojenská nemocnice v Praze</c:v>
                </c:pt>
                <c:pt idx="44">
                  <c:v>Masarykova nemocnice v Ústí nad Labem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4.08</c:v>
                </c:pt>
                <c:pt idx="23">
                  <c:v>5.26</c:v>
                </c:pt>
                <c:pt idx="24">
                  <c:v>5.26</c:v>
                </c:pt>
                <c:pt idx="25">
                  <c:v>5.88</c:v>
                </c:pt>
                <c:pt idx="26">
                  <c:v>9.09</c:v>
                </c:pt>
                <c:pt idx="27">
                  <c:v>9.09</c:v>
                </c:pt>
                <c:pt idx="28">
                  <c:v>9.6199999999999992</c:v>
                </c:pt>
                <c:pt idx="29">
                  <c:v>10</c:v>
                </c:pt>
                <c:pt idx="30">
                  <c:v>10.26</c:v>
                </c:pt>
                <c:pt idx="31">
                  <c:v>10.53</c:v>
                </c:pt>
                <c:pt idx="32">
                  <c:v>10.53</c:v>
                </c:pt>
                <c:pt idx="33">
                  <c:v>11.11</c:v>
                </c:pt>
                <c:pt idx="34">
                  <c:v>16.2</c:v>
                </c:pt>
                <c:pt idx="35">
                  <c:v>20</c:v>
                </c:pt>
                <c:pt idx="36">
                  <c:v>21.05</c:v>
                </c:pt>
                <c:pt idx="37">
                  <c:v>23.33</c:v>
                </c:pt>
                <c:pt idx="38">
                  <c:v>25</c:v>
                </c:pt>
                <c:pt idx="39">
                  <c:v>31.03</c:v>
                </c:pt>
                <c:pt idx="40">
                  <c:v>32.43</c:v>
                </c:pt>
                <c:pt idx="41">
                  <c:v>33.33</c:v>
                </c:pt>
                <c:pt idx="42">
                  <c:v>38.46</c:v>
                </c:pt>
                <c:pt idx="43">
                  <c:v>56.25</c:v>
                </c:pt>
                <c:pt idx="44">
                  <c:v>62.71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91E9-4E7A-A530-FB73C5108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Komplexní cerebrovaskulární centrum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4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1E9-4E7A-A530-FB73C510886E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Vítkovická nemocnice</c:v>
                </c:pt>
                <c:pt idx="2">
                  <c:v>Fakultní nemocnice Královské Vinohrady</c:v>
                </c:pt>
                <c:pt idx="3">
                  <c:v>Nemocnice Jindřichův Hradec</c:v>
                </c:pt>
                <c:pt idx="4">
                  <c:v>Oblastní nemocnice Kladno</c:v>
                </c:pt>
                <c:pt idx="5">
                  <c:v>Nemocnice Prostějov</c:v>
                </c:pt>
                <c:pt idx="6">
                  <c:v>Krajská nemocnice T.Bati ve Zlíně</c:v>
                </c:pt>
                <c:pt idx="7">
                  <c:v>Nemocnice Nové Město na Moravě</c:v>
                </c:pt>
                <c:pt idx="8">
                  <c:v>Thomayerova nemocnice</c:v>
                </c:pt>
                <c:pt idx="9">
                  <c:v>Nemocnice Blansko</c:v>
                </c:pt>
                <c:pt idx="10">
                  <c:v>Sdružené zdravotnické zařízení Krnov</c:v>
                </c:pt>
                <c:pt idx="11">
                  <c:v>Oblastní nemocnice Trutnov</c:v>
                </c:pt>
                <c:pt idx="12">
                  <c:v>Nemocnice Třinec</c:v>
                </c:pt>
                <c:pt idx="13">
                  <c:v>Nemocnice Teplice</c:v>
                </c:pt>
                <c:pt idx="14">
                  <c:v>Nemocnice Břeclav</c:v>
                </c:pt>
                <c:pt idx="15">
                  <c:v>Nemocnice Jihlava</c:v>
                </c:pt>
                <c:pt idx="16">
                  <c:v>Nemocnice Písek</c:v>
                </c:pt>
                <c:pt idx="17">
                  <c:v>Nemocnice Chomutov</c:v>
                </c:pt>
                <c:pt idx="18">
                  <c:v>Oblastní nemocnice Náchod</c:v>
                </c:pt>
                <c:pt idx="19">
                  <c:v>Klaudiánova nemocnice</c:v>
                </c:pt>
                <c:pt idx="20">
                  <c:v>Nemocnice Vyškov</c:v>
                </c:pt>
                <c:pt idx="21">
                  <c:v>Nemocnice Litoměřice</c:v>
                </c:pt>
                <c:pt idx="22">
                  <c:v>Fakultní nemocnice Olomouc</c:v>
                </c:pt>
                <c:pt idx="23">
                  <c:v>Uherskohradišťská nemocnice</c:v>
                </c:pt>
                <c:pt idx="24">
                  <c:v>Karvinská hornická nemocnice</c:v>
                </c:pt>
                <c:pt idx="25">
                  <c:v>Městská nemocnice Ostrava</c:v>
                </c:pt>
                <c:pt idx="26">
                  <c:v>Fakultní nemocnice Motol</c:v>
                </c:pt>
                <c:pt idx="27">
                  <c:v>Oblastní nemocnice Kolín</c:v>
                </c:pt>
                <c:pt idx="28">
                  <c:v>Nemocnice České Budějovice</c:v>
                </c:pt>
                <c:pt idx="29">
                  <c:v>Karlovarská krajská nemocnice</c:v>
                </c:pt>
                <c:pt idx="30">
                  <c:v>Fakultní nemocnice Hradec Králové</c:v>
                </c:pt>
                <c:pt idx="31">
                  <c:v>Nemocnice Pardubického kraje</c:v>
                </c:pt>
                <c:pt idx="32">
                  <c:v>Fakultní nemocnice Brno</c:v>
                </c:pt>
                <c:pt idx="33">
                  <c:v>Nemocnice Česká Lípa</c:v>
                </c:pt>
                <c:pt idx="34">
                  <c:v>Czech Republic</c:v>
                </c:pt>
                <c:pt idx="35">
                  <c:v>Všeobecná fakultní nemocnice v Praze </c:v>
                </c:pt>
                <c:pt idx="36">
                  <c:v>Fakultní nemocnice Ostrava</c:v>
                </c:pt>
                <c:pt idx="37">
                  <c:v>Fakultní nemocnice Plzeň</c:v>
                </c:pt>
                <c:pt idx="38">
                  <c:v>Nemocnice Sokolov</c:v>
                </c:pt>
                <c:pt idx="39">
                  <c:v>Nemocnice Na Homolce</c:v>
                </c:pt>
                <c:pt idx="40">
                  <c:v>Krajská nemocnice Liberec</c:v>
                </c:pt>
                <c:pt idx="41">
                  <c:v>Nemocnice Rudolfa a Stefanie</c:v>
                </c:pt>
                <c:pt idx="42">
                  <c:v>Fakultní nemocnice u sv. Anny v Brně</c:v>
                </c:pt>
                <c:pt idx="43">
                  <c:v>Ústřední vojenská nemocnice v Praze</c:v>
                </c:pt>
                <c:pt idx="44">
                  <c:v>Masarykova nemocnice v Ústí nad Labem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3.45</c:v>
                </c:pt>
                <c:pt idx="14">
                  <c:v>6.67</c:v>
                </c:pt>
                <c:pt idx="15">
                  <c:v>10</c:v>
                </c:pt>
                <c:pt idx="16">
                  <c:v>10</c:v>
                </c:pt>
                <c:pt idx="17">
                  <c:v>12.5</c:v>
                </c:pt>
                <c:pt idx="18">
                  <c:v>20</c:v>
                </c:pt>
                <c:pt idx="19">
                  <c:v>23.53</c:v>
                </c:pt>
                <c:pt idx="20">
                  <c:v>33.33</c:v>
                </c:pt>
                <c:pt idx="21">
                  <c:v>37.5</c:v>
                </c:pt>
                <c:pt idx="22">
                  <c:v>0</c:v>
                </c:pt>
                <c:pt idx="23">
                  <c:v>5.26</c:v>
                </c:pt>
                <c:pt idx="24">
                  <c:v>10.53</c:v>
                </c:pt>
                <c:pt idx="25">
                  <c:v>23.53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10.53</c:v>
                </c:pt>
                <c:pt idx="33">
                  <c:v>33.33</c:v>
                </c:pt>
                <c:pt idx="34">
                  <c:v>4.8499999999999996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20.69</c:v>
                </c:pt>
                <c:pt idx="40">
                  <c:v>5.41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91E9-4E7A-A530-FB73C5108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Jiná nemocnice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34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1E9-4E7A-A530-FB73C510886E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Vítkovická nemocnice</c:v>
                </c:pt>
                <c:pt idx="2">
                  <c:v>Fakultní nemocnice Královské Vinohrady</c:v>
                </c:pt>
                <c:pt idx="3">
                  <c:v>Nemocnice Jindřichův Hradec</c:v>
                </c:pt>
                <c:pt idx="4">
                  <c:v>Oblastní nemocnice Kladno</c:v>
                </c:pt>
                <c:pt idx="5">
                  <c:v>Nemocnice Prostějov</c:v>
                </c:pt>
                <c:pt idx="6">
                  <c:v>Krajská nemocnice T.Bati ve Zlíně</c:v>
                </c:pt>
                <c:pt idx="7">
                  <c:v>Nemocnice Nové Město na Moravě</c:v>
                </c:pt>
                <c:pt idx="8">
                  <c:v>Thomayerova nemocnice</c:v>
                </c:pt>
                <c:pt idx="9">
                  <c:v>Nemocnice Blansko</c:v>
                </c:pt>
                <c:pt idx="10">
                  <c:v>Sdružené zdravotnické zařízení Krnov</c:v>
                </c:pt>
                <c:pt idx="11">
                  <c:v>Oblastní nemocnice Trutnov</c:v>
                </c:pt>
                <c:pt idx="12">
                  <c:v>Nemocnice Třinec</c:v>
                </c:pt>
                <c:pt idx="13">
                  <c:v>Nemocnice Teplice</c:v>
                </c:pt>
                <c:pt idx="14">
                  <c:v>Nemocnice Břeclav</c:v>
                </c:pt>
                <c:pt idx="15">
                  <c:v>Nemocnice Jihlava</c:v>
                </c:pt>
                <c:pt idx="16">
                  <c:v>Nemocnice Písek</c:v>
                </c:pt>
                <c:pt idx="17">
                  <c:v>Nemocnice Chomutov</c:v>
                </c:pt>
                <c:pt idx="18">
                  <c:v>Oblastní nemocnice Náchod</c:v>
                </c:pt>
                <c:pt idx="19">
                  <c:v>Klaudiánova nemocnice</c:v>
                </c:pt>
                <c:pt idx="20">
                  <c:v>Nemocnice Vyškov</c:v>
                </c:pt>
                <c:pt idx="21">
                  <c:v>Nemocnice Litoměřice</c:v>
                </c:pt>
                <c:pt idx="22">
                  <c:v>Fakultní nemocnice Olomouc</c:v>
                </c:pt>
                <c:pt idx="23">
                  <c:v>Uherskohradišťská nemocnice</c:v>
                </c:pt>
                <c:pt idx="24">
                  <c:v>Karvinská hornická nemocnice</c:v>
                </c:pt>
                <c:pt idx="25">
                  <c:v>Městská nemocnice Ostrava</c:v>
                </c:pt>
                <c:pt idx="26">
                  <c:v>Fakultní nemocnice Motol</c:v>
                </c:pt>
                <c:pt idx="27">
                  <c:v>Oblastní nemocnice Kolín</c:v>
                </c:pt>
                <c:pt idx="28">
                  <c:v>Nemocnice České Budějovice</c:v>
                </c:pt>
                <c:pt idx="29">
                  <c:v>Karlovarská krajská nemocnice</c:v>
                </c:pt>
                <c:pt idx="30">
                  <c:v>Fakultní nemocnice Hradec Králové</c:v>
                </c:pt>
                <c:pt idx="31">
                  <c:v>Nemocnice Pardubického kraje</c:v>
                </c:pt>
                <c:pt idx="32">
                  <c:v>Fakultní nemocnice Brno</c:v>
                </c:pt>
                <c:pt idx="33">
                  <c:v>Nemocnice Česká Lípa</c:v>
                </c:pt>
                <c:pt idx="34">
                  <c:v>Czech Republic</c:v>
                </c:pt>
                <c:pt idx="35">
                  <c:v>Všeobecná fakultní nemocnice v Praze </c:v>
                </c:pt>
                <c:pt idx="36">
                  <c:v>Fakultní nemocnice Ostrava</c:v>
                </c:pt>
                <c:pt idx="37">
                  <c:v>Fakultní nemocnice Plzeň</c:v>
                </c:pt>
                <c:pt idx="38">
                  <c:v>Nemocnice Sokolov</c:v>
                </c:pt>
                <c:pt idx="39">
                  <c:v>Nemocnice Na Homolce</c:v>
                </c:pt>
                <c:pt idx="40">
                  <c:v>Krajská nemocnice Liberec</c:v>
                </c:pt>
                <c:pt idx="41">
                  <c:v>Nemocnice Rudolfa a Stefanie</c:v>
                </c:pt>
                <c:pt idx="42">
                  <c:v>Fakultní nemocnice u sv. Anny v Brně</c:v>
                </c:pt>
                <c:pt idx="43">
                  <c:v>Ústřední vojenská nemocnice v Praze</c:v>
                </c:pt>
                <c:pt idx="44">
                  <c:v>Masarykova nemocnice v Ústí nad Labem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96.55</c:v>
                </c:pt>
                <c:pt idx="14">
                  <c:v>93.33</c:v>
                </c:pt>
                <c:pt idx="15">
                  <c:v>90</c:v>
                </c:pt>
                <c:pt idx="16">
                  <c:v>90</c:v>
                </c:pt>
                <c:pt idx="17">
                  <c:v>87.5</c:v>
                </c:pt>
                <c:pt idx="18">
                  <c:v>80</c:v>
                </c:pt>
                <c:pt idx="19">
                  <c:v>76.47</c:v>
                </c:pt>
                <c:pt idx="20">
                  <c:v>66.67</c:v>
                </c:pt>
                <c:pt idx="21">
                  <c:v>62.5</c:v>
                </c:pt>
                <c:pt idx="22">
                  <c:v>95.92</c:v>
                </c:pt>
                <c:pt idx="23">
                  <c:v>89.47</c:v>
                </c:pt>
                <c:pt idx="24">
                  <c:v>84.21</c:v>
                </c:pt>
                <c:pt idx="25">
                  <c:v>70.59</c:v>
                </c:pt>
                <c:pt idx="26">
                  <c:v>90.91</c:v>
                </c:pt>
                <c:pt idx="27">
                  <c:v>90.91</c:v>
                </c:pt>
                <c:pt idx="28">
                  <c:v>90.38</c:v>
                </c:pt>
                <c:pt idx="29">
                  <c:v>90</c:v>
                </c:pt>
                <c:pt idx="30">
                  <c:v>89.74</c:v>
                </c:pt>
                <c:pt idx="31">
                  <c:v>89.47</c:v>
                </c:pt>
                <c:pt idx="32">
                  <c:v>78.95</c:v>
                </c:pt>
                <c:pt idx="33">
                  <c:v>55.56</c:v>
                </c:pt>
                <c:pt idx="34">
                  <c:v>78.95</c:v>
                </c:pt>
                <c:pt idx="35">
                  <c:v>80</c:v>
                </c:pt>
                <c:pt idx="36">
                  <c:v>78.95</c:v>
                </c:pt>
                <c:pt idx="37">
                  <c:v>76.67</c:v>
                </c:pt>
                <c:pt idx="38">
                  <c:v>75</c:v>
                </c:pt>
                <c:pt idx="39">
                  <c:v>48.28</c:v>
                </c:pt>
                <c:pt idx="40">
                  <c:v>62.16</c:v>
                </c:pt>
                <c:pt idx="41">
                  <c:v>66.67</c:v>
                </c:pt>
                <c:pt idx="42">
                  <c:v>61.54</c:v>
                </c:pt>
                <c:pt idx="43">
                  <c:v>43.75</c:v>
                </c:pt>
                <c:pt idx="44">
                  <c:v>37.29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91E9-4E7A-A530-FB73C5108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8B6-4D7A-A8C0-7344598FDBB9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Nemocnice Litoměřice</c:v>
                </c:pt>
                <c:pt idx="2">
                  <c:v>Nemocnice Sokolov</c:v>
                </c:pt>
                <c:pt idx="3">
                  <c:v>Oblastní nemocnice Trutnov</c:v>
                </c:pt>
                <c:pt idx="4">
                  <c:v>Nemocnice Česká Lípa</c:v>
                </c:pt>
                <c:pt idx="5">
                  <c:v>Nemocnice Rudolfa a Stefanie</c:v>
                </c:pt>
                <c:pt idx="6">
                  <c:v>Thomayerova nemocnice</c:v>
                </c:pt>
                <c:pt idx="7">
                  <c:v>Nemocnice Jihlava</c:v>
                </c:pt>
                <c:pt idx="8">
                  <c:v>Fakultní nemocnice Hradec Králové</c:v>
                </c:pt>
                <c:pt idx="9">
                  <c:v>Nemocnice Vyškov</c:v>
                </c:pt>
                <c:pt idx="10">
                  <c:v>Nemocnice Písek</c:v>
                </c:pt>
                <c:pt idx="11">
                  <c:v>Fakultní nemocnice Olomouc</c:v>
                </c:pt>
                <c:pt idx="12">
                  <c:v>Oblastní nemocnice Kladno</c:v>
                </c:pt>
                <c:pt idx="13">
                  <c:v>Masarykova nemocnice v Ústí nad Labem</c:v>
                </c:pt>
                <c:pt idx="14">
                  <c:v>Oblastní nemocnice Náchod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Uherskohradišťská nemocnice</c:v>
                </c:pt>
                <c:pt idx="18">
                  <c:v>Nemocnice Blansko</c:v>
                </c:pt>
                <c:pt idx="19">
                  <c:v>Nemocnice Břeclav</c:v>
                </c:pt>
                <c:pt idx="20">
                  <c:v>Karvinská hornická nemocnice</c:v>
                </c:pt>
                <c:pt idx="21">
                  <c:v>Karlovarská krajská nemocnice</c:v>
                </c:pt>
                <c:pt idx="22">
                  <c:v>Fakultní nemocnice Královské Vinohrady</c:v>
                </c:pt>
                <c:pt idx="23">
                  <c:v>Nemocnice Nové Město na Moravě</c:v>
                </c:pt>
                <c:pt idx="24">
                  <c:v>Nemocnice Prostějov</c:v>
                </c:pt>
                <c:pt idx="25">
                  <c:v>Nemocnice České Budějovice</c:v>
                </c:pt>
                <c:pt idx="26">
                  <c:v>Nemocnice Na Homolce</c:v>
                </c:pt>
                <c:pt idx="27">
                  <c:v>Nemocnice Teplice</c:v>
                </c:pt>
                <c:pt idx="28">
                  <c:v>Fakultní nemocnice u sv. Anny v Brně</c:v>
                </c:pt>
                <c:pt idx="29">
                  <c:v>Czech Republic</c:v>
                </c:pt>
                <c:pt idx="30">
                  <c:v>Krajská nemocnice Liberec</c:v>
                </c:pt>
                <c:pt idx="31">
                  <c:v>Ústřední vojenská nemocnice v Praze</c:v>
                </c:pt>
                <c:pt idx="32">
                  <c:v>Fakultní nemocnice Plzeň</c:v>
                </c:pt>
                <c:pt idx="33">
                  <c:v>Fakultní nemocnice Ostrava</c:v>
                </c:pt>
                <c:pt idx="34">
                  <c:v>Oblastní nemocnice Kolín</c:v>
                </c:pt>
                <c:pt idx="35">
                  <c:v>Klaudiánova nemocnice</c:v>
                </c:pt>
                <c:pt idx="36">
                  <c:v>Městská nemocnice Ostrava</c:v>
                </c:pt>
                <c:pt idx="37">
                  <c:v>Nemocnice Chomutov</c:v>
                </c:pt>
                <c:pt idx="38">
                  <c:v>Nemocnice Pardubického kraje</c:v>
                </c:pt>
                <c:pt idx="39">
                  <c:v>Všeobecná fakultní nemocnice v Praze </c:v>
                </c:pt>
                <c:pt idx="40">
                  <c:v>Nemocnice Třinec</c:v>
                </c:pt>
                <c:pt idx="41">
                  <c:v>Fakultní nemocnice Brno</c:v>
                </c:pt>
                <c:pt idx="42">
                  <c:v>Fakultní nemocnice Motol</c:v>
                </c:pt>
                <c:pt idx="43">
                  <c:v>Nemocnice Jindřichův Hradec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1.92</c:v>
                </c:pt>
                <c:pt idx="26">
                  <c:v>3.45</c:v>
                </c:pt>
                <c:pt idx="27">
                  <c:v>3.45</c:v>
                </c:pt>
                <c:pt idx="28">
                  <c:v>3.85</c:v>
                </c:pt>
                <c:pt idx="29">
                  <c:v>4.99</c:v>
                </c:pt>
                <c:pt idx="30">
                  <c:v>5.41</c:v>
                </c:pt>
                <c:pt idx="31">
                  <c:v>6.25</c:v>
                </c:pt>
                <c:pt idx="32">
                  <c:v>6.67</c:v>
                </c:pt>
                <c:pt idx="33">
                  <c:v>7.89</c:v>
                </c:pt>
                <c:pt idx="34">
                  <c:v>9.09</c:v>
                </c:pt>
                <c:pt idx="35">
                  <c:v>11.76</c:v>
                </c:pt>
                <c:pt idx="36">
                  <c:v>11.76</c:v>
                </c:pt>
                <c:pt idx="37">
                  <c:v>12.5</c:v>
                </c:pt>
                <c:pt idx="38">
                  <c:v>15.79</c:v>
                </c:pt>
                <c:pt idx="39">
                  <c:v>20</c:v>
                </c:pt>
                <c:pt idx="40">
                  <c:v>22.22</c:v>
                </c:pt>
                <c:pt idx="41">
                  <c:v>26.32</c:v>
                </c:pt>
                <c:pt idx="42">
                  <c:v>36.36</c:v>
                </c:pt>
                <c:pt idx="43">
                  <c:v>50</c:v>
                </c:pt>
                <c:pt idx="44">
                  <c:v>50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38B6-4D7A-A8C0-7344598FDB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8B6-4D7A-A8C0-7344598FDBB9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Nemocnice Litoměřice</c:v>
                </c:pt>
                <c:pt idx="2">
                  <c:v>Nemocnice Sokolov</c:v>
                </c:pt>
                <c:pt idx="3">
                  <c:v>Oblastní nemocnice Trutnov</c:v>
                </c:pt>
                <c:pt idx="4">
                  <c:v>Nemocnice Česká Lípa</c:v>
                </c:pt>
                <c:pt idx="5">
                  <c:v>Nemocnice Rudolfa a Stefanie</c:v>
                </c:pt>
                <c:pt idx="6">
                  <c:v>Thomayerova nemocnice</c:v>
                </c:pt>
                <c:pt idx="7">
                  <c:v>Nemocnice Jihlava</c:v>
                </c:pt>
                <c:pt idx="8">
                  <c:v>Fakultní nemocnice Hradec Králové</c:v>
                </c:pt>
                <c:pt idx="9">
                  <c:v>Nemocnice Vyškov</c:v>
                </c:pt>
                <c:pt idx="10">
                  <c:v>Nemocnice Písek</c:v>
                </c:pt>
                <c:pt idx="11">
                  <c:v>Fakultní nemocnice Olomouc</c:v>
                </c:pt>
                <c:pt idx="12">
                  <c:v>Oblastní nemocnice Kladno</c:v>
                </c:pt>
                <c:pt idx="13">
                  <c:v>Masarykova nemocnice v Ústí nad Labem</c:v>
                </c:pt>
                <c:pt idx="14">
                  <c:v>Oblastní nemocnice Náchod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Uherskohradišťská nemocnice</c:v>
                </c:pt>
                <c:pt idx="18">
                  <c:v>Nemocnice Blansko</c:v>
                </c:pt>
                <c:pt idx="19">
                  <c:v>Nemocnice Břeclav</c:v>
                </c:pt>
                <c:pt idx="20">
                  <c:v>Karvinská hornická nemocnice</c:v>
                </c:pt>
                <c:pt idx="21">
                  <c:v>Karlovarská krajská nemocnice</c:v>
                </c:pt>
                <c:pt idx="22">
                  <c:v>Fakultní nemocnice Královské Vinohrady</c:v>
                </c:pt>
                <c:pt idx="23">
                  <c:v>Nemocnice Nové Město na Moravě</c:v>
                </c:pt>
                <c:pt idx="24">
                  <c:v>Nemocnice Prostějov</c:v>
                </c:pt>
                <c:pt idx="25">
                  <c:v>Nemocnice České Budějovice</c:v>
                </c:pt>
                <c:pt idx="26">
                  <c:v>Nemocnice Na Homolce</c:v>
                </c:pt>
                <c:pt idx="27">
                  <c:v>Nemocnice Teplice</c:v>
                </c:pt>
                <c:pt idx="28">
                  <c:v>Fakultní nemocnice u sv. Anny v Brně</c:v>
                </c:pt>
                <c:pt idx="29">
                  <c:v>Czech Republic</c:v>
                </c:pt>
                <c:pt idx="30">
                  <c:v>Krajská nemocnice Liberec</c:v>
                </c:pt>
                <c:pt idx="31">
                  <c:v>Ústřední vojenská nemocnice v Praze</c:v>
                </c:pt>
                <c:pt idx="32">
                  <c:v>Fakultní nemocnice Plzeň</c:v>
                </c:pt>
                <c:pt idx="33">
                  <c:v>Fakultní nemocnice Ostrava</c:v>
                </c:pt>
                <c:pt idx="34">
                  <c:v>Oblastní nemocnice Kolín</c:v>
                </c:pt>
                <c:pt idx="35">
                  <c:v>Klaudiánova nemocnice</c:v>
                </c:pt>
                <c:pt idx="36">
                  <c:v>Městská nemocnice Ostrava</c:v>
                </c:pt>
                <c:pt idx="37">
                  <c:v>Nemocnice Chomutov</c:v>
                </c:pt>
                <c:pt idx="38">
                  <c:v>Nemocnice Pardubického kraje</c:v>
                </c:pt>
                <c:pt idx="39">
                  <c:v>Všeobecná fakultní nemocnice v Praze </c:v>
                </c:pt>
                <c:pt idx="40">
                  <c:v>Nemocnice Třinec</c:v>
                </c:pt>
                <c:pt idx="41">
                  <c:v>Fakultní nemocnice Brno</c:v>
                </c:pt>
                <c:pt idx="42">
                  <c:v>Fakultní nemocnice Motol</c:v>
                </c:pt>
                <c:pt idx="43">
                  <c:v>Nemocnice Jindřichův Hradec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6.12</c:v>
                </c:pt>
                <c:pt idx="12">
                  <c:v>11.11</c:v>
                </c:pt>
                <c:pt idx="13">
                  <c:v>16.95</c:v>
                </c:pt>
                <c:pt idx="14">
                  <c:v>20</c:v>
                </c:pt>
                <c:pt idx="15">
                  <c:v>20</c:v>
                </c:pt>
                <c:pt idx="16">
                  <c:v>21.05</c:v>
                </c:pt>
                <c:pt idx="17">
                  <c:v>31.58</c:v>
                </c:pt>
                <c:pt idx="18">
                  <c:v>33.33</c:v>
                </c:pt>
                <c:pt idx="19">
                  <c:v>33.33</c:v>
                </c:pt>
                <c:pt idx="20">
                  <c:v>47.37</c:v>
                </c:pt>
                <c:pt idx="21">
                  <c:v>60</c:v>
                </c:pt>
                <c:pt idx="22">
                  <c:v>80</c:v>
                </c:pt>
                <c:pt idx="23">
                  <c:v>80</c:v>
                </c:pt>
                <c:pt idx="24">
                  <c:v>100</c:v>
                </c:pt>
                <c:pt idx="25">
                  <c:v>0</c:v>
                </c:pt>
                <c:pt idx="26">
                  <c:v>17.239999999999998</c:v>
                </c:pt>
                <c:pt idx="27">
                  <c:v>24.14</c:v>
                </c:pt>
                <c:pt idx="28">
                  <c:v>11.54</c:v>
                </c:pt>
                <c:pt idx="29">
                  <c:v>14.82</c:v>
                </c:pt>
                <c:pt idx="30">
                  <c:v>2.7</c:v>
                </c:pt>
                <c:pt idx="31">
                  <c:v>6.25</c:v>
                </c:pt>
                <c:pt idx="32">
                  <c:v>3.33</c:v>
                </c:pt>
                <c:pt idx="33">
                  <c:v>15.79</c:v>
                </c:pt>
                <c:pt idx="34">
                  <c:v>36.36</c:v>
                </c:pt>
                <c:pt idx="35">
                  <c:v>5.88</c:v>
                </c:pt>
                <c:pt idx="36">
                  <c:v>11.76</c:v>
                </c:pt>
                <c:pt idx="37">
                  <c:v>25</c:v>
                </c:pt>
                <c:pt idx="38">
                  <c:v>31.58</c:v>
                </c:pt>
                <c:pt idx="39">
                  <c:v>20</c:v>
                </c:pt>
                <c:pt idx="40">
                  <c:v>11.11</c:v>
                </c:pt>
                <c:pt idx="41">
                  <c:v>0</c:v>
                </c:pt>
                <c:pt idx="42">
                  <c:v>18.18</c:v>
                </c:pt>
                <c:pt idx="43">
                  <c:v>50</c:v>
                </c:pt>
                <c:pt idx="44">
                  <c:v>50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38B6-4D7A-A8C0-7344598FDB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8B6-4D7A-A8C0-7344598FDBB9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Nemocnice Litoměřice</c:v>
                </c:pt>
                <c:pt idx="2">
                  <c:v>Nemocnice Sokolov</c:v>
                </c:pt>
                <c:pt idx="3">
                  <c:v>Oblastní nemocnice Trutnov</c:v>
                </c:pt>
                <c:pt idx="4">
                  <c:v>Nemocnice Česká Lípa</c:v>
                </c:pt>
                <c:pt idx="5">
                  <c:v>Nemocnice Rudolfa a Stefanie</c:v>
                </c:pt>
                <c:pt idx="6">
                  <c:v>Thomayerova nemocnice</c:v>
                </c:pt>
                <c:pt idx="7">
                  <c:v>Nemocnice Jihlava</c:v>
                </c:pt>
                <c:pt idx="8">
                  <c:v>Fakultní nemocnice Hradec Králové</c:v>
                </c:pt>
                <c:pt idx="9">
                  <c:v>Nemocnice Vyškov</c:v>
                </c:pt>
                <c:pt idx="10">
                  <c:v>Nemocnice Písek</c:v>
                </c:pt>
                <c:pt idx="11">
                  <c:v>Fakultní nemocnice Olomouc</c:v>
                </c:pt>
                <c:pt idx="12">
                  <c:v>Oblastní nemocnice Kladno</c:v>
                </c:pt>
                <c:pt idx="13">
                  <c:v>Masarykova nemocnice v Ústí nad Labem</c:v>
                </c:pt>
                <c:pt idx="14">
                  <c:v>Oblastní nemocnice Náchod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Uherskohradišťská nemocnice</c:v>
                </c:pt>
                <c:pt idx="18">
                  <c:v>Nemocnice Blansko</c:v>
                </c:pt>
                <c:pt idx="19">
                  <c:v>Nemocnice Břeclav</c:v>
                </c:pt>
                <c:pt idx="20">
                  <c:v>Karvinská hornická nemocnice</c:v>
                </c:pt>
                <c:pt idx="21">
                  <c:v>Karlovarská krajská nemocnice</c:v>
                </c:pt>
                <c:pt idx="22">
                  <c:v>Fakultní nemocnice Královské Vinohrady</c:v>
                </c:pt>
                <c:pt idx="23">
                  <c:v>Nemocnice Nové Město na Moravě</c:v>
                </c:pt>
                <c:pt idx="24">
                  <c:v>Nemocnice Prostějov</c:v>
                </c:pt>
                <c:pt idx="25">
                  <c:v>Nemocnice České Budějovice</c:v>
                </c:pt>
                <c:pt idx="26">
                  <c:v>Nemocnice Na Homolce</c:v>
                </c:pt>
                <c:pt idx="27">
                  <c:v>Nemocnice Teplice</c:v>
                </c:pt>
                <c:pt idx="28">
                  <c:v>Fakultní nemocnice u sv. Anny v Brně</c:v>
                </c:pt>
                <c:pt idx="29">
                  <c:v>Czech Republic</c:v>
                </c:pt>
                <c:pt idx="30">
                  <c:v>Krajská nemocnice Liberec</c:v>
                </c:pt>
                <c:pt idx="31">
                  <c:v>Ústřední vojenská nemocnice v Praze</c:v>
                </c:pt>
                <c:pt idx="32">
                  <c:v>Fakultní nemocnice Plzeň</c:v>
                </c:pt>
                <c:pt idx="33">
                  <c:v>Fakultní nemocnice Ostrava</c:v>
                </c:pt>
                <c:pt idx="34">
                  <c:v>Oblastní nemocnice Kolín</c:v>
                </c:pt>
                <c:pt idx="35">
                  <c:v>Klaudiánova nemocnice</c:v>
                </c:pt>
                <c:pt idx="36">
                  <c:v>Městská nemocnice Ostrava</c:v>
                </c:pt>
                <c:pt idx="37">
                  <c:v>Nemocnice Chomutov</c:v>
                </c:pt>
                <c:pt idx="38">
                  <c:v>Nemocnice Pardubického kraje</c:v>
                </c:pt>
                <c:pt idx="39">
                  <c:v>Všeobecná fakultní nemocnice v Praze </c:v>
                </c:pt>
                <c:pt idx="40">
                  <c:v>Nemocnice Třinec</c:v>
                </c:pt>
                <c:pt idx="41">
                  <c:v>Fakultní nemocnice Brno</c:v>
                </c:pt>
                <c:pt idx="42">
                  <c:v>Fakultní nemocnice Motol</c:v>
                </c:pt>
                <c:pt idx="43">
                  <c:v>Nemocnice Jindřichův Hradec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11.11</c:v>
                </c:pt>
                <c:pt idx="5">
                  <c:v>33.33</c:v>
                </c:pt>
                <c:pt idx="6">
                  <c:v>50</c:v>
                </c:pt>
                <c:pt idx="7">
                  <c:v>70</c:v>
                </c:pt>
                <c:pt idx="8">
                  <c:v>84.62</c:v>
                </c:pt>
                <c:pt idx="9">
                  <c:v>100</c:v>
                </c:pt>
                <c:pt idx="10">
                  <c:v>60</c:v>
                </c:pt>
                <c:pt idx="11">
                  <c:v>85.71</c:v>
                </c:pt>
                <c:pt idx="12">
                  <c:v>0</c:v>
                </c:pt>
                <c:pt idx="13">
                  <c:v>52.54</c:v>
                </c:pt>
                <c:pt idx="14">
                  <c:v>20</c:v>
                </c:pt>
                <c:pt idx="15">
                  <c:v>76</c:v>
                </c:pt>
                <c:pt idx="16">
                  <c:v>42.11</c:v>
                </c:pt>
                <c:pt idx="17">
                  <c:v>52.63</c:v>
                </c:pt>
                <c:pt idx="18">
                  <c:v>0</c:v>
                </c:pt>
                <c:pt idx="19">
                  <c:v>46.67</c:v>
                </c:pt>
                <c:pt idx="20">
                  <c:v>21.05</c:v>
                </c:pt>
                <c:pt idx="21">
                  <c:v>10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80.77</c:v>
                </c:pt>
                <c:pt idx="26">
                  <c:v>62.07</c:v>
                </c:pt>
                <c:pt idx="27">
                  <c:v>62.07</c:v>
                </c:pt>
                <c:pt idx="28">
                  <c:v>65.38</c:v>
                </c:pt>
                <c:pt idx="29">
                  <c:v>50.69</c:v>
                </c:pt>
                <c:pt idx="30">
                  <c:v>32.43</c:v>
                </c:pt>
                <c:pt idx="31">
                  <c:v>62.5</c:v>
                </c:pt>
                <c:pt idx="32">
                  <c:v>43.33</c:v>
                </c:pt>
                <c:pt idx="33">
                  <c:v>50</c:v>
                </c:pt>
                <c:pt idx="34">
                  <c:v>9.09</c:v>
                </c:pt>
                <c:pt idx="35">
                  <c:v>17.649999999999999</c:v>
                </c:pt>
                <c:pt idx="36">
                  <c:v>23.53</c:v>
                </c:pt>
                <c:pt idx="37">
                  <c:v>25</c:v>
                </c:pt>
                <c:pt idx="38">
                  <c:v>42.11</c:v>
                </c:pt>
                <c:pt idx="39">
                  <c:v>20</c:v>
                </c:pt>
                <c:pt idx="40">
                  <c:v>33.33</c:v>
                </c:pt>
                <c:pt idx="41">
                  <c:v>47.37</c:v>
                </c:pt>
                <c:pt idx="42">
                  <c:v>45.45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38B6-4D7A-A8C0-7344598FDB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38B6-4D7A-A8C0-7344598FDBB9}"/>
              </c:ext>
            </c:extLst>
          </c:dPt>
          <c:cat>
            <c:strRef>
              <c:f>Sheet1!$A$2:$A$46</c:f>
              <c:strCache>
                <c:ptCount val="45"/>
                <c:pt idx="0">
                  <c:v>Oblastní nemocnice Příbram</c:v>
                </c:pt>
                <c:pt idx="1">
                  <c:v>Nemocnice Litoměřice</c:v>
                </c:pt>
                <c:pt idx="2">
                  <c:v>Nemocnice Sokolov</c:v>
                </c:pt>
                <c:pt idx="3">
                  <c:v>Oblastní nemocnice Trutnov</c:v>
                </c:pt>
                <c:pt idx="4">
                  <c:v>Nemocnice Česká Lípa</c:v>
                </c:pt>
                <c:pt idx="5">
                  <c:v>Nemocnice Rudolfa a Stefanie</c:v>
                </c:pt>
                <c:pt idx="6">
                  <c:v>Thomayerova nemocnice</c:v>
                </c:pt>
                <c:pt idx="7">
                  <c:v>Nemocnice Jihlava</c:v>
                </c:pt>
                <c:pt idx="8">
                  <c:v>Fakultní nemocnice Hradec Králové</c:v>
                </c:pt>
                <c:pt idx="9">
                  <c:v>Nemocnice Vyškov</c:v>
                </c:pt>
                <c:pt idx="10">
                  <c:v>Nemocnice Písek</c:v>
                </c:pt>
                <c:pt idx="11">
                  <c:v>Fakultní nemocnice Olomouc</c:v>
                </c:pt>
                <c:pt idx="12">
                  <c:v>Oblastní nemocnice Kladno</c:v>
                </c:pt>
                <c:pt idx="13">
                  <c:v>Masarykova nemocnice v Ústí nad Labem</c:v>
                </c:pt>
                <c:pt idx="14">
                  <c:v>Oblastní nemocnice Náchod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Uherskohradišťská nemocnice</c:v>
                </c:pt>
                <c:pt idx="18">
                  <c:v>Nemocnice Blansko</c:v>
                </c:pt>
                <c:pt idx="19">
                  <c:v>Nemocnice Břeclav</c:v>
                </c:pt>
                <c:pt idx="20">
                  <c:v>Karvinská hornická nemocnice</c:v>
                </c:pt>
                <c:pt idx="21">
                  <c:v>Karlovarská krajská nemocnice</c:v>
                </c:pt>
                <c:pt idx="22">
                  <c:v>Fakultní nemocnice Královské Vinohrady</c:v>
                </c:pt>
                <c:pt idx="23">
                  <c:v>Nemocnice Nové Město na Moravě</c:v>
                </c:pt>
                <c:pt idx="24">
                  <c:v>Nemocnice Prostějov</c:v>
                </c:pt>
                <c:pt idx="25">
                  <c:v>Nemocnice České Budějovice</c:v>
                </c:pt>
                <c:pt idx="26">
                  <c:v>Nemocnice Na Homolce</c:v>
                </c:pt>
                <c:pt idx="27">
                  <c:v>Nemocnice Teplice</c:v>
                </c:pt>
                <c:pt idx="28">
                  <c:v>Fakultní nemocnice u sv. Anny v Brně</c:v>
                </c:pt>
                <c:pt idx="29">
                  <c:v>Czech Republic</c:v>
                </c:pt>
                <c:pt idx="30">
                  <c:v>Krajská nemocnice Liberec</c:v>
                </c:pt>
                <c:pt idx="31">
                  <c:v>Ústřední vojenská nemocnice v Praze</c:v>
                </c:pt>
                <c:pt idx="32">
                  <c:v>Fakultní nemocnice Plzeň</c:v>
                </c:pt>
                <c:pt idx="33">
                  <c:v>Fakultní nemocnice Ostrava</c:v>
                </c:pt>
                <c:pt idx="34">
                  <c:v>Oblastní nemocnice Kolín</c:v>
                </c:pt>
                <c:pt idx="35">
                  <c:v>Klaudiánova nemocnice</c:v>
                </c:pt>
                <c:pt idx="36">
                  <c:v>Městská nemocnice Ostrava</c:v>
                </c:pt>
                <c:pt idx="37">
                  <c:v>Nemocnice Chomutov</c:v>
                </c:pt>
                <c:pt idx="38">
                  <c:v>Nemocnice Pardubického kraje</c:v>
                </c:pt>
                <c:pt idx="39">
                  <c:v>Všeobecná fakultní nemocnice v Praze </c:v>
                </c:pt>
                <c:pt idx="40">
                  <c:v>Nemocnice Třinec</c:v>
                </c:pt>
                <c:pt idx="41">
                  <c:v>Fakultní nemocnice Brno</c:v>
                </c:pt>
                <c:pt idx="42">
                  <c:v>Fakultní nemocnice Motol</c:v>
                </c:pt>
                <c:pt idx="43">
                  <c:v>Nemocnice Jindřichův Hradec</c:v>
                </c:pt>
                <c:pt idx="44">
                  <c:v>Sdružené zdravotnické zařízení Krnov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88.89</c:v>
                </c:pt>
                <c:pt idx="5">
                  <c:v>66.67</c:v>
                </c:pt>
                <c:pt idx="6">
                  <c:v>50</c:v>
                </c:pt>
                <c:pt idx="7">
                  <c:v>30</c:v>
                </c:pt>
                <c:pt idx="8">
                  <c:v>15.38</c:v>
                </c:pt>
                <c:pt idx="9">
                  <c:v>0</c:v>
                </c:pt>
                <c:pt idx="10">
                  <c:v>35</c:v>
                </c:pt>
                <c:pt idx="11">
                  <c:v>8.16</c:v>
                </c:pt>
                <c:pt idx="12">
                  <c:v>88.89</c:v>
                </c:pt>
                <c:pt idx="13">
                  <c:v>30.51</c:v>
                </c:pt>
                <c:pt idx="14">
                  <c:v>60</c:v>
                </c:pt>
                <c:pt idx="15">
                  <c:v>4</c:v>
                </c:pt>
                <c:pt idx="16">
                  <c:v>36.840000000000003</c:v>
                </c:pt>
                <c:pt idx="17">
                  <c:v>15.79</c:v>
                </c:pt>
                <c:pt idx="18">
                  <c:v>66.67</c:v>
                </c:pt>
                <c:pt idx="19">
                  <c:v>20</c:v>
                </c:pt>
                <c:pt idx="20">
                  <c:v>31.58</c:v>
                </c:pt>
                <c:pt idx="21">
                  <c:v>30</c:v>
                </c:pt>
                <c:pt idx="22">
                  <c:v>20</c:v>
                </c:pt>
                <c:pt idx="23">
                  <c:v>20</c:v>
                </c:pt>
                <c:pt idx="24">
                  <c:v>0</c:v>
                </c:pt>
                <c:pt idx="25">
                  <c:v>17.309999999999999</c:v>
                </c:pt>
                <c:pt idx="26">
                  <c:v>17.239999999999998</c:v>
                </c:pt>
                <c:pt idx="27">
                  <c:v>10.34</c:v>
                </c:pt>
                <c:pt idx="28">
                  <c:v>19.23</c:v>
                </c:pt>
                <c:pt idx="29">
                  <c:v>29.5</c:v>
                </c:pt>
                <c:pt idx="30">
                  <c:v>59.46</c:v>
                </c:pt>
                <c:pt idx="31">
                  <c:v>25</c:v>
                </c:pt>
                <c:pt idx="32">
                  <c:v>46.67</c:v>
                </c:pt>
                <c:pt idx="33">
                  <c:v>26.32</c:v>
                </c:pt>
                <c:pt idx="34">
                  <c:v>45.45</c:v>
                </c:pt>
                <c:pt idx="35">
                  <c:v>64.709999999999994</c:v>
                </c:pt>
                <c:pt idx="36">
                  <c:v>52.94</c:v>
                </c:pt>
                <c:pt idx="37">
                  <c:v>37.5</c:v>
                </c:pt>
                <c:pt idx="38">
                  <c:v>10.53</c:v>
                </c:pt>
                <c:pt idx="39">
                  <c:v>40</c:v>
                </c:pt>
                <c:pt idx="40">
                  <c:v>33.33</c:v>
                </c:pt>
                <c:pt idx="41">
                  <c:v>26.32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38B6-4D7A-A8C0-7344598FD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discharge mRS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DA6-454C-9FB0-947CFF5630F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DA6-454C-9FB0-947CFF5630F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DA6-454C-9FB0-947CFF5630F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DA6-454C-9FB0-947CFF5630F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DA6-454C-9FB0-947CFF5630F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DA6-454C-9FB0-947CFF5630F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DA6-454C-9FB0-947CFF5630F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9DA6-454C-9FB0-947CFF5630F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DA6-454C-9FB0-947CFF5630F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DA6-454C-9FB0-947CFF5630F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DA6-454C-9FB0-947CFF5630F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9DA6-454C-9FB0-947CFF5630F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DA6-454C-9FB0-947CFF5630F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DA6-454C-9FB0-947CFF5630F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DA6-454C-9FB0-947CFF5630F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DA6-454C-9FB0-947CFF5630F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DA6-454C-9FB0-947CFF5630F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9DA6-454C-9FB0-947CFF5630F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DA6-454C-9FB0-947CFF5630F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DA6-454C-9FB0-947CFF5630F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9DA6-454C-9FB0-947CFF5630F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9DA6-454C-9FB0-947CFF5630F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9DA6-454C-9FB0-947CFF5630F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9DA6-454C-9FB0-947CFF5630F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DA6-454C-9FB0-947CFF5630F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9DA6-454C-9FB0-947CFF5630F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DA6-454C-9FB0-947CFF5630F1}"/>
              </c:ext>
            </c:extLst>
          </c:dPt>
          <c:dPt>
            <c:idx val="2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7-9DA6-454C-9FB0-947CFF5630F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DA6-454C-9FB0-947CFF5630F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9DA6-454C-9FB0-947CFF5630F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DA6-454C-9FB0-947CFF5630F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DA6-454C-9FB0-947CFF5630F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DA6-454C-9FB0-947CFF5630F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DA6-454C-9FB0-947CFF5630F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DA6-454C-9FB0-947CFF5630F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DA6-454C-9FB0-947CFF5630F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DA6-454C-9FB0-947CFF5630F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DA6-454C-9FB0-947CFF5630F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DA6-454C-9FB0-947CFF5630F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DA6-454C-9FB0-947CFF5630F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DA6-454C-9FB0-947CFF5630F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DA6-454C-9FB0-947CFF5630F1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9DA6-454C-9FB0-947CFF5630F1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9DA6-454C-9FB0-947CFF5630F1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9DA6-454C-9FB0-947CFF5630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Sokolov</c:v>
                </c:pt>
                <c:pt idx="1">
                  <c:v>Nemocnice Teplice</c:v>
                </c:pt>
                <c:pt idx="2">
                  <c:v>Thomayerova nemocnice</c:v>
                </c:pt>
                <c:pt idx="3">
                  <c:v>Nemocnice Blansko</c:v>
                </c:pt>
                <c:pt idx="4">
                  <c:v>Krajská nemocnice T.Bati ve Zlíně</c:v>
                </c:pt>
                <c:pt idx="5">
                  <c:v>Oblastní nemocnice Kladno</c:v>
                </c:pt>
                <c:pt idx="6">
                  <c:v>Nemocnice Litoměřice</c:v>
                </c:pt>
                <c:pt idx="7">
                  <c:v>Nemocnice Na Homolce</c:v>
                </c:pt>
                <c:pt idx="8">
                  <c:v>Nemocnice Vyškov</c:v>
                </c:pt>
                <c:pt idx="9">
                  <c:v>Oblastní nemocnice Náchod</c:v>
                </c:pt>
                <c:pt idx="10">
                  <c:v>Nemocnice Písek</c:v>
                </c:pt>
                <c:pt idx="11">
                  <c:v>Nemocnice Pardubického kraje</c:v>
                </c:pt>
                <c:pt idx="12">
                  <c:v>Ústřední vojenská nemocnice v Praze</c:v>
                </c:pt>
                <c:pt idx="13">
                  <c:v>Fakultní nemocnice Královské Vinohrady</c:v>
                </c:pt>
                <c:pt idx="14">
                  <c:v>Sdružené zdravotnické zařízení Krnov</c:v>
                </c:pt>
                <c:pt idx="15">
                  <c:v>Klaudiánova nemocnice</c:v>
                </c:pt>
                <c:pt idx="16">
                  <c:v>Oblastní nemocnice Příbram</c:v>
                </c:pt>
                <c:pt idx="17">
                  <c:v>Fakultní nemocnice Motol</c:v>
                </c:pt>
                <c:pt idx="18">
                  <c:v>Nemocnice České Budějovice</c:v>
                </c:pt>
                <c:pt idx="19">
                  <c:v>Fakultní nemocnice Olomouc</c:v>
                </c:pt>
                <c:pt idx="20">
                  <c:v>Oblastní nemocnice Kolín</c:v>
                </c:pt>
                <c:pt idx="21">
                  <c:v>Krajská nemocnice Liberec</c:v>
                </c:pt>
                <c:pt idx="22">
                  <c:v>Oblastní nemocnice Trutnov</c:v>
                </c:pt>
                <c:pt idx="23">
                  <c:v>Nemocnice Břeclav</c:v>
                </c:pt>
                <c:pt idx="24">
                  <c:v>Fakultní nemocnice Brno</c:v>
                </c:pt>
                <c:pt idx="25">
                  <c:v>Nemocnice Třinec</c:v>
                </c:pt>
                <c:pt idx="26">
                  <c:v>Nemocnice Chomutov</c:v>
                </c:pt>
                <c:pt idx="27">
                  <c:v>Czech Republic</c:v>
                </c:pt>
                <c:pt idx="28">
                  <c:v>Karlovarská krajská nemocnice</c:v>
                </c:pt>
                <c:pt idx="29">
                  <c:v>Fakultní nemocnice Plzeň</c:v>
                </c:pt>
                <c:pt idx="30">
                  <c:v>Nemocnice Rudolfa a Stefanie</c:v>
                </c:pt>
                <c:pt idx="31">
                  <c:v>Nemocnice Prostějov</c:v>
                </c:pt>
                <c:pt idx="32">
                  <c:v>Uherskohradišťská nemocnice</c:v>
                </c:pt>
                <c:pt idx="33">
                  <c:v>Městská nemocnice Ostrava</c:v>
                </c:pt>
                <c:pt idx="34">
                  <c:v>Nemocnice Jihlava</c:v>
                </c:pt>
                <c:pt idx="35">
                  <c:v>Nemocnice Jindřichův Hradec</c:v>
                </c:pt>
                <c:pt idx="36">
                  <c:v>Všeobecná fakultní nemocnice v Praze </c:v>
                </c:pt>
                <c:pt idx="37">
                  <c:v>Nemocnice Česká Lípa</c:v>
                </c:pt>
                <c:pt idx="38">
                  <c:v>Vítkovická nemocnice</c:v>
                </c:pt>
                <c:pt idx="39">
                  <c:v>Karvinská hornická nemocnice</c:v>
                </c:pt>
                <c:pt idx="40">
                  <c:v>Nemocnice Nové Město na Moravě</c:v>
                </c:pt>
                <c:pt idx="41">
                  <c:v>Masarykova nemocnice v Ústí nad Labem</c:v>
                </c:pt>
                <c:pt idx="42">
                  <c:v>Fakultní nemocnice Ostrava</c:v>
                </c:pt>
                <c:pt idx="43">
                  <c:v>Fakultní nemocnice Hradec Králové</c:v>
                </c:pt>
                <c:pt idx="44">
                  <c:v>Fakultní nemocnice u sv. Anny v Brně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2.5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9DA6-454C-9FB0-947CFF5630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hospital stay (days)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BCC-4DA3-B30B-86CE033B9B8B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7BCC-4DA3-B30B-86CE033B9B8B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7BCC-4DA3-B30B-86CE033B9B8B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7BCC-4DA3-B30B-86CE033B9B8B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7BCC-4DA3-B30B-86CE033B9B8B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7BCC-4DA3-B30B-86CE033B9B8B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7BCC-4DA3-B30B-86CE033B9B8B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7BCC-4DA3-B30B-86CE033B9B8B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7BCC-4DA3-B30B-86CE033B9B8B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7BCC-4DA3-B30B-86CE033B9B8B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7BCC-4DA3-B30B-86CE033B9B8B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7BCC-4DA3-B30B-86CE033B9B8B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7BCC-4DA3-B30B-86CE033B9B8B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7BCC-4DA3-B30B-86CE033B9B8B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7BCC-4DA3-B30B-86CE033B9B8B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7BCC-4DA3-B30B-86CE033B9B8B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7BCC-4DA3-B30B-86CE033B9B8B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7BCC-4DA3-B30B-86CE033B9B8B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7BCC-4DA3-B30B-86CE033B9B8B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7BCC-4DA3-B30B-86CE033B9B8B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7BCC-4DA3-B30B-86CE033B9B8B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7BCC-4DA3-B30B-86CE033B9B8B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7BCC-4DA3-B30B-86CE033B9B8B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7BCC-4DA3-B30B-86CE033B9B8B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7BCC-4DA3-B30B-86CE033B9B8B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7BCC-4DA3-B30B-86CE033B9B8B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7BCC-4DA3-B30B-86CE033B9B8B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7BCC-4DA3-B30B-86CE033B9B8B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7BCC-4DA3-B30B-86CE033B9B8B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7BCC-4DA3-B30B-86CE033B9B8B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7BCC-4DA3-B30B-86CE033B9B8B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7BCC-4DA3-B30B-86CE033B9B8B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7BCC-4DA3-B30B-86CE033B9B8B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7BCC-4DA3-B30B-86CE033B9B8B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7BCC-4DA3-B30B-86CE033B9B8B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7BCC-4DA3-B30B-86CE033B9B8B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7BCC-4DA3-B30B-86CE033B9B8B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7BCC-4DA3-B30B-86CE033B9B8B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7BCC-4DA3-B30B-86CE033B9B8B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7BCC-4DA3-B30B-86CE033B9B8B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7BCC-4DA3-B30B-86CE033B9B8B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7BCC-4DA3-B30B-86CE033B9B8B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7BCC-4DA3-B30B-86CE033B9B8B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7BCC-4DA3-B30B-86CE033B9B8B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7BCC-4DA3-B30B-86CE033B9B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Sheet1!$A$2:$A$46</c:f>
              <c:strCache>
                <c:ptCount val="45"/>
                <c:pt idx="0">
                  <c:v>Nemocnice České Budějovice</c:v>
                </c:pt>
                <c:pt idx="1">
                  <c:v>Krajská nemocnice Liberec</c:v>
                </c:pt>
                <c:pt idx="2">
                  <c:v>Klaudiánova nemocnice</c:v>
                </c:pt>
                <c:pt idx="3">
                  <c:v>Vítkovická nemocnice</c:v>
                </c:pt>
                <c:pt idx="4">
                  <c:v>Oblastní nemocnice Kolín</c:v>
                </c:pt>
                <c:pt idx="5">
                  <c:v>Karlovarská krajská nemocnice</c:v>
                </c:pt>
                <c:pt idx="6">
                  <c:v>Nemocnice Rudolfa a Stefanie</c:v>
                </c:pt>
                <c:pt idx="7">
                  <c:v>Fakultní nemocnice Plzeň</c:v>
                </c:pt>
                <c:pt idx="8">
                  <c:v>Nemocnice Teplice</c:v>
                </c:pt>
                <c:pt idx="9">
                  <c:v>Oblastní nemocnice Kladno</c:v>
                </c:pt>
                <c:pt idx="10">
                  <c:v>Nemocnice Jihlava</c:v>
                </c:pt>
                <c:pt idx="11">
                  <c:v>Nemocnice Břeclav</c:v>
                </c:pt>
                <c:pt idx="12">
                  <c:v>Karvinská hornická nemocnice</c:v>
                </c:pt>
                <c:pt idx="13">
                  <c:v>Fakultní nemocnice Brno</c:v>
                </c:pt>
                <c:pt idx="14">
                  <c:v>Krajská nemocnice T.Bati ve Zlíně</c:v>
                </c:pt>
                <c:pt idx="15">
                  <c:v>Oblastní nemocnice Náchod</c:v>
                </c:pt>
                <c:pt idx="16">
                  <c:v>Uherskohradišťská nemocnice</c:v>
                </c:pt>
                <c:pt idx="17">
                  <c:v>Czech Republic</c:v>
                </c:pt>
                <c:pt idx="18">
                  <c:v>Nemocnice Na Homolce</c:v>
                </c:pt>
                <c:pt idx="19">
                  <c:v>Nemocnice Česká Lípa</c:v>
                </c:pt>
                <c:pt idx="20">
                  <c:v>Thomayerova nemocnice</c:v>
                </c:pt>
                <c:pt idx="21">
                  <c:v>Masarykova nemocnice v Ústí nad Labem</c:v>
                </c:pt>
                <c:pt idx="22">
                  <c:v>Nemocnice Sokolov</c:v>
                </c:pt>
                <c:pt idx="23">
                  <c:v>Ústřední vojenská nemocnice v Praze</c:v>
                </c:pt>
                <c:pt idx="24">
                  <c:v>Městská nemocnice Ostrava</c:v>
                </c:pt>
                <c:pt idx="25">
                  <c:v>Nemocnice Litoměřice</c:v>
                </c:pt>
                <c:pt idx="26">
                  <c:v>Nemocnice Blansko</c:v>
                </c:pt>
                <c:pt idx="27">
                  <c:v>Fakultní nemocnice Olomouc</c:v>
                </c:pt>
                <c:pt idx="28">
                  <c:v>Sdružené zdravotnické zařízení Krnov</c:v>
                </c:pt>
                <c:pt idx="29">
                  <c:v>Oblastní nemocnice Trutnov</c:v>
                </c:pt>
                <c:pt idx="30">
                  <c:v>Nemocnice Třinec</c:v>
                </c:pt>
                <c:pt idx="31">
                  <c:v>Fakultní nemocnice u sv. Anny v Brně</c:v>
                </c:pt>
                <c:pt idx="32">
                  <c:v>Fakultní nemocnice Hradec Králové</c:v>
                </c:pt>
                <c:pt idx="33">
                  <c:v>Oblastní nemocnice Příbram</c:v>
                </c:pt>
                <c:pt idx="34">
                  <c:v>Nemocnice Pardubického kraje</c:v>
                </c:pt>
                <c:pt idx="35">
                  <c:v>Fakultní nemocnice Ostrava</c:v>
                </c:pt>
                <c:pt idx="36">
                  <c:v>Nemocnice Nové Město na Moravě</c:v>
                </c:pt>
                <c:pt idx="37">
                  <c:v>Nemocnice Písek</c:v>
                </c:pt>
                <c:pt idx="38">
                  <c:v>Všeobecná fakultní nemocnice v Praze </c:v>
                </c:pt>
                <c:pt idx="39">
                  <c:v>Nemocnice Chomutov</c:v>
                </c:pt>
                <c:pt idx="40">
                  <c:v>Fakultní nemocnice Královské Vinohrady</c:v>
                </c:pt>
                <c:pt idx="41">
                  <c:v>Fakultní nemocnice Motol</c:v>
                </c:pt>
                <c:pt idx="42">
                  <c:v>Nemocnice Prostějov</c:v>
                </c:pt>
                <c:pt idx="43">
                  <c:v>Nemocnice Jindřichův Hradec</c:v>
                </c:pt>
                <c:pt idx="44">
                  <c:v>Nemocnice Vyškov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>
                  <c:v>7.5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9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7BCC-4DA3-B30B-86CE033B9B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0CD-47D6-BA54-FCA12A0B3AC6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Klaudiánova nemocnice</c:v>
                </c:pt>
                <c:pt idx="3">
                  <c:v>Fakultní nemocnice Ostrava</c:v>
                </c:pt>
                <c:pt idx="4">
                  <c:v>Nemocnice Teplice</c:v>
                </c:pt>
                <c:pt idx="5">
                  <c:v>Fakultní nemocnice Hradec Králové</c:v>
                </c:pt>
                <c:pt idx="6">
                  <c:v>Krajská nemocnice Liberec</c:v>
                </c:pt>
                <c:pt idx="7">
                  <c:v>Fakultní nemocnice u sv. Anny v Brně</c:v>
                </c:pt>
                <c:pt idx="8">
                  <c:v>Nemocnice České Budějovice</c:v>
                </c:pt>
                <c:pt idx="9">
                  <c:v>Czech Republic</c:v>
                </c:pt>
                <c:pt idx="10">
                  <c:v>Nemocnice Nové Město na Moravě</c:v>
                </c:pt>
                <c:pt idx="11">
                  <c:v>Nemocnice Na Homolce</c:v>
                </c:pt>
                <c:pt idx="12">
                  <c:v>Fakultní nemocnice Plzeň</c:v>
                </c:pt>
                <c:pt idx="13">
                  <c:v>Nemocnice Břeclav</c:v>
                </c:pt>
                <c:pt idx="14">
                  <c:v>Uherskohradišťská nemocnice</c:v>
                </c:pt>
                <c:pt idx="15">
                  <c:v>Ústřední vojenská nemocnice v Praze</c:v>
                </c:pt>
                <c:pt idx="16">
                  <c:v>Fakultní nemocnice Královské Vinohrady</c:v>
                </c:pt>
                <c:pt idx="17">
                  <c:v>Nemocnice Rudolfa a Stefanie</c:v>
                </c:pt>
                <c:pt idx="18">
                  <c:v>Oblastní nemocnice Kolín</c:v>
                </c:pt>
                <c:pt idx="19">
                  <c:v>Nemocnice Blansko</c:v>
                </c:pt>
                <c:pt idx="20">
                  <c:v>Fakultní nemocnice Motol</c:v>
                </c:pt>
                <c:pt idx="21">
                  <c:v>Nemocnice Litoměřice</c:v>
                </c:pt>
                <c:pt idx="22">
                  <c:v>Oblastní nemocnice Kladno</c:v>
                </c:pt>
                <c:pt idx="23">
                  <c:v>Městská nemocnice Ostrava</c:v>
                </c:pt>
                <c:pt idx="24">
                  <c:v>Nemocnice Pardubického kraje</c:v>
                </c:pt>
                <c:pt idx="25">
                  <c:v>Všeobecná fakultní nemocnice v Praze </c:v>
                </c:pt>
                <c:pt idx="26">
                  <c:v>Nemocnice Třinec</c:v>
                </c:pt>
                <c:pt idx="27">
                  <c:v>Krajská nemocnice T.Bati ve Zlíně</c:v>
                </c:pt>
                <c:pt idx="28">
                  <c:v>Fakultní nemocnice Brno</c:v>
                </c:pt>
                <c:pt idx="29">
                  <c:v>Nemocnice Sokolov</c:v>
                </c:pt>
                <c:pt idx="30">
                  <c:v>Sdružené zdravotnické zařízení Krnov</c:v>
                </c:pt>
                <c:pt idx="31">
                  <c:v>Oblastní nemocnice Trutnov</c:v>
                </c:pt>
                <c:pt idx="32">
                  <c:v>Nemocnice Česká Lípa</c:v>
                </c:pt>
                <c:pt idx="33">
                  <c:v>Fakultní nemocnice Olomouc</c:v>
                </c:pt>
                <c:pt idx="34">
                  <c:v>Nemocnice Jindřichův Hradec</c:v>
                </c:pt>
                <c:pt idx="35">
                  <c:v>Oblastní nemocnice Náchod</c:v>
                </c:pt>
                <c:pt idx="36">
                  <c:v>Karvinská hornická nemocnice</c:v>
                </c:pt>
                <c:pt idx="37">
                  <c:v>Vítkovická nemocnice</c:v>
                </c:pt>
                <c:pt idx="38">
                  <c:v>Nemocnice Prostějov</c:v>
                </c:pt>
                <c:pt idx="39">
                  <c:v>Nemocnice Jihlava</c:v>
                </c:pt>
                <c:pt idx="40">
                  <c:v>Nemocnice Vyškov</c:v>
                </c:pt>
                <c:pt idx="41">
                  <c:v>Karlovarská krajská nemocnice</c:v>
                </c:pt>
                <c:pt idx="42">
                  <c:v>Nemocnice Písek</c:v>
                </c:pt>
                <c:pt idx="43">
                  <c:v>Thomayerova nemocnice</c:v>
                </c:pt>
                <c:pt idx="44">
                  <c:v>Nemocnice Chomutov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30.94</c:v>
                </c:pt>
                <c:pt idx="1">
                  <c:v>61.7</c:v>
                </c:pt>
                <c:pt idx="2">
                  <c:v>82.42</c:v>
                </c:pt>
                <c:pt idx="3">
                  <c:v>83.05</c:v>
                </c:pt>
                <c:pt idx="4">
                  <c:v>88.18</c:v>
                </c:pt>
                <c:pt idx="5">
                  <c:v>90.48</c:v>
                </c:pt>
                <c:pt idx="6">
                  <c:v>91.59</c:v>
                </c:pt>
                <c:pt idx="7">
                  <c:v>91.67</c:v>
                </c:pt>
                <c:pt idx="8">
                  <c:v>92.55</c:v>
                </c:pt>
                <c:pt idx="9">
                  <c:v>93.2</c:v>
                </c:pt>
                <c:pt idx="10">
                  <c:v>93.94</c:v>
                </c:pt>
                <c:pt idx="11">
                  <c:v>94.62</c:v>
                </c:pt>
                <c:pt idx="12">
                  <c:v>95.06</c:v>
                </c:pt>
                <c:pt idx="13">
                  <c:v>95.38</c:v>
                </c:pt>
                <c:pt idx="14">
                  <c:v>95.88</c:v>
                </c:pt>
                <c:pt idx="15">
                  <c:v>95.96</c:v>
                </c:pt>
                <c:pt idx="16">
                  <c:v>96.36</c:v>
                </c:pt>
                <c:pt idx="17">
                  <c:v>96.77</c:v>
                </c:pt>
                <c:pt idx="18">
                  <c:v>97.75</c:v>
                </c:pt>
                <c:pt idx="19">
                  <c:v>98.08</c:v>
                </c:pt>
                <c:pt idx="20">
                  <c:v>98.13</c:v>
                </c:pt>
                <c:pt idx="21">
                  <c:v>98.18</c:v>
                </c:pt>
                <c:pt idx="22">
                  <c:v>98.39</c:v>
                </c:pt>
                <c:pt idx="23">
                  <c:v>98.43</c:v>
                </c:pt>
                <c:pt idx="24">
                  <c:v>98.46</c:v>
                </c:pt>
                <c:pt idx="25">
                  <c:v>98.48</c:v>
                </c:pt>
                <c:pt idx="26">
                  <c:v>98.57</c:v>
                </c:pt>
                <c:pt idx="27">
                  <c:v>99</c:v>
                </c:pt>
                <c:pt idx="28">
                  <c:v>99.12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D0CD-47D6-BA54-FCA12A0B3A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0CD-47D6-BA54-FCA12A0B3AC6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Klaudiánova nemocnice</c:v>
                </c:pt>
                <c:pt idx="3">
                  <c:v>Fakultní nemocnice Ostrava</c:v>
                </c:pt>
                <c:pt idx="4">
                  <c:v>Nemocnice Teplice</c:v>
                </c:pt>
                <c:pt idx="5">
                  <c:v>Fakultní nemocnice Hradec Králové</c:v>
                </c:pt>
                <c:pt idx="6">
                  <c:v>Krajská nemocnice Liberec</c:v>
                </c:pt>
                <c:pt idx="7">
                  <c:v>Fakultní nemocnice u sv. Anny v Brně</c:v>
                </c:pt>
                <c:pt idx="8">
                  <c:v>Nemocnice České Budějovice</c:v>
                </c:pt>
                <c:pt idx="9">
                  <c:v>Czech Republic</c:v>
                </c:pt>
                <c:pt idx="10">
                  <c:v>Nemocnice Nové Město na Moravě</c:v>
                </c:pt>
                <c:pt idx="11">
                  <c:v>Nemocnice Na Homolce</c:v>
                </c:pt>
                <c:pt idx="12">
                  <c:v>Fakultní nemocnice Plzeň</c:v>
                </c:pt>
                <c:pt idx="13">
                  <c:v>Nemocnice Břeclav</c:v>
                </c:pt>
                <c:pt idx="14">
                  <c:v>Uherskohradišťská nemocnice</c:v>
                </c:pt>
                <c:pt idx="15">
                  <c:v>Ústřední vojenská nemocnice v Praze</c:v>
                </c:pt>
                <c:pt idx="16">
                  <c:v>Fakultní nemocnice Královské Vinohrady</c:v>
                </c:pt>
                <c:pt idx="17">
                  <c:v>Nemocnice Rudolfa a Stefanie</c:v>
                </c:pt>
                <c:pt idx="18">
                  <c:v>Oblastní nemocnice Kolín</c:v>
                </c:pt>
                <c:pt idx="19">
                  <c:v>Nemocnice Blansko</c:v>
                </c:pt>
                <c:pt idx="20">
                  <c:v>Fakultní nemocnice Motol</c:v>
                </c:pt>
                <c:pt idx="21">
                  <c:v>Nemocnice Litoměřice</c:v>
                </c:pt>
                <c:pt idx="22">
                  <c:v>Oblastní nemocnice Kladno</c:v>
                </c:pt>
                <c:pt idx="23">
                  <c:v>Městská nemocnice Ostrava</c:v>
                </c:pt>
                <c:pt idx="24">
                  <c:v>Nemocnice Pardubického kraje</c:v>
                </c:pt>
                <c:pt idx="25">
                  <c:v>Všeobecná fakultní nemocnice v Praze </c:v>
                </c:pt>
                <c:pt idx="26">
                  <c:v>Nemocnice Třinec</c:v>
                </c:pt>
                <c:pt idx="27">
                  <c:v>Krajská nemocnice T.Bati ve Zlíně</c:v>
                </c:pt>
                <c:pt idx="28">
                  <c:v>Fakultní nemocnice Brno</c:v>
                </c:pt>
                <c:pt idx="29">
                  <c:v>Nemocnice Sokolov</c:v>
                </c:pt>
                <c:pt idx="30">
                  <c:v>Sdružené zdravotnické zařízení Krnov</c:v>
                </c:pt>
                <c:pt idx="31">
                  <c:v>Oblastní nemocnice Trutnov</c:v>
                </c:pt>
                <c:pt idx="32">
                  <c:v>Nemocnice Česká Lípa</c:v>
                </c:pt>
                <c:pt idx="33">
                  <c:v>Fakultní nemocnice Olomouc</c:v>
                </c:pt>
                <c:pt idx="34">
                  <c:v>Nemocnice Jindřichův Hradec</c:v>
                </c:pt>
                <c:pt idx="35">
                  <c:v>Oblastní nemocnice Náchod</c:v>
                </c:pt>
                <c:pt idx="36">
                  <c:v>Karvinská hornická nemocnice</c:v>
                </c:pt>
                <c:pt idx="37">
                  <c:v>Vítkovická nemocnice</c:v>
                </c:pt>
                <c:pt idx="38">
                  <c:v>Nemocnice Prostějov</c:v>
                </c:pt>
                <c:pt idx="39">
                  <c:v>Nemocnice Jihlava</c:v>
                </c:pt>
                <c:pt idx="40">
                  <c:v>Nemocnice Vyškov</c:v>
                </c:pt>
                <c:pt idx="41">
                  <c:v>Karlovarská krajská nemocnice</c:v>
                </c:pt>
                <c:pt idx="42">
                  <c:v>Nemocnice Písek</c:v>
                </c:pt>
                <c:pt idx="43">
                  <c:v>Thomayerova nemocnice</c:v>
                </c:pt>
                <c:pt idx="44">
                  <c:v>Nemocnice Chomutov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9.35</c:v>
                </c:pt>
                <c:pt idx="1">
                  <c:v>0</c:v>
                </c:pt>
                <c:pt idx="2">
                  <c:v>0</c:v>
                </c:pt>
                <c:pt idx="3">
                  <c:v>16.100000000000001</c:v>
                </c:pt>
                <c:pt idx="4">
                  <c:v>0</c:v>
                </c:pt>
                <c:pt idx="5">
                  <c:v>0</c:v>
                </c:pt>
                <c:pt idx="6">
                  <c:v>7.48</c:v>
                </c:pt>
                <c:pt idx="7">
                  <c:v>2.5</c:v>
                </c:pt>
                <c:pt idx="8">
                  <c:v>3.72</c:v>
                </c:pt>
                <c:pt idx="9">
                  <c:v>1.73</c:v>
                </c:pt>
                <c:pt idx="10">
                  <c:v>0</c:v>
                </c:pt>
                <c:pt idx="11">
                  <c:v>5.38</c:v>
                </c:pt>
                <c:pt idx="12">
                  <c:v>4.9400000000000004</c:v>
                </c:pt>
                <c:pt idx="13">
                  <c:v>0</c:v>
                </c:pt>
                <c:pt idx="14">
                  <c:v>0</c:v>
                </c:pt>
                <c:pt idx="15">
                  <c:v>2.02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0.93</c:v>
                </c:pt>
                <c:pt idx="21">
                  <c:v>0</c:v>
                </c:pt>
                <c:pt idx="22">
                  <c:v>0</c:v>
                </c:pt>
                <c:pt idx="23">
                  <c:v>0.79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D0CD-47D6-BA54-FCA12A0B3A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0CD-47D6-BA54-FCA12A0B3AC6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Klaudiánova nemocnice</c:v>
                </c:pt>
                <c:pt idx="3">
                  <c:v>Fakultní nemocnice Ostrava</c:v>
                </c:pt>
                <c:pt idx="4">
                  <c:v>Nemocnice Teplice</c:v>
                </c:pt>
                <c:pt idx="5">
                  <c:v>Fakultní nemocnice Hradec Králové</c:v>
                </c:pt>
                <c:pt idx="6">
                  <c:v>Krajská nemocnice Liberec</c:v>
                </c:pt>
                <c:pt idx="7">
                  <c:v>Fakultní nemocnice u sv. Anny v Brně</c:v>
                </c:pt>
                <c:pt idx="8">
                  <c:v>Nemocnice České Budějovice</c:v>
                </c:pt>
                <c:pt idx="9">
                  <c:v>Czech Republic</c:v>
                </c:pt>
                <c:pt idx="10">
                  <c:v>Nemocnice Nové Město na Moravě</c:v>
                </c:pt>
                <c:pt idx="11">
                  <c:v>Nemocnice Na Homolce</c:v>
                </c:pt>
                <c:pt idx="12">
                  <c:v>Fakultní nemocnice Plzeň</c:v>
                </c:pt>
                <c:pt idx="13">
                  <c:v>Nemocnice Břeclav</c:v>
                </c:pt>
                <c:pt idx="14">
                  <c:v>Uherskohradišťská nemocnice</c:v>
                </c:pt>
                <c:pt idx="15">
                  <c:v>Ústřední vojenská nemocnice v Praze</c:v>
                </c:pt>
                <c:pt idx="16">
                  <c:v>Fakultní nemocnice Královské Vinohrady</c:v>
                </c:pt>
                <c:pt idx="17">
                  <c:v>Nemocnice Rudolfa a Stefanie</c:v>
                </c:pt>
                <c:pt idx="18">
                  <c:v>Oblastní nemocnice Kolín</c:v>
                </c:pt>
                <c:pt idx="19">
                  <c:v>Nemocnice Blansko</c:v>
                </c:pt>
                <c:pt idx="20">
                  <c:v>Fakultní nemocnice Motol</c:v>
                </c:pt>
                <c:pt idx="21">
                  <c:v>Nemocnice Litoměřice</c:v>
                </c:pt>
                <c:pt idx="22">
                  <c:v>Oblastní nemocnice Kladno</c:v>
                </c:pt>
                <c:pt idx="23">
                  <c:v>Městská nemocnice Ostrava</c:v>
                </c:pt>
                <c:pt idx="24">
                  <c:v>Nemocnice Pardubického kraje</c:v>
                </c:pt>
                <c:pt idx="25">
                  <c:v>Všeobecná fakultní nemocnice v Praze </c:v>
                </c:pt>
                <c:pt idx="26">
                  <c:v>Nemocnice Třinec</c:v>
                </c:pt>
                <c:pt idx="27">
                  <c:v>Krajská nemocnice T.Bati ve Zlíně</c:v>
                </c:pt>
                <c:pt idx="28">
                  <c:v>Fakultní nemocnice Brno</c:v>
                </c:pt>
                <c:pt idx="29">
                  <c:v>Nemocnice Sokolov</c:v>
                </c:pt>
                <c:pt idx="30">
                  <c:v>Sdružené zdravotnické zařízení Krnov</c:v>
                </c:pt>
                <c:pt idx="31">
                  <c:v>Oblastní nemocnice Trutnov</c:v>
                </c:pt>
                <c:pt idx="32">
                  <c:v>Nemocnice Česká Lípa</c:v>
                </c:pt>
                <c:pt idx="33">
                  <c:v>Fakultní nemocnice Olomouc</c:v>
                </c:pt>
                <c:pt idx="34">
                  <c:v>Nemocnice Jindřichův Hradec</c:v>
                </c:pt>
                <c:pt idx="35">
                  <c:v>Oblastní nemocnice Náchod</c:v>
                </c:pt>
                <c:pt idx="36">
                  <c:v>Karvinská hornická nemocnice</c:v>
                </c:pt>
                <c:pt idx="37">
                  <c:v>Vítkovická nemocnice</c:v>
                </c:pt>
                <c:pt idx="38">
                  <c:v>Nemocnice Prostějov</c:v>
                </c:pt>
                <c:pt idx="39">
                  <c:v>Nemocnice Jihlava</c:v>
                </c:pt>
                <c:pt idx="40">
                  <c:v>Nemocnice Vyškov</c:v>
                </c:pt>
                <c:pt idx="41">
                  <c:v>Karlovarská krajská nemocnice</c:v>
                </c:pt>
                <c:pt idx="42">
                  <c:v>Nemocnice Písek</c:v>
                </c:pt>
                <c:pt idx="43">
                  <c:v>Thomayerova nemocnice</c:v>
                </c:pt>
                <c:pt idx="44">
                  <c:v>Nemocnice Chomutov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2.88</c:v>
                </c:pt>
                <c:pt idx="1">
                  <c:v>4.26</c:v>
                </c:pt>
                <c:pt idx="2">
                  <c:v>3.3</c:v>
                </c:pt>
                <c:pt idx="3">
                  <c:v>0.85</c:v>
                </c:pt>
                <c:pt idx="4">
                  <c:v>0</c:v>
                </c:pt>
                <c:pt idx="5">
                  <c:v>6.67</c:v>
                </c:pt>
                <c:pt idx="6">
                  <c:v>0.93</c:v>
                </c:pt>
                <c:pt idx="7">
                  <c:v>5.83</c:v>
                </c:pt>
                <c:pt idx="8">
                  <c:v>1.6</c:v>
                </c:pt>
                <c:pt idx="9">
                  <c:v>1.05</c:v>
                </c:pt>
                <c:pt idx="10">
                  <c:v>4.55</c:v>
                </c:pt>
                <c:pt idx="11">
                  <c:v>0</c:v>
                </c:pt>
                <c:pt idx="12">
                  <c:v>0</c:v>
                </c:pt>
                <c:pt idx="13">
                  <c:v>4.62</c:v>
                </c:pt>
                <c:pt idx="14">
                  <c:v>0</c:v>
                </c:pt>
                <c:pt idx="15">
                  <c:v>2.02</c:v>
                </c:pt>
                <c:pt idx="16">
                  <c:v>1.82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0.88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D0CD-47D6-BA54-FCA12A0B3A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D0CD-47D6-BA54-FCA12A0B3AC6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Klaudiánova nemocnice</c:v>
                </c:pt>
                <c:pt idx="3">
                  <c:v>Fakultní nemocnice Ostrava</c:v>
                </c:pt>
                <c:pt idx="4">
                  <c:v>Nemocnice Teplice</c:v>
                </c:pt>
                <c:pt idx="5">
                  <c:v>Fakultní nemocnice Hradec Králové</c:v>
                </c:pt>
                <c:pt idx="6">
                  <c:v>Krajská nemocnice Liberec</c:v>
                </c:pt>
                <c:pt idx="7">
                  <c:v>Fakultní nemocnice u sv. Anny v Brně</c:v>
                </c:pt>
                <c:pt idx="8">
                  <c:v>Nemocnice České Budějovice</c:v>
                </c:pt>
                <c:pt idx="9">
                  <c:v>Czech Republic</c:v>
                </c:pt>
                <c:pt idx="10">
                  <c:v>Nemocnice Nové Město na Moravě</c:v>
                </c:pt>
                <c:pt idx="11">
                  <c:v>Nemocnice Na Homolce</c:v>
                </c:pt>
                <c:pt idx="12">
                  <c:v>Fakultní nemocnice Plzeň</c:v>
                </c:pt>
                <c:pt idx="13">
                  <c:v>Nemocnice Břeclav</c:v>
                </c:pt>
                <c:pt idx="14">
                  <c:v>Uherskohradišťská nemocnice</c:v>
                </c:pt>
                <c:pt idx="15">
                  <c:v>Ústřední vojenská nemocnice v Praze</c:v>
                </c:pt>
                <c:pt idx="16">
                  <c:v>Fakultní nemocnice Královské Vinohrady</c:v>
                </c:pt>
                <c:pt idx="17">
                  <c:v>Nemocnice Rudolfa a Stefanie</c:v>
                </c:pt>
                <c:pt idx="18">
                  <c:v>Oblastní nemocnice Kolín</c:v>
                </c:pt>
                <c:pt idx="19">
                  <c:v>Nemocnice Blansko</c:v>
                </c:pt>
                <c:pt idx="20">
                  <c:v>Fakultní nemocnice Motol</c:v>
                </c:pt>
                <c:pt idx="21">
                  <c:v>Nemocnice Litoměřice</c:v>
                </c:pt>
                <c:pt idx="22">
                  <c:v>Oblastní nemocnice Kladno</c:v>
                </c:pt>
                <c:pt idx="23">
                  <c:v>Městská nemocnice Ostrava</c:v>
                </c:pt>
                <c:pt idx="24">
                  <c:v>Nemocnice Pardubického kraje</c:v>
                </c:pt>
                <c:pt idx="25">
                  <c:v>Všeobecná fakultní nemocnice v Praze </c:v>
                </c:pt>
                <c:pt idx="26">
                  <c:v>Nemocnice Třinec</c:v>
                </c:pt>
                <c:pt idx="27">
                  <c:v>Krajská nemocnice T.Bati ve Zlíně</c:v>
                </c:pt>
                <c:pt idx="28">
                  <c:v>Fakultní nemocnice Brno</c:v>
                </c:pt>
                <c:pt idx="29">
                  <c:v>Nemocnice Sokolov</c:v>
                </c:pt>
                <c:pt idx="30">
                  <c:v>Sdružené zdravotnické zařízení Krnov</c:v>
                </c:pt>
                <c:pt idx="31">
                  <c:v>Oblastní nemocnice Trutnov</c:v>
                </c:pt>
                <c:pt idx="32">
                  <c:v>Nemocnice Česká Lípa</c:v>
                </c:pt>
                <c:pt idx="33">
                  <c:v>Fakultní nemocnice Olomouc</c:v>
                </c:pt>
                <c:pt idx="34">
                  <c:v>Nemocnice Jindřichův Hradec</c:v>
                </c:pt>
                <c:pt idx="35">
                  <c:v>Oblastní nemocnice Náchod</c:v>
                </c:pt>
                <c:pt idx="36">
                  <c:v>Karvinská hornická nemocnice</c:v>
                </c:pt>
                <c:pt idx="37">
                  <c:v>Vítkovická nemocnice</c:v>
                </c:pt>
                <c:pt idx="38">
                  <c:v>Nemocnice Prostějov</c:v>
                </c:pt>
                <c:pt idx="39">
                  <c:v>Nemocnice Jihlava</c:v>
                </c:pt>
                <c:pt idx="40">
                  <c:v>Nemocnice Vyškov</c:v>
                </c:pt>
                <c:pt idx="41">
                  <c:v>Karlovarská krajská nemocnice</c:v>
                </c:pt>
                <c:pt idx="42">
                  <c:v>Nemocnice Písek</c:v>
                </c:pt>
                <c:pt idx="43">
                  <c:v>Thomayerova nemocnice</c:v>
                </c:pt>
                <c:pt idx="44">
                  <c:v>Nemocnice Chomutov</c:v>
                </c:pt>
              </c:strCache>
            </c:str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1.44</c:v>
                </c:pt>
                <c:pt idx="1">
                  <c:v>31.91</c:v>
                </c:pt>
                <c:pt idx="2">
                  <c:v>2.2000000000000002</c:v>
                </c:pt>
                <c:pt idx="3">
                  <c:v>0</c:v>
                </c:pt>
                <c:pt idx="4">
                  <c:v>0</c:v>
                </c:pt>
                <c:pt idx="5">
                  <c:v>2.86</c:v>
                </c:pt>
                <c:pt idx="6">
                  <c:v>0</c:v>
                </c:pt>
                <c:pt idx="7">
                  <c:v>0</c:v>
                </c:pt>
                <c:pt idx="8">
                  <c:v>0.53</c:v>
                </c:pt>
                <c:pt idx="9">
                  <c:v>0.94</c:v>
                </c:pt>
                <c:pt idx="10">
                  <c:v>1.52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4.12</c:v>
                </c:pt>
                <c:pt idx="15">
                  <c:v>0</c:v>
                </c:pt>
                <c:pt idx="16">
                  <c:v>1.82</c:v>
                </c:pt>
                <c:pt idx="17">
                  <c:v>3.23</c:v>
                </c:pt>
                <c:pt idx="18">
                  <c:v>1.1200000000000001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1.54</c:v>
                </c:pt>
                <c:pt idx="25">
                  <c:v>1.52</c:v>
                </c:pt>
                <c:pt idx="26">
                  <c:v>1.43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D0CD-47D6-BA54-FCA12A0B3A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0CD-47D6-BA54-FCA12A0B3AC6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Klaudiánova nemocnice</c:v>
                </c:pt>
                <c:pt idx="3">
                  <c:v>Fakultní nemocnice Ostrava</c:v>
                </c:pt>
                <c:pt idx="4">
                  <c:v>Nemocnice Teplice</c:v>
                </c:pt>
                <c:pt idx="5">
                  <c:v>Fakultní nemocnice Hradec Králové</c:v>
                </c:pt>
                <c:pt idx="6">
                  <c:v>Krajská nemocnice Liberec</c:v>
                </c:pt>
                <c:pt idx="7">
                  <c:v>Fakultní nemocnice u sv. Anny v Brně</c:v>
                </c:pt>
                <c:pt idx="8">
                  <c:v>Nemocnice České Budějovice</c:v>
                </c:pt>
                <c:pt idx="9">
                  <c:v>Czech Republic</c:v>
                </c:pt>
                <c:pt idx="10">
                  <c:v>Nemocnice Nové Město na Moravě</c:v>
                </c:pt>
                <c:pt idx="11">
                  <c:v>Nemocnice Na Homolce</c:v>
                </c:pt>
                <c:pt idx="12">
                  <c:v>Fakultní nemocnice Plzeň</c:v>
                </c:pt>
                <c:pt idx="13">
                  <c:v>Nemocnice Břeclav</c:v>
                </c:pt>
                <c:pt idx="14">
                  <c:v>Uherskohradišťská nemocnice</c:v>
                </c:pt>
                <c:pt idx="15">
                  <c:v>Ústřední vojenská nemocnice v Praze</c:v>
                </c:pt>
                <c:pt idx="16">
                  <c:v>Fakultní nemocnice Královské Vinohrady</c:v>
                </c:pt>
                <c:pt idx="17">
                  <c:v>Nemocnice Rudolfa a Stefanie</c:v>
                </c:pt>
                <c:pt idx="18">
                  <c:v>Oblastní nemocnice Kolín</c:v>
                </c:pt>
                <c:pt idx="19">
                  <c:v>Nemocnice Blansko</c:v>
                </c:pt>
                <c:pt idx="20">
                  <c:v>Fakultní nemocnice Motol</c:v>
                </c:pt>
                <c:pt idx="21">
                  <c:v>Nemocnice Litoměřice</c:v>
                </c:pt>
                <c:pt idx="22">
                  <c:v>Oblastní nemocnice Kladno</c:v>
                </c:pt>
                <c:pt idx="23">
                  <c:v>Městská nemocnice Ostrava</c:v>
                </c:pt>
                <c:pt idx="24">
                  <c:v>Nemocnice Pardubického kraje</c:v>
                </c:pt>
                <c:pt idx="25">
                  <c:v>Všeobecná fakultní nemocnice v Praze </c:v>
                </c:pt>
                <c:pt idx="26">
                  <c:v>Nemocnice Třinec</c:v>
                </c:pt>
                <c:pt idx="27">
                  <c:v>Krajská nemocnice T.Bati ve Zlíně</c:v>
                </c:pt>
                <c:pt idx="28">
                  <c:v>Fakultní nemocnice Brno</c:v>
                </c:pt>
                <c:pt idx="29">
                  <c:v>Nemocnice Sokolov</c:v>
                </c:pt>
                <c:pt idx="30">
                  <c:v>Sdružené zdravotnické zařízení Krnov</c:v>
                </c:pt>
                <c:pt idx="31">
                  <c:v>Oblastní nemocnice Trutnov</c:v>
                </c:pt>
                <c:pt idx="32">
                  <c:v>Nemocnice Česká Lípa</c:v>
                </c:pt>
                <c:pt idx="33">
                  <c:v>Fakultní nemocnice Olomouc</c:v>
                </c:pt>
                <c:pt idx="34">
                  <c:v>Nemocnice Jindřichův Hradec</c:v>
                </c:pt>
                <c:pt idx="35">
                  <c:v>Oblastní nemocnice Náchod</c:v>
                </c:pt>
                <c:pt idx="36">
                  <c:v>Karvinská hornická nemocnice</c:v>
                </c:pt>
                <c:pt idx="37">
                  <c:v>Vítkovická nemocnice</c:v>
                </c:pt>
                <c:pt idx="38">
                  <c:v>Nemocnice Prostějov</c:v>
                </c:pt>
                <c:pt idx="39">
                  <c:v>Nemocnice Jihlava</c:v>
                </c:pt>
                <c:pt idx="40">
                  <c:v>Nemocnice Vyškov</c:v>
                </c:pt>
                <c:pt idx="41">
                  <c:v>Karlovarská krajská nemocnice</c:v>
                </c:pt>
                <c:pt idx="42">
                  <c:v>Nemocnice Písek</c:v>
                </c:pt>
                <c:pt idx="43">
                  <c:v>Thomayerova nemocnice</c:v>
                </c:pt>
                <c:pt idx="44">
                  <c:v>Nemocnice Chomutov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  <c:pt idx="0">
                  <c:v>0.72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0.06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1.82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D0CD-47D6-BA54-FCA12A0B3A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D0CD-47D6-BA54-FCA12A0B3AC6}"/>
              </c:ext>
            </c:extLst>
          </c:dPt>
          <c:cat>
            <c:strRef>
              <c:f>Sheet1!$A$2:$A$46</c:f>
              <c:strCache>
                <c:ptCount val="45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Klaudiánova nemocnice</c:v>
                </c:pt>
                <c:pt idx="3">
                  <c:v>Fakultní nemocnice Ostrava</c:v>
                </c:pt>
                <c:pt idx="4">
                  <c:v>Nemocnice Teplice</c:v>
                </c:pt>
                <c:pt idx="5">
                  <c:v>Fakultní nemocnice Hradec Králové</c:v>
                </c:pt>
                <c:pt idx="6">
                  <c:v>Krajská nemocnice Liberec</c:v>
                </c:pt>
                <c:pt idx="7">
                  <c:v>Fakultní nemocnice u sv. Anny v Brně</c:v>
                </c:pt>
                <c:pt idx="8">
                  <c:v>Nemocnice České Budějovice</c:v>
                </c:pt>
                <c:pt idx="9">
                  <c:v>Czech Republic</c:v>
                </c:pt>
                <c:pt idx="10">
                  <c:v>Nemocnice Nové Město na Moravě</c:v>
                </c:pt>
                <c:pt idx="11">
                  <c:v>Nemocnice Na Homolce</c:v>
                </c:pt>
                <c:pt idx="12">
                  <c:v>Fakultní nemocnice Plzeň</c:v>
                </c:pt>
                <c:pt idx="13">
                  <c:v>Nemocnice Břeclav</c:v>
                </c:pt>
                <c:pt idx="14">
                  <c:v>Uherskohradišťská nemocnice</c:v>
                </c:pt>
                <c:pt idx="15">
                  <c:v>Ústřední vojenská nemocnice v Praze</c:v>
                </c:pt>
                <c:pt idx="16">
                  <c:v>Fakultní nemocnice Královské Vinohrady</c:v>
                </c:pt>
                <c:pt idx="17">
                  <c:v>Nemocnice Rudolfa a Stefanie</c:v>
                </c:pt>
                <c:pt idx="18">
                  <c:v>Oblastní nemocnice Kolín</c:v>
                </c:pt>
                <c:pt idx="19">
                  <c:v>Nemocnice Blansko</c:v>
                </c:pt>
                <c:pt idx="20">
                  <c:v>Fakultní nemocnice Motol</c:v>
                </c:pt>
                <c:pt idx="21">
                  <c:v>Nemocnice Litoměřice</c:v>
                </c:pt>
                <c:pt idx="22">
                  <c:v>Oblastní nemocnice Kladno</c:v>
                </c:pt>
                <c:pt idx="23">
                  <c:v>Městská nemocnice Ostrava</c:v>
                </c:pt>
                <c:pt idx="24">
                  <c:v>Nemocnice Pardubického kraje</c:v>
                </c:pt>
                <c:pt idx="25">
                  <c:v>Všeobecná fakultní nemocnice v Praze </c:v>
                </c:pt>
                <c:pt idx="26">
                  <c:v>Nemocnice Třinec</c:v>
                </c:pt>
                <c:pt idx="27">
                  <c:v>Krajská nemocnice T.Bati ve Zlíně</c:v>
                </c:pt>
                <c:pt idx="28">
                  <c:v>Fakultní nemocnice Brno</c:v>
                </c:pt>
                <c:pt idx="29">
                  <c:v>Nemocnice Sokolov</c:v>
                </c:pt>
                <c:pt idx="30">
                  <c:v>Sdružené zdravotnické zařízení Krnov</c:v>
                </c:pt>
                <c:pt idx="31">
                  <c:v>Oblastní nemocnice Trutnov</c:v>
                </c:pt>
                <c:pt idx="32">
                  <c:v>Nemocnice Česká Lípa</c:v>
                </c:pt>
                <c:pt idx="33">
                  <c:v>Fakultní nemocnice Olomouc</c:v>
                </c:pt>
                <c:pt idx="34">
                  <c:v>Nemocnice Jindřichův Hradec</c:v>
                </c:pt>
                <c:pt idx="35">
                  <c:v>Oblastní nemocnice Náchod</c:v>
                </c:pt>
                <c:pt idx="36">
                  <c:v>Karvinská hornická nemocnice</c:v>
                </c:pt>
                <c:pt idx="37">
                  <c:v>Vítkovická nemocnice</c:v>
                </c:pt>
                <c:pt idx="38">
                  <c:v>Nemocnice Prostějov</c:v>
                </c:pt>
                <c:pt idx="39">
                  <c:v>Nemocnice Jihlava</c:v>
                </c:pt>
                <c:pt idx="40">
                  <c:v>Nemocnice Vyškov</c:v>
                </c:pt>
                <c:pt idx="41">
                  <c:v>Karlovarská krajská nemocnice</c:v>
                </c:pt>
                <c:pt idx="42">
                  <c:v>Nemocnice Písek</c:v>
                </c:pt>
                <c:pt idx="43">
                  <c:v>Thomayerova nemocnice</c:v>
                </c:pt>
                <c:pt idx="44">
                  <c:v>Nemocnice Chomutov</c:v>
                </c:pt>
              </c:strCache>
            </c:strRef>
          </c:cat>
          <c:val>
            <c:numRef>
              <c:f>Sheet1!$G$2:$G$46</c:f>
              <c:numCache>
                <c:formatCode>General</c:formatCode>
                <c:ptCount val="45"/>
                <c:pt idx="0">
                  <c:v>54.68</c:v>
                </c:pt>
                <c:pt idx="1">
                  <c:v>2.13</c:v>
                </c:pt>
                <c:pt idx="2">
                  <c:v>12.09</c:v>
                </c:pt>
                <c:pt idx="3">
                  <c:v>0</c:v>
                </c:pt>
                <c:pt idx="4">
                  <c:v>11.82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</c:v>
                </c:pt>
                <c:pt idx="9">
                  <c:v>3.03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1.1200000000000001</c:v>
                </c:pt>
                <c:pt idx="19">
                  <c:v>1.92</c:v>
                </c:pt>
                <c:pt idx="20">
                  <c:v>0.93</c:v>
                </c:pt>
                <c:pt idx="21">
                  <c:v>0</c:v>
                </c:pt>
                <c:pt idx="22">
                  <c:v>1.61</c:v>
                </c:pt>
                <c:pt idx="23">
                  <c:v>0.79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D0CD-47D6-BA54-FCA12A0B3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8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0FC-4D42-82C6-FD4930210069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Příbram</c:v>
                </c:pt>
                <c:pt idx="2">
                  <c:v>Nemocnice České Budějovice</c:v>
                </c:pt>
                <c:pt idx="3">
                  <c:v>Thomayerova nemocnice</c:v>
                </c:pt>
                <c:pt idx="4">
                  <c:v>Nemocnice Rudolfa a Stefanie</c:v>
                </c:pt>
                <c:pt idx="5">
                  <c:v>Fakultní nemocnice Brno</c:v>
                </c:pt>
                <c:pt idx="6">
                  <c:v>Fakultní nemocnice Královské Vinohrady</c:v>
                </c:pt>
                <c:pt idx="7">
                  <c:v>Krajská nemocnice T.Bati ve Zlíně</c:v>
                </c:pt>
                <c:pt idx="8">
                  <c:v>Nemocnice Sokolov</c:v>
                </c:pt>
                <c:pt idx="9">
                  <c:v>Karlovarská krajská nemocnice</c:v>
                </c:pt>
                <c:pt idx="10">
                  <c:v>Nemocnice Pardubického kraje</c:v>
                </c:pt>
                <c:pt idx="11">
                  <c:v>Vítkovická nemocnice</c:v>
                </c:pt>
                <c:pt idx="12">
                  <c:v>Nemocnice Nové Město na Moravě</c:v>
                </c:pt>
                <c:pt idx="13">
                  <c:v>Nemocnice Třinec</c:v>
                </c:pt>
                <c:pt idx="14">
                  <c:v>Fakultní nemocnice Hradec Králové</c:v>
                </c:pt>
                <c:pt idx="15">
                  <c:v>Fakultní nemocnice Motol</c:v>
                </c:pt>
                <c:pt idx="16">
                  <c:v>Karvinská hornická nemocnice</c:v>
                </c:pt>
                <c:pt idx="17">
                  <c:v>Nemocnice Teplice</c:v>
                </c:pt>
                <c:pt idx="18">
                  <c:v>Czech Republic</c:v>
                </c:pt>
                <c:pt idx="19">
                  <c:v>Nemocnice Litoměřice</c:v>
                </c:pt>
                <c:pt idx="20">
                  <c:v>Klaudiánova nemocnice</c:v>
                </c:pt>
                <c:pt idx="21">
                  <c:v>Ústřední vojenská nemocnice v Praze</c:v>
                </c:pt>
                <c:pt idx="22">
                  <c:v>Fakultní nemocnice u sv. Anny v Brně</c:v>
                </c:pt>
                <c:pt idx="23">
                  <c:v>Všeobecná fakultní nemocnice v Praze </c:v>
                </c:pt>
                <c:pt idx="24">
                  <c:v>Oblastní nemocnice Kolín</c:v>
                </c:pt>
                <c:pt idx="25">
                  <c:v>Nemocnice Česká Lípa</c:v>
                </c:pt>
                <c:pt idx="26">
                  <c:v>Městská nemocnice Ostrava</c:v>
                </c:pt>
                <c:pt idx="27">
                  <c:v>Masarykova nemocnice v Ústí nad Labem</c:v>
                </c:pt>
                <c:pt idx="28">
                  <c:v>Oblastní nemocnice Kladno</c:v>
                </c:pt>
                <c:pt idx="29">
                  <c:v>Nemocnice Vyškov</c:v>
                </c:pt>
                <c:pt idx="30">
                  <c:v>Fakultní nemocnice Olomouc</c:v>
                </c:pt>
                <c:pt idx="31">
                  <c:v>Oblastní nemocnice Náchod</c:v>
                </c:pt>
                <c:pt idx="32">
                  <c:v>Fakultní nemocnice Plzeň</c:v>
                </c:pt>
                <c:pt idx="33">
                  <c:v>Nemocnice Blansko</c:v>
                </c:pt>
                <c:pt idx="34">
                  <c:v>Sdružené zdravotnické zařízení Krnov</c:v>
                </c:pt>
                <c:pt idx="35">
                  <c:v>Krajská nemocnice Liberec</c:v>
                </c:pt>
                <c:pt idx="36">
                  <c:v>Nemocnice Břeclav</c:v>
                </c:pt>
                <c:pt idx="37">
                  <c:v>Nemocnice Písek</c:v>
                </c:pt>
                <c:pt idx="38">
                  <c:v>Fakultní nemocnice Ostrava</c:v>
                </c:pt>
                <c:pt idx="39">
                  <c:v>Nemocnice Chomutov</c:v>
                </c:pt>
                <c:pt idx="40">
                  <c:v>Uherskohradišťská nemocnice</c:v>
                </c:pt>
                <c:pt idx="41">
                  <c:v>Oblastní nemocnice Trutnov</c:v>
                </c:pt>
                <c:pt idx="42">
                  <c:v>Nemocnice Na Homolce</c:v>
                </c:pt>
                <c:pt idx="43">
                  <c:v>Nemocnice Prostějov</c:v>
                </c:pt>
                <c:pt idx="44">
                  <c:v>Nemocnice Jihlava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31.91</c:v>
                </c:pt>
                <c:pt idx="2">
                  <c:v>32.450000000000003</c:v>
                </c:pt>
                <c:pt idx="3">
                  <c:v>39.24</c:v>
                </c:pt>
                <c:pt idx="4">
                  <c:v>54.84</c:v>
                </c:pt>
                <c:pt idx="5">
                  <c:v>57.52</c:v>
                </c:pt>
                <c:pt idx="6">
                  <c:v>58.18</c:v>
                </c:pt>
                <c:pt idx="7">
                  <c:v>59.41</c:v>
                </c:pt>
                <c:pt idx="8">
                  <c:v>59.42</c:v>
                </c:pt>
                <c:pt idx="9">
                  <c:v>60</c:v>
                </c:pt>
                <c:pt idx="10">
                  <c:v>60</c:v>
                </c:pt>
                <c:pt idx="11">
                  <c:v>60.53</c:v>
                </c:pt>
                <c:pt idx="12">
                  <c:v>60.61</c:v>
                </c:pt>
                <c:pt idx="13">
                  <c:v>61.43</c:v>
                </c:pt>
                <c:pt idx="14">
                  <c:v>67.62</c:v>
                </c:pt>
                <c:pt idx="15">
                  <c:v>68.22</c:v>
                </c:pt>
                <c:pt idx="16">
                  <c:v>70</c:v>
                </c:pt>
                <c:pt idx="17">
                  <c:v>70.91</c:v>
                </c:pt>
                <c:pt idx="18">
                  <c:v>72.3</c:v>
                </c:pt>
                <c:pt idx="19">
                  <c:v>72.73</c:v>
                </c:pt>
                <c:pt idx="20">
                  <c:v>73.63</c:v>
                </c:pt>
                <c:pt idx="21">
                  <c:v>74.75</c:v>
                </c:pt>
                <c:pt idx="22">
                  <c:v>75</c:v>
                </c:pt>
                <c:pt idx="23">
                  <c:v>75.760000000000005</c:v>
                </c:pt>
                <c:pt idx="24">
                  <c:v>77.53</c:v>
                </c:pt>
                <c:pt idx="25">
                  <c:v>77.55</c:v>
                </c:pt>
                <c:pt idx="26">
                  <c:v>77.95</c:v>
                </c:pt>
                <c:pt idx="27">
                  <c:v>78.42</c:v>
                </c:pt>
                <c:pt idx="28">
                  <c:v>79.03</c:v>
                </c:pt>
                <c:pt idx="29">
                  <c:v>80</c:v>
                </c:pt>
                <c:pt idx="30">
                  <c:v>82.43</c:v>
                </c:pt>
                <c:pt idx="31">
                  <c:v>83.93</c:v>
                </c:pt>
                <c:pt idx="32">
                  <c:v>83.95</c:v>
                </c:pt>
                <c:pt idx="33">
                  <c:v>84.62</c:v>
                </c:pt>
                <c:pt idx="34">
                  <c:v>84.85</c:v>
                </c:pt>
                <c:pt idx="35">
                  <c:v>85.98</c:v>
                </c:pt>
                <c:pt idx="36">
                  <c:v>86.15</c:v>
                </c:pt>
                <c:pt idx="37">
                  <c:v>87.67</c:v>
                </c:pt>
                <c:pt idx="38">
                  <c:v>88.14</c:v>
                </c:pt>
                <c:pt idx="39">
                  <c:v>91.4</c:v>
                </c:pt>
                <c:pt idx="40">
                  <c:v>91.75</c:v>
                </c:pt>
                <c:pt idx="41">
                  <c:v>93.44</c:v>
                </c:pt>
                <c:pt idx="42">
                  <c:v>97.85</c:v>
                </c:pt>
                <c:pt idx="43">
                  <c:v>98.55</c:v>
                </c:pt>
                <c:pt idx="44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90FC-4D42-82C6-FD49302100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8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0FC-4D42-82C6-FD4930210069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Příbram</c:v>
                </c:pt>
                <c:pt idx="2">
                  <c:v>Nemocnice České Budějovice</c:v>
                </c:pt>
                <c:pt idx="3">
                  <c:v>Thomayerova nemocnice</c:v>
                </c:pt>
                <c:pt idx="4">
                  <c:v>Nemocnice Rudolfa a Stefanie</c:v>
                </c:pt>
                <c:pt idx="5">
                  <c:v>Fakultní nemocnice Brno</c:v>
                </c:pt>
                <c:pt idx="6">
                  <c:v>Fakultní nemocnice Královské Vinohrady</c:v>
                </c:pt>
                <c:pt idx="7">
                  <c:v>Krajská nemocnice T.Bati ve Zlíně</c:v>
                </c:pt>
                <c:pt idx="8">
                  <c:v>Nemocnice Sokolov</c:v>
                </c:pt>
                <c:pt idx="9">
                  <c:v>Karlovarská krajská nemocnice</c:v>
                </c:pt>
                <c:pt idx="10">
                  <c:v>Nemocnice Pardubického kraje</c:v>
                </c:pt>
                <c:pt idx="11">
                  <c:v>Vítkovická nemocnice</c:v>
                </c:pt>
                <c:pt idx="12">
                  <c:v>Nemocnice Nové Město na Moravě</c:v>
                </c:pt>
                <c:pt idx="13">
                  <c:v>Nemocnice Třinec</c:v>
                </c:pt>
                <c:pt idx="14">
                  <c:v>Fakultní nemocnice Hradec Králové</c:v>
                </c:pt>
                <c:pt idx="15">
                  <c:v>Fakultní nemocnice Motol</c:v>
                </c:pt>
                <c:pt idx="16">
                  <c:v>Karvinská hornická nemocnice</c:v>
                </c:pt>
                <c:pt idx="17">
                  <c:v>Nemocnice Teplice</c:v>
                </c:pt>
                <c:pt idx="18">
                  <c:v>Czech Republic</c:v>
                </c:pt>
                <c:pt idx="19">
                  <c:v>Nemocnice Litoměřice</c:v>
                </c:pt>
                <c:pt idx="20">
                  <c:v>Klaudiánova nemocnice</c:v>
                </c:pt>
                <c:pt idx="21">
                  <c:v>Ústřední vojenská nemocnice v Praze</c:v>
                </c:pt>
                <c:pt idx="22">
                  <c:v>Fakultní nemocnice u sv. Anny v Brně</c:v>
                </c:pt>
                <c:pt idx="23">
                  <c:v>Všeobecná fakultní nemocnice v Praze </c:v>
                </c:pt>
                <c:pt idx="24">
                  <c:v>Oblastní nemocnice Kolín</c:v>
                </c:pt>
                <c:pt idx="25">
                  <c:v>Nemocnice Česká Lípa</c:v>
                </c:pt>
                <c:pt idx="26">
                  <c:v>Městská nemocnice Ostrava</c:v>
                </c:pt>
                <c:pt idx="27">
                  <c:v>Masarykova nemocnice v Ústí nad Labem</c:v>
                </c:pt>
                <c:pt idx="28">
                  <c:v>Oblastní nemocnice Kladno</c:v>
                </c:pt>
                <c:pt idx="29">
                  <c:v>Nemocnice Vyškov</c:v>
                </c:pt>
                <c:pt idx="30">
                  <c:v>Fakultní nemocnice Olomouc</c:v>
                </c:pt>
                <c:pt idx="31">
                  <c:v>Oblastní nemocnice Náchod</c:v>
                </c:pt>
                <c:pt idx="32">
                  <c:v>Fakultní nemocnice Plzeň</c:v>
                </c:pt>
                <c:pt idx="33">
                  <c:v>Nemocnice Blansko</c:v>
                </c:pt>
                <c:pt idx="34">
                  <c:v>Sdružené zdravotnické zařízení Krnov</c:v>
                </c:pt>
                <c:pt idx="35">
                  <c:v>Krajská nemocnice Liberec</c:v>
                </c:pt>
                <c:pt idx="36">
                  <c:v>Nemocnice Břeclav</c:v>
                </c:pt>
                <c:pt idx="37">
                  <c:v>Nemocnice Písek</c:v>
                </c:pt>
                <c:pt idx="38">
                  <c:v>Fakultní nemocnice Ostrava</c:v>
                </c:pt>
                <c:pt idx="39">
                  <c:v>Nemocnice Chomutov</c:v>
                </c:pt>
                <c:pt idx="40">
                  <c:v>Uherskohradišťská nemocnice</c:v>
                </c:pt>
                <c:pt idx="41">
                  <c:v>Oblastní nemocnice Trutnov</c:v>
                </c:pt>
                <c:pt idx="42">
                  <c:v>Nemocnice Na Homolce</c:v>
                </c:pt>
                <c:pt idx="43">
                  <c:v>Nemocnice Prostějov</c:v>
                </c:pt>
                <c:pt idx="44">
                  <c:v>Nemocnice Jihlava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6.45</c:v>
                </c:pt>
                <c:pt idx="1">
                  <c:v>8.51</c:v>
                </c:pt>
                <c:pt idx="2">
                  <c:v>35.64</c:v>
                </c:pt>
                <c:pt idx="3">
                  <c:v>0</c:v>
                </c:pt>
                <c:pt idx="4">
                  <c:v>0</c:v>
                </c:pt>
                <c:pt idx="5">
                  <c:v>24.78</c:v>
                </c:pt>
                <c:pt idx="6">
                  <c:v>0</c:v>
                </c:pt>
                <c:pt idx="7">
                  <c:v>0.99</c:v>
                </c:pt>
                <c:pt idx="8">
                  <c:v>0</c:v>
                </c:pt>
                <c:pt idx="9">
                  <c:v>0</c:v>
                </c:pt>
                <c:pt idx="10">
                  <c:v>1.54</c:v>
                </c:pt>
                <c:pt idx="11">
                  <c:v>0</c:v>
                </c:pt>
                <c:pt idx="12">
                  <c:v>7.58</c:v>
                </c:pt>
                <c:pt idx="13">
                  <c:v>1.43</c:v>
                </c:pt>
                <c:pt idx="14">
                  <c:v>32.380000000000003</c:v>
                </c:pt>
                <c:pt idx="15">
                  <c:v>16.82</c:v>
                </c:pt>
                <c:pt idx="16">
                  <c:v>26.25</c:v>
                </c:pt>
                <c:pt idx="17">
                  <c:v>0</c:v>
                </c:pt>
                <c:pt idx="18">
                  <c:v>5.72</c:v>
                </c:pt>
                <c:pt idx="19">
                  <c:v>0</c:v>
                </c:pt>
                <c:pt idx="20">
                  <c:v>16.48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0.79</c:v>
                </c:pt>
                <c:pt idx="27">
                  <c:v>4.32</c:v>
                </c:pt>
                <c:pt idx="28">
                  <c:v>1.61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1.92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1.08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1.45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90FC-4D42-82C6-FD49302100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8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0FC-4D42-82C6-FD4930210069}"/>
              </c:ext>
            </c:extLst>
          </c:dPt>
          <c:cat>
            <c:strRef>
              <c:f>Sheet1!$A$2:$A$46</c:f>
              <c:strCache>
                <c:ptCount val="45"/>
                <c:pt idx="0">
                  <c:v>Nemocnice Jindřichův Hradec</c:v>
                </c:pt>
                <c:pt idx="1">
                  <c:v>Oblastní nemocnice Příbram</c:v>
                </c:pt>
                <c:pt idx="2">
                  <c:v>Nemocnice České Budějovice</c:v>
                </c:pt>
                <c:pt idx="3">
                  <c:v>Thomayerova nemocnice</c:v>
                </c:pt>
                <c:pt idx="4">
                  <c:v>Nemocnice Rudolfa a Stefanie</c:v>
                </c:pt>
                <c:pt idx="5">
                  <c:v>Fakultní nemocnice Brno</c:v>
                </c:pt>
                <c:pt idx="6">
                  <c:v>Fakultní nemocnice Královské Vinohrady</c:v>
                </c:pt>
                <c:pt idx="7">
                  <c:v>Krajská nemocnice T.Bati ve Zlíně</c:v>
                </c:pt>
                <c:pt idx="8">
                  <c:v>Nemocnice Sokolov</c:v>
                </c:pt>
                <c:pt idx="9">
                  <c:v>Karlovarská krajská nemocnice</c:v>
                </c:pt>
                <c:pt idx="10">
                  <c:v>Nemocnice Pardubického kraje</c:v>
                </c:pt>
                <c:pt idx="11">
                  <c:v>Vítkovická nemocnice</c:v>
                </c:pt>
                <c:pt idx="12">
                  <c:v>Nemocnice Nové Město na Moravě</c:v>
                </c:pt>
                <c:pt idx="13">
                  <c:v>Nemocnice Třinec</c:v>
                </c:pt>
                <c:pt idx="14">
                  <c:v>Fakultní nemocnice Hradec Králové</c:v>
                </c:pt>
                <c:pt idx="15">
                  <c:v>Fakultní nemocnice Motol</c:v>
                </c:pt>
                <c:pt idx="16">
                  <c:v>Karvinská hornická nemocnice</c:v>
                </c:pt>
                <c:pt idx="17">
                  <c:v>Nemocnice Teplice</c:v>
                </c:pt>
                <c:pt idx="18">
                  <c:v>Czech Republic</c:v>
                </c:pt>
                <c:pt idx="19">
                  <c:v>Nemocnice Litoměřice</c:v>
                </c:pt>
                <c:pt idx="20">
                  <c:v>Klaudiánova nemocnice</c:v>
                </c:pt>
                <c:pt idx="21">
                  <c:v>Ústřední vojenská nemocnice v Praze</c:v>
                </c:pt>
                <c:pt idx="22">
                  <c:v>Fakultní nemocnice u sv. Anny v Brně</c:v>
                </c:pt>
                <c:pt idx="23">
                  <c:v>Všeobecná fakultní nemocnice v Praze </c:v>
                </c:pt>
                <c:pt idx="24">
                  <c:v>Oblastní nemocnice Kolín</c:v>
                </c:pt>
                <c:pt idx="25">
                  <c:v>Nemocnice Česká Lípa</c:v>
                </c:pt>
                <c:pt idx="26">
                  <c:v>Městská nemocnice Ostrava</c:v>
                </c:pt>
                <c:pt idx="27">
                  <c:v>Masarykova nemocnice v Ústí nad Labem</c:v>
                </c:pt>
                <c:pt idx="28">
                  <c:v>Oblastní nemocnice Kladno</c:v>
                </c:pt>
                <c:pt idx="29">
                  <c:v>Nemocnice Vyškov</c:v>
                </c:pt>
                <c:pt idx="30">
                  <c:v>Fakultní nemocnice Olomouc</c:v>
                </c:pt>
                <c:pt idx="31">
                  <c:v>Oblastní nemocnice Náchod</c:v>
                </c:pt>
                <c:pt idx="32">
                  <c:v>Fakultní nemocnice Plzeň</c:v>
                </c:pt>
                <c:pt idx="33">
                  <c:v>Nemocnice Blansko</c:v>
                </c:pt>
                <c:pt idx="34">
                  <c:v>Sdružené zdravotnické zařízení Krnov</c:v>
                </c:pt>
                <c:pt idx="35">
                  <c:v>Krajská nemocnice Liberec</c:v>
                </c:pt>
                <c:pt idx="36">
                  <c:v>Nemocnice Břeclav</c:v>
                </c:pt>
                <c:pt idx="37">
                  <c:v>Nemocnice Písek</c:v>
                </c:pt>
                <c:pt idx="38">
                  <c:v>Fakultní nemocnice Ostrava</c:v>
                </c:pt>
                <c:pt idx="39">
                  <c:v>Nemocnice Chomutov</c:v>
                </c:pt>
                <c:pt idx="40">
                  <c:v>Uherskohradišťská nemocnice</c:v>
                </c:pt>
                <c:pt idx="41">
                  <c:v>Oblastní nemocnice Trutnov</c:v>
                </c:pt>
                <c:pt idx="42">
                  <c:v>Nemocnice Na Homolce</c:v>
                </c:pt>
                <c:pt idx="43">
                  <c:v>Nemocnice Prostějov</c:v>
                </c:pt>
                <c:pt idx="44">
                  <c:v>Nemocnice Jihlava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93.55</c:v>
                </c:pt>
                <c:pt idx="1">
                  <c:v>59.57</c:v>
                </c:pt>
                <c:pt idx="2">
                  <c:v>31.91</c:v>
                </c:pt>
                <c:pt idx="3">
                  <c:v>60.76</c:v>
                </c:pt>
                <c:pt idx="4">
                  <c:v>45.16</c:v>
                </c:pt>
                <c:pt idx="5">
                  <c:v>17.7</c:v>
                </c:pt>
                <c:pt idx="6">
                  <c:v>41.82</c:v>
                </c:pt>
                <c:pt idx="7">
                  <c:v>39.6</c:v>
                </c:pt>
                <c:pt idx="8">
                  <c:v>40.58</c:v>
                </c:pt>
                <c:pt idx="9">
                  <c:v>40</c:v>
                </c:pt>
                <c:pt idx="10">
                  <c:v>38.46</c:v>
                </c:pt>
                <c:pt idx="11">
                  <c:v>39.47</c:v>
                </c:pt>
                <c:pt idx="12">
                  <c:v>31.82</c:v>
                </c:pt>
                <c:pt idx="13">
                  <c:v>37.14</c:v>
                </c:pt>
                <c:pt idx="14">
                  <c:v>0</c:v>
                </c:pt>
                <c:pt idx="15">
                  <c:v>14.95</c:v>
                </c:pt>
                <c:pt idx="16">
                  <c:v>3.75</c:v>
                </c:pt>
                <c:pt idx="17">
                  <c:v>29.09</c:v>
                </c:pt>
                <c:pt idx="18">
                  <c:v>21.98</c:v>
                </c:pt>
                <c:pt idx="19">
                  <c:v>27.27</c:v>
                </c:pt>
                <c:pt idx="20">
                  <c:v>9.89</c:v>
                </c:pt>
                <c:pt idx="21">
                  <c:v>25.25</c:v>
                </c:pt>
                <c:pt idx="22">
                  <c:v>25</c:v>
                </c:pt>
                <c:pt idx="23">
                  <c:v>24.24</c:v>
                </c:pt>
                <c:pt idx="24">
                  <c:v>22.47</c:v>
                </c:pt>
                <c:pt idx="25">
                  <c:v>22.45</c:v>
                </c:pt>
                <c:pt idx="26">
                  <c:v>21.26</c:v>
                </c:pt>
                <c:pt idx="27">
                  <c:v>17.27</c:v>
                </c:pt>
                <c:pt idx="28">
                  <c:v>19.350000000000001</c:v>
                </c:pt>
                <c:pt idx="29">
                  <c:v>20</c:v>
                </c:pt>
                <c:pt idx="30">
                  <c:v>17.57</c:v>
                </c:pt>
                <c:pt idx="31">
                  <c:v>16.07</c:v>
                </c:pt>
                <c:pt idx="32">
                  <c:v>16.05</c:v>
                </c:pt>
                <c:pt idx="33">
                  <c:v>13.46</c:v>
                </c:pt>
                <c:pt idx="34">
                  <c:v>15.15</c:v>
                </c:pt>
                <c:pt idx="35">
                  <c:v>14.02</c:v>
                </c:pt>
                <c:pt idx="36">
                  <c:v>13.85</c:v>
                </c:pt>
                <c:pt idx="37">
                  <c:v>12.33</c:v>
                </c:pt>
                <c:pt idx="38">
                  <c:v>11.86</c:v>
                </c:pt>
                <c:pt idx="39">
                  <c:v>7.53</c:v>
                </c:pt>
                <c:pt idx="40">
                  <c:v>8.25</c:v>
                </c:pt>
                <c:pt idx="41">
                  <c:v>6.56</c:v>
                </c:pt>
                <c:pt idx="42">
                  <c:v>2.15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90FC-4D42-82C6-FD4930210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Typ oddělení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93.14</c:v>
                </c:pt>
                <c:pt idx="2">
                  <c:v>93.13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1182-4DBC-BE8C-6B81D51D0F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2.52</c:v>
                </c:pt>
                <c:pt idx="2">
                  <c:v>1.75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182-4DBC-BE8C-6B81D51D0F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1.21</c:v>
                </c:pt>
                <c:pt idx="2">
                  <c:v>1.06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1182-4DBC-BE8C-6B81D51D0F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2.36</c:v>
                </c:pt>
                <c:pt idx="2">
                  <c:v>0.95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1182-4DBC-BE8C-6B81D51D0F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1182-4DBC-BE8C-6B81D51D0F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</c:v>
                </c:pt>
                <c:pt idx="1">
                  <c:v>0.77</c:v>
                </c:pt>
                <c:pt idx="2">
                  <c:v>3.06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1182-4DBC-BE8C-6B81D51D0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F3DBE-F708-43B4-99AB-207F49198DA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340B3-EF32-400A-81DC-93715413F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5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86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4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46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215259"/>
            <a:ext cx="11693769" cy="4320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2B58AD"/>
                </a:solidFill>
                <a:latin typeface="Century Gothic" panose="020B0502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73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103890"/>
            <a:ext cx="11646877" cy="432000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rgbClr val="2B58AD"/>
                </a:solidFill>
                <a:latin typeface="Century Gothic" panose="020B0502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69631" y="479765"/>
            <a:ext cx="11646877" cy="308172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2B58AD"/>
                </a:solidFill>
                <a:latin typeface="Century Gothic" panose="020B0502020202020204" pitchFamily="34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56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3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50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6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83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5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2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61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3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C93A-4521-4282-9678-A8FC63C34EF9}" type="datetimeFigureOut">
              <a:rPr lang="en-CA" smtClean="0"/>
              <a:t>11/03/2020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4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67357"/>
            <a:ext cx="7188199" cy="371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68A63F-CC93-40DB-8E33-3B8038E72E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0" y="5615427"/>
            <a:ext cx="223679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noFill/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FAFAFA"/>
                </a:solidFill>
                <a:latin typeface="Century Gothic"/>
              </a:rPr>
              <a:t>Přehled</a:t>
            </a:r>
            <a:r>
              <a:rPr lang="en-US" sz="2400" dirty="0">
                <a:solidFill>
                  <a:srgbClr val="FAFAFA"/>
                </a:solidFill>
                <a:latin typeface="Century Gothic"/>
              </a:rPr>
              <a:t> </a:t>
            </a:r>
            <a:r>
              <a:rPr lang="en-US" sz="2400" dirty="0" err="1">
                <a:solidFill>
                  <a:srgbClr val="FAFAFA"/>
                </a:solidFill>
                <a:latin typeface="Century Gothic"/>
              </a:rPr>
              <a:t>dat</a:t>
            </a:r>
            <a:r>
              <a:rPr lang="en-US" sz="2400" dirty="0">
                <a:solidFill>
                  <a:srgbClr val="FAFAFA"/>
                </a:solidFill>
                <a:latin typeface="Century Gothic"/>
              </a:rPr>
              <a:t>
</a:t>
            </a:r>
            <a:r>
              <a:rPr lang="en-US" sz="2400" dirty="0" err="1">
                <a:solidFill>
                  <a:srgbClr val="FAFAFA"/>
                </a:solidFill>
                <a:latin typeface="Century Gothic"/>
              </a:rPr>
              <a:t>Česká</a:t>
            </a:r>
            <a:r>
              <a:rPr lang="en-US" sz="2400" dirty="0">
                <a:solidFill>
                  <a:srgbClr val="FAFAFA"/>
                </a:solidFill>
                <a:latin typeface="Century Gothic"/>
              </a:rPr>
              <a:t> </a:t>
            </a:r>
            <a:r>
              <a:rPr lang="en-US" sz="2400" dirty="0" err="1">
                <a:solidFill>
                  <a:srgbClr val="FAFAFA"/>
                </a:solidFill>
                <a:latin typeface="Century Gothic"/>
              </a:rPr>
              <a:t>republika</a:t>
            </a:r>
            <a:endParaRPr lang="en-US" sz="2400" dirty="0">
              <a:solidFill>
                <a:srgbClr val="FAFAFA"/>
              </a:solidFill>
              <a:latin typeface="Century Gothic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FAFAFA"/>
                </a:solidFill>
                <a:latin typeface="Century Gothic"/>
              </a:rPr>
              <a:t>
</a:t>
            </a:r>
            <a:r>
              <a:rPr lang="sk-SK" sz="2000" dirty="0">
                <a:solidFill>
                  <a:srgbClr val="FAFAFA"/>
                </a:solidFill>
                <a:latin typeface="Century Gothic"/>
              </a:rPr>
              <a:t>Kumulativní </a:t>
            </a:r>
            <a:r>
              <a:rPr lang="en-US" sz="2000" dirty="0">
                <a:solidFill>
                  <a:srgbClr val="FAFAFA"/>
                </a:solidFill>
                <a:latin typeface="Century Gothic"/>
              </a:rPr>
              <a:t> 2019</a:t>
            </a:r>
            <a:endParaRPr lang="en-US" sz="20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234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- 2017, 2018, 2019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CMP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ICH, u nichž bylo provedeno NIHSS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NIHSS SKÓRE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iCMP, ICH, CVT nebo TIA, kterým bylo provedeno CT/MRI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CT/MRI provedených DO HODINY OD PŘIJETÍ u iCMP, ICH, CVT nebo TIA 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VASKULÁRNÍCH ZOBRAZOVÁNÍ provedených u ICH nebo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všech REKANALIZAČNÍCH VÝKONŮ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Celkový</a:t>
            </a:r>
            <a:r>
              <a:rPr dirty="0"/>
              <a:t> </a:t>
            </a:r>
            <a:r>
              <a:rPr dirty="0" err="1"/>
              <a:t>počet</a:t>
            </a:r>
            <a:r>
              <a:rPr dirty="0"/>
              <a:t> </a:t>
            </a:r>
            <a:r>
              <a:rPr dirty="0" err="1"/>
              <a:t>pacientů</a:t>
            </a:r>
            <a:r>
              <a:rPr dirty="0"/>
              <a:t> (n = 3635)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K ENDOVASKULÁRNÍMU VÝKONU DO JINÉHO CENTRA Z PRIMÁRNÍHO CENTRA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- 2017, 2018, 2019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DOOR-TO-NEEDLE TIME (v minutách) u trombolyzovaných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DOOR-TO-GROIN TIME (v minutách) u pacientů, kteří podstoupili endovaskulární zákrok v komplexním centru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DOOR-IN-DOOR-OUT TIME (v minutách) u pacientů transportovaných z primárního centra do jiného centra k rekanalizační terapii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- 2017, 2018, 2019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provedených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BĚHEM 24 HODIN OD PŘIJETÍ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NA UPV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HEMIKRANIEKTOMIÍ provedených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Věk pacientů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PŘÍČINY KRVÁCENÍ u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INTERVENCÍ PROVEDENÝCH u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VYŠETŘENÍ FYZIOTERAPEUTEM u iCMP, ICH, CVT a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FIBRILACÍ SÍNÍ DETEKOVANÝCH 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METOD DETEKCE FIBRILACÍ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TIA DOPORUČENÝCH NA AMBULANTNÍ MONITORACI SRDEČNÍHO RYTMU, u kterých nebyla detekována fibrilace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PROVEDENÉHO ZOBRAZOVÁNÍ KAROTID u iCMP,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- 2017, 2018, 2019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PACIENTŮ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20000" y="1980000"/>
          <a:ext cx="7200000" cy="288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28">
                <a:tc>
                  <a:txBody>
                    <a:bodyPr/>
                    <a:lstStyle/>
                    <a:p>
                      <a:r>
                        <a:t>Patient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Median discharge mRS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IV tPA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IV tPA + 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r>
                        <a:t>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PŘEDEPSANÝMI ANTIKOAGULANTY u iCMP nebo TIA pro FIBRILACI SÍNÍ,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PROTIDESTIČKOVÝMI LÉKY pro iCMP nebo TIA, pokud neměli FIBRILACI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- 2017, 2018, 2019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8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STATINY u iCMP nebo TIA,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STENÓZY KAROTID NAD 70%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ENDARTEREKTOMIÍ NEBO ANGIOPLASTIK / STENTINGŮ PROVEDENÝCH NEBO PLÁNOVANÝCH u iCMP, TIA s ICA STENÓZOU &gt; 70%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PŘEDEPSANÉ ANTIHYPERTENZNÍ LÉČBY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- 2017, 2018, 2019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KUŘÁKŮ, JIMŽ BYL DOPORUČEN PROGRAM K ODVYKÁNÍ KOUŘENÍ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ODESLANÝCH K CEREBROVASKULÁRNÍMU ODBORNÍKOVI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TYPU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MÍSTO URČENÍ U PROPUŠTĚNÍ / PŘEKLADU - DISCHARGE DESTINATION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V RÁMCI STEJNÉHO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 PODLE TYPU CÍLOVÉHO ODDĚLENÍ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mRS U PROPUŠTĚNÍ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DÉLKA POBYTU V NEMOCNICI (VE DNECH)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- 2017, 2018, 2019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Rozdělení podle pohlaví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ODDĚLENÍ, KDE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LŮŽKA, NA KTERÉM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626</Words>
  <Application>Microsoft Office PowerPoint</Application>
  <PresentationFormat>Widescreen</PresentationFormat>
  <Paragraphs>96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Celkový počet pacientů (n = 3635)</vt:lpstr>
      <vt:lpstr>Věk pacientů - medián</vt:lpstr>
      <vt:lpstr>VÝSLEDKY PODLE SKUPIN PACIENTŮ</vt:lpstr>
      <vt:lpstr>VÝSLEDKY PODLE SKUPIN TYPU PACIENTŮ</vt:lpstr>
      <vt:lpstr>DOČASNÉ TRENDY - 2017, 2018, 2019</vt:lpstr>
      <vt:lpstr>Rozdělení podle pohlaví</vt:lpstr>
      <vt:lpstr>ODDĚLENÍ, KDE BYL PACIENT HOSPITALIZOVÁN (%)</vt:lpstr>
      <vt:lpstr>TYP LŮŽKA, NA KTERÉM BYL PACIENT HOSPITALIZOVÁN (%)</vt:lpstr>
      <vt:lpstr>DOČASNÉ TRENDY - 2017, 2018, 2019</vt:lpstr>
      <vt:lpstr>TYP CMP ze všech případů (%)</vt:lpstr>
      <vt:lpstr>% pacientů s iCMP nebo ICH, u nichž bylo provedeno NIHSS</vt:lpstr>
      <vt:lpstr>NIHSS SKÓRE - medián</vt:lpstr>
      <vt:lpstr>% pacientů s iCMP, ICH, CVT nebo TIA, kterým bylo provedeno CT/MRI</vt:lpstr>
      <vt:lpstr>% CT/MRI provedených DO HODINY OD PŘIJETÍ u iCMP, ICH, CVT nebo TIA </vt:lpstr>
      <vt:lpstr>% VASKULÁRNÍCH ZOBRAZOVÁNÍ provedených u ICH nebo SAK</vt:lpstr>
      <vt:lpstr>% všech REKANALIZAČNÍCH VÝKONŮ u iCMP</vt:lpstr>
      <vt:lpstr>% PACIENTŮ LÉČENÝCH IV tPa u iCMP</vt:lpstr>
      <vt:lpstr>% ENDOVASKULÁRNÍCH VÝKONŮ V KOMPLEXNÍCH CENTRECH u iCMP</vt:lpstr>
      <vt:lpstr>% PACIENTŮ PŘELOŽENÝCH K ENDOVASKULÁRNÍMU VÝKONU DO JINÉHO CENTRA Z PRIMÁRNÍHO CENTRA u iCMP</vt:lpstr>
      <vt:lpstr>DOČASNÉ TRENDY - 2017, 2018, 2019</vt:lpstr>
      <vt:lpstr>MEDIÁN DOOR-TO-NEEDLE TIME (v minutách) u trombolyzovaných pacientů</vt:lpstr>
      <vt:lpstr>MEDIÁN DOOR-TO-GROIN TIME (v minutách) u pacientů, kteří podstoupili endovaskulární zákrok v komplexním centru</vt:lpstr>
      <vt:lpstr>MEDIÁN DOOR-IN-DOOR-OUT TIME (v minutách) u pacientů transportovaných z primárního centra do jiného centra k rekanalizační terapii</vt:lpstr>
      <vt:lpstr>DOČASNÉ TRENDY - 2017, 2018, 2019</vt:lpstr>
      <vt:lpstr>% SCREENINGŮ DYSFAGIE provedených u iCMP nebo ICH</vt:lpstr>
      <vt:lpstr>% SCREENINGŮ DYSFAGIE BĚHEM 24 HODIN OD PŘIJETÍ</vt:lpstr>
      <vt:lpstr>% PACIENTŮ NA UPV u iCMP nebo ICH</vt:lpstr>
      <vt:lpstr>% HEMIKRANIEKTOMIÍ provedených u iCMP</vt:lpstr>
      <vt:lpstr>% PŘÍČINY KRVÁCENÍ u ICH</vt:lpstr>
      <vt:lpstr>% INTERVENCÍ PROVEDENÝCH u SAK</vt:lpstr>
      <vt:lpstr>% VYŠETŘENÍ FYZIOTERAPEUTEM u iCMP, ICH, CVT a SAK</vt:lpstr>
      <vt:lpstr>% FIBRILACÍ SÍNÍ DETEKOVANÝCH  u iCMP nebo TIA</vt:lpstr>
      <vt:lpstr>% METOD DETEKCE FIBRILACÍ SÍNÍ</vt:lpstr>
      <vt:lpstr>% pacientů s iCMP nebo TIA DOPORUČENÝCH NA AMBULANTNÍ MONITORACI SRDEČNÍHO RYTMU, u kterých nebyla detekována fibrilace síní</vt:lpstr>
      <vt:lpstr>% PROVEDENÉHO ZOBRAZOVÁNÍ KAROTID u iCMP, TIA</vt:lpstr>
      <vt:lpstr>DOČASNÉ TRENDY - 2017, 2018, 2019</vt:lpstr>
      <vt:lpstr>POUŽITÍ ANTIKOAGULAČNÍ LÉČBY U PACIENTŮ S FIBRILACÍ SÍNÍ a iCMP nebo TIA (%)</vt:lpstr>
      <vt:lpstr>POUŽITÍ ANTIKOAGULAČNÍ LÉČBY U PACIENTŮ S FIBRILACÍ SÍNÍ a iCMP nebo TIA (%)</vt:lpstr>
      <vt:lpstr>% pacientů s PŘEDEPSANÝMI ANTIKOAGULANTY u iCMP nebo TIA pro FIBRILACI SÍNÍ, pokud byli PROPUŠTĚNI DOMŮ</vt:lpstr>
      <vt:lpstr>% pacientů LÉČENÝCH PROTIDESTIČKOVÝMI LÉKY pro iCMP nebo TIA, pokud neměli FIBRILACI SÍNÍ</vt:lpstr>
      <vt:lpstr>DOČASNÉ TRENDY - 2017, 2018, 2019</vt:lpstr>
      <vt:lpstr>% pacientů LÉČENÝCH STATINY u iCMP nebo TIA, pokud byli PROPUŠTĚNI DOMŮ</vt:lpstr>
      <vt:lpstr>% STENÓZY KAROTID NAD 70% u iCMP nebo TIA</vt:lpstr>
      <vt:lpstr>% ENDARTEREKTOMIÍ NEBO ANGIOPLASTIK / STENTINGŮ PROVEDENÝCH NEBO PLÁNOVANÝCH u iCMP, TIA s ICA STENÓZOU &gt; 70%</vt:lpstr>
      <vt:lpstr>% PŘEDEPSANÉ ANTIHYPERTENZNÍ LÉČBY ze všech případů</vt:lpstr>
      <vt:lpstr>DOČASNÉ TRENDY - 2017, 2018, 2019</vt:lpstr>
      <vt:lpstr>% KUŘÁKŮ, JIMŽ BYL DOPORUČEN PROGRAM K ODVYKÁNÍ KOUŘENÍ</vt:lpstr>
      <vt:lpstr>% PACIENTŮ ODESLANÝCH K CEREBROVASKULÁRNÍMU ODBORNÍKOVI ze všech případů</vt:lpstr>
      <vt:lpstr>% MÍSTO URČENÍ U PROPUŠTĚNÍ / PŘEKLADU - DISCHARGE DESTINATION</vt:lpstr>
      <vt:lpstr>% PACIENTŮ PŘELOŽENÝCH V RÁMCI STEJNÉHO CENTRA</vt:lpstr>
      <vt:lpstr>% PACIENTŮ PŘELOŽENÝCH DO JINÉHO CENTRA</vt:lpstr>
      <vt:lpstr>% PACIENTŮ PŘELOŽENÝCH DO JINÉHO CENTRA PODLE TYPU CÍLOVÉHO ODDĚLENÍ</vt:lpstr>
      <vt:lpstr>MEDIÁN mRS U PROPUŠTĚNÍ</vt:lpstr>
      <vt:lpstr>DÉLKA POBYTU V NEMOCNICI (VE DNECH)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Grecu</dc:creator>
  <cp:lastModifiedBy>Havalda, Robert</cp:lastModifiedBy>
  <cp:revision>94</cp:revision>
  <dcterms:created xsi:type="dcterms:W3CDTF">2017-03-30T21:51:49Z</dcterms:created>
  <dcterms:modified xsi:type="dcterms:W3CDTF">2020-03-11T08:37:42Z</dcterms:modified>
</cp:coreProperties>
</file>