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2B5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Patients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D228-41BE-8F21-0CDFAA1F7070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D228-41BE-8F21-0CDFAA1F7070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D228-41BE-8F21-0CDFAA1F7070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D228-41BE-8F21-0CDFAA1F7070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D228-41BE-8F21-0CDFAA1F7070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D228-41BE-8F21-0CDFAA1F7070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D228-41BE-8F21-0CDFAA1F7070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D228-41BE-8F21-0CDFAA1F7070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D228-41BE-8F21-0CDFAA1F7070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D228-41BE-8F21-0CDFAA1F7070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D228-41BE-8F21-0CDFAA1F7070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D228-41BE-8F21-0CDFAA1F7070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D228-41BE-8F21-0CDFAA1F7070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D228-41BE-8F21-0CDFAA1F7070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D228-41BE-8F21-0CDFAA1F7070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D228-41BE-8F21-0CDFAA1F7070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D228-41BE-8F21-0CDFAA1F7070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D228-41BE-8F21-0CDFAA1F7070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D228-41BE-8F21-0CDFAA1F7070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D228-41BE-8F21-0CDFAA1F7070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D228-41BE-8F21-0CDFAA1F7070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D228-41BE-8F21-0CDFAA1F7070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D228-41BE-8F21-0CDFAA1F7070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D228-41BE-8F21-0CDFAA1F7070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D228-41BE-8F21-0CDFAA1F7070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D228-41BE-8F21-0CDFAA1F7070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D228-41BE-8F21-0CDFAA1F7070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D228-41BE-8F21-0CDFAA1F7070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D228-41BE-8F21-0CDFAA1F7070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D228-41BE-8F21-0CDFAA1F7070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D228-41BE-8F21-0CDFAA1F7070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D228-41BE-8F21-0CDFAA1F7070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D228-41BE-8F21-0CDFAA1F7070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D228-41BE-8F21-0CDFAA1F7070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D228-41BE-8F21-0CDFAA1F7070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D228-41BE-8F21-0CDFAA1F7070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D228-41BE-8F21-0CDFAA1F7070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D228-41BE-8F21-0CDFAA1F7070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D228-41BE-8F21-0CDFAA1F7070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D228-41BE-8F21-0CDFAA1F7070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D228-41BE-8F21-0CDFAA1F70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Sheet1!$A$2:$A$42</c:f>
              <c:strCache>
                <c:ptCount val="41"/>
                <c:pt idx="0">
                  <c:v>Prostějov Hospital</c:v>
                </c:pt>
                <c:pt idx="1">
                  <c:v>Nemocnice Znojmo</c:v>
                </c:pt>
                <c:pt idx="2">
                  <c:v>Faculty Hospital Kralovske Vinohrady Prague</c:v>
                </c:pt>
                <c:pt idx="3">
                  <c:v>Regional Hospital Kladno</c:v>
                </c:pt>
                <c:pt idx="4">
                  <c:v>Regional Hospital Trutnov</c:v>
                </c:pt>
                <c:pt idx="5">
                  <c:v>Regional hospital Nachod</c:v>
                </c:pt>
                <c:pt idx="6">
                  <c:v>Litomerice city hospital</c:v>
                </c:pt>
                <c:pt idx="7">
                  <c:v>Area Hospital Příbram - Neurology</c:v>
                </c:pt>
                <c:pt idx="8">
                  <c:v>Associated Medical Devices Krnov - Neurology</c:v>
                </c:pt>
                <c:pt idx="9">
                  <c:v>NEMOS Sokolov, Hospital Sokolov</c:v>
                </c:pt>
                <c:pt idx="10">
                  <c:v>General Faculty Hospital Prague</c:v>
                </c:pt>
                <c:pt idx="11">
                  <c:v>Karlovarská krajská nemocnice, a.s.</c:v>
                </c:pt>
                <c:pt idx="12">
                  <c:v>Hospital Blansko</c:v>
                </c:pt>
                <c:pt idx="13">
                  <c:v>Jihlava Hospital </c:v>
                </c:pt>
                <c:pt idx="14">
                  <c:v>Pisek Hospital</c:v>
                </c:pt>
                <c:pt idx="15">
                  <c:v>Thomayer's Hospital Prague</c:v>
                </c:pt>
                <c:pt idx="16">
                  <c:v>Hospital Trinec</c:v>
                </c:pt>
                <c:pt idx="17">
                  <c:v>Central military hospital</c:v>
                </c:pt>
                <c:pt idx="18">
                  <c:v>Regional hospital Liberec</c:v>
                </c:pt>
                <c:pt idx="19">
                  <c:v>Hospital Břeclav</c:v>
                </c:pt>
                <c:pt idx="20">
                  <c:v>Regional hospital Pardubice</c:v>
                </c:pt>
                <c:pt idx="21">
                  <c:v>Krajská zdravotní, a.s. - Nemocnice Chomutov, o.z.</c:v>
                </c:pt>
                <c:pt idx="22">
                  <c:v>Karvinska hornicka nemocnice</c:v>
                </c:pt>
                <c:pt idx="23">
                  <c:v>Vyskov Hospital - Neurology</c:v>
                </c:pt>
                <c:pt idx="24">
                  <c:v>Regional Hospital of Uherské Hradiště</c:v>
                </c:pt>
                <c:pt idx="25">
                  <c:v>Faculty Hospital Plzen</c:v>
                </c:pt>
                <c:pt idx="26">
                  <c:v>University Hospital Brno</c:v>
                </c:pt>
                <c:pt idx="27">
                  <c:v>Na Homolce Hospital</c:v>
                </c:pt>
                <c:pt idx="28">
                  <c:v>T.Bata Regional Hospital Zlín</c:v>
                </c:pt>
                <c:pt idx="29">
                  <c:v>Decin Hospital, Krajska zdravotni, a.s.</c:v>
                </c:pt>
                <c:pt idx="30">
                  <c:v>Hospital Teplice</c:v>
                </c:pt>
                <c:pt idx="31">
                  <c:v>Vítkovice Hospital Ostrava</c:v>
                </c:pt>
                <c:pt idx="32">
                  <c:v>University Hospital Hradec Kralove</c:v>
                </c:pt>
                <c:pt idx="33">
                  <c:v>University Hospital Olomouc</c:v>
                </c:pt>
                <c:pt idx="34">
                  <c:v>Hospital Kolín - Středočeský kraj</c:v>
                </c:pt>
                <c:pt idx="35">
                  <c:v>St. Anne's University Hospital Brno</c:v>
                </c:pt>
                <c:pt idx="36">
                  <c:v>Municipal Hospital Ostrava</c:v>
                </c:pt>
                <c:pt idx="37">
                  <c:v>University Hospital Ostrava</c:v>
                </c:pt>
                <c:pt idx="38">
                  <c:v>Masaryk hospital Usti nad Labem</c:v>
                </c:pt>
                <c:pt idx="39">
                  <c:v>Hospital České Budějovice</c:v>
                </c:pt>
                <c:pt idx="40">
                  <c:v>University Hospital Motol Prague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31</c:v>
                </c:pt>
                <c:pt idx="1">
                  <c:v>38</c:v>
                </c:pt>
                <c:pt idx="2">
                  <c:v>43</c:v>
                </c:pt>
                <c:pt idx="3">
                  <c:v>43</c:v>
                </c:pt>
                <c:pt idx="4">
                  <c:v>45</c:v>
                </c:pt>
                <c:pt idx="5">
                  <c:v>46</c:v>
                </c:pt>
                <c:pt idx="6">
                  <c:v>52</c:v>
                </c:pt>
                <c:pt idx="7">
                  <c:v>57</c:v>
                </c:pt>
                <c:pt idx="8">
                  <c:v>61</c:v>
                </c:pt>
                <c:pt idx="9">
                  <c:v>62</c:v>
                </c:pt>
                <c:pt idx="10">
                  <c:v>63</c:v>
                </c:pt>
                <c:pt idx="11">
                  <c:v>64</c:v>
                </c:pt>
                <c:pt idx="12">
                  <c:v>66</c:v>
                </c:pt>
                <c:pt idx="13">
                  <c:v>67</c:v>
                </c:pt>
                <c:pt idx="14">
                  <c:v>68</c:v>
                </c:pt>
                <c:pt idx="15">
                  <c:v>70</c:v>
                </c:pt>
                <c:pt idx="16">
                  <c:v>75</c:v>
                </c:pt>
                <c:pt idx="17">
                  <c:v>78</c:v>
                </c:pt>
                <c:pt idx="18">
                  <c:v>79</c:v>
                </c:pt>
                <c:pt idx="19">
                  <c:v>82</c:v>
                </c:pt>
                <c:pt idx="20">
                  <c:v>89</c:v>
                </c:pt>
                <c:pt idx="21">
                  <c:v>93</c:v>
                </c:pt>
                <c:pt idx="22">
                  <c:v>94</c:v>
                </c:pt>
                <c:pt idx="23">
                  <c:v>96</c:v>
                </c:pt>
                <c:pt idx="24">
                  <c:v>98</c:v>
                </c:pt>
                <c:pt idx="25">
                  <c:v>100</c:v>
                </c:pt>
                <c:pt idx="26">
                  <c:v>101</c:v>
                </c:pt>
                <c:pt idx="27">
                  <c:v>102</c:v>
                </c:pt>
                <c:pt idx="28">
                  <c:v>104</c:v>
                </c:pt>
                <c:pt idx="29">
                  <c:v>105</c:v>
                </c:pt>
                <c:pt idx="30">
                  <c:v>107</c:v>
                </c:pt>
                <c:pt idx="31">
                  <c:v>110</c:v>
                </c:pt>
                <c:pt idx="32">
                  <c:v>112</c:v>
                </c:pt>
                <c:pt idx="33">
                  <c:v>115</c:v>
                </c:pt>
                <c:pt idx="34">
                  <c:v>120</c:v>
                </c:pt>
                <c:pt idx="35">
                  <c:v>120</c:v>
                </c:pt>
                <c:pt idx="36">
                  <c:v>125</c:v>
                </c:pt>
                <c:pt idx="37">
                  <c:v>134</c:v>
                </c:pt>
                <c:pt idx="38">
                  <c:v>153</c:v>
                </c:pt>
                <c:pt idx="39">
                  <c:v>173</c:v>
                </c:pt>
                <c:pt idx="40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2-D228-41BE-8F21-0CDFAA1F70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9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ischemická CMP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Litomerice city hospital</c:v>
                </c:pt>
                <c:pt idx="1">
                  <c:v>Prostějov Hospital</c:v>
                </c:pt>
                <c:pt idx="2">
                  <c:v>Nemocnice Znojmo</c:v>
                </c:pt>
                <c:pt idx="3">
                  <c:v>Hospital Teplice</c:v>
                </c:pt>
                <c:pt idx="4">
                  <c:v>Na Homolce Hospital</c:v>
                </c:pt>
                <c:pt idx="5">
                  <c:v>General Faculty Hospital Prague</c:v>
                </c:pt>
                <c:pt idx="6">
                  <c:v>Thomayer's Hospital Prague</c:v>
                </c:pt>
                <c:pt idx="7">
                  <c:v>University Hospital Ostrava</c:v>
                </c:pt>
                <c:pt idx="8">
                  <c:v>Hospital České Budějovice</c:v>
                </c:pt>
                <c:pt idx="9">
                  <c:v>Central military hospital</c:v>
                </c:pt>
                <c:pt idx="10">
                  <c:v>Hospital Břeclav</c:v>
                </c:pt>
                <c:pt idx="11">
                  <c:v>T.Bata Regional Hospital Zlín</c:v>
                </c:pt>
                <c:pt idx="12">
                  <c:v>University Hospital Brno</c:v>
                </c:pt>
                <c:pt idx="13">
                  <c:v>Masaryk hospital Usti nad Labem</c:v>
                </c:pt>
                <c:pt idx="14">
                  <c:v>Hospital Kolín - Středočeský kraj</c:v>
                </c:pt>
                <c:pt idx="15">
                  <c:v>Karlovarská krajská nemocnice, a.s.</c:v>
                </c:pt>
                <c:pt idx="16">
                  <c:v>Karvinska hornicka nemocnice</c:v>
                </c:pt>
                <c:pt idx="17">
                  <c:v>Regional Hospital Trutnov</c:v>
                </c:pt>
                <c:pt idx="18">
                  <c:v>University Hospital Olomouc</c:v>
                </c:pt>
                <c:pt idx="19">
                  <c:v>Hospital Blansko</c:v>
                </c:pt>
                <c:pt idx="20">
                  <c:v>Czech Republic</c:v>
                </c:pt>
                <c:pt idx="21">
                  <c:v>Regional hospital Liberec</c:v>
                </c:pt>
                <c:pt idx="22">
                  <c:v>Municipal Hospital Ostrava</c:v>
                </c:pt>
                <c:pt idx="23">
                  <c:v>Area Hospital Příbram - Neurology</c:v>
                </c:pt>
                <c:pt idx="24">
                  <c:v>University Hospital Hradec Kralove</c:v>
                </c:pt>
                <c:pt idx="25">
                  <c:v>Regional hospital Nachod</c:v>
                </c:pt>
                <c:pt idx="26">
                  <c:v>University Hospital Motol Prague</c:v>
                </c:pt>
                <c:pt idx="27">
                  <c:v>Regional Hospital of Uherské Hradiště</c:v>
                </c:pt>
                <c:pt idx="28">
                  <c:v>Jihlava Hospital </c:v>
                </c:pt>
                <c:pt idx="29">
                  <c:v>St. Anne's University Hospital Brno</c:v>
                </c:pt>
                <c:pt idx="30">
                  <c:v>Regional hospital Pardubice</c:v>
                </c:pt>
                <c:pt idx="31">
                  <c:v>Hospital Trinec</c:v>
                </c:pt>
                <c:pt idx="32">
                  <c:v>Vyskov Hospital - Neurology</c:v>
                </c:pt>
                <c:pt idx="33">
                  <c:v>Krajská zdravotní, a.s. - Nemocnice Chomutov, o.z.</c:v>
                </c:pt>
                <c:pt idx="34">
                  <c:v>Faculty Hospital Plzen</c:v>
                </c:pt>
                <c:pt idx="35">
                  <c:v>Decin Hospital, Krajska zdravotni, a.s.</c:v>
                </c:pt>
                <c:pt idx="36">
                  <c:v>Regional Hospital Kladno</c:v>
                </c:pt>
                <c:pt idx="37">
                  <c:v>Pisek Hospital</c:v>
                </c:pt>
                <c:pt idx="38">
                  <c:v>Faculty Hospital Kralovske Vinohrady Prague</c:v>
                </c:pt>
                <c:pt idx="39">
                  <c:v>NEMOS Sokolov, Hospital Sokolov</c:v>
                </c:pt>
                <c:pt idx="40">
                  <c:v>Associated Medical Devices Krnov - Neurology</c:v>
                </c:pt>
                <c:pt idx="41">
                  <c:v>Vítkovice Hospital Ostrava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53.85</c:v>
                </c:pt>
                <c:pt idx="1">
                  <c:v>58.06</c:v>
                </c:pt>
                <c:pt idx="2">
                  <c:v>60.53</c:v>
                </c:pt>
                <c:pt idx="3">
                  <c:v>62.62</c:v>
                </c:pt>
                <c:pt idx="4">
                  <c:v>65.69</c:v>
                </c:pt>
                <c:pt idx="5">
                  <c:v>66.67</c:v>
                </c:pt>
                <c:pt idx="6">
                  <c:v>68.569999999999993</c:v>
                </c:pt>
                <c:pt idx="7">
                  <c:v>68.66</c:v>
                </c:pt>
                <c:pt idx="8">
                  <c:v>69.94</c:v>
                </c:pt>
                <c:pt idx="9">
                  <c:v>70.510000000000005</c:v>
                </c:pt>
                <c:pt idx="10">
                  <c:v>71.95</c:v>
                </c:pt>
                <c:pt idx="11">
                  <c:v>72.12</c:v>
                </c:pt>
                <c:pt idx="12">
                  <c:v>72.28</c:v>
                </c:pt>
                <c:pt idx="13">
                  <c:v>73.86</c:v>
                </c:pt>
                <c:pt idx="14">
                  <c:v>74.17</c:v>
                </c:pt>
                <c:pt idx="15">
                  <c:v>75</c:v>
                </c:pt>
                <c:pt idx="16">
                  <c:v>75.53</c:v>
                </c:pt>
                <c:pt idx="17">
                  <c:v>75.56</c:v>
                </c:pt>
                <c:pt idx="18">
                  <c:v>75.650000000000006</c:v>
                </c:pt>
                <c:pt idx="19">
                  <c:v>75.760000000000005</c:v>
                </c:pt>
                <c:pt idx="20">
                  <c:v>75.900000000000006</c:v>
                </c:pt>
                <c:pt idx="21">
                  <c:v>75.95</c:v>
                </c:pt>
                <c:pt idx="22">
                  <c:v>76.8</c:v>
                </c:pt>
                <c:pt idx="23">
                  <c:v>77.19</c:v>
                </c:pt>
                <c:pt idx="24">
                  <c:v>77.680000000000007</c:v>
                </c:pt>
                <c:pt idx="25">
                  <c:v>78.260000000000005</c:v>
                </c:pt>
                <c:pt idx="26">
                  <c:v>78.42</c:v>
                </c:pt>
                <c:pt idx="27">
                  <c:v>78.569999999999993</c:v>
                </c:pt>
                <c:pt idx="28">
                  <c:v>79.099999999999994</c:v>
                </c:pt>
                <c:pt idx="29">
                  <c:v>79.17</c:v>
                </c:pt>
                <c:pt idx="30">
                  <c:v>79.78</c:v>
                </c:pt>
                <c:pt idx="31">
                  <c:v>80</c:v>
                </c:pt>
                <c:pt idx="32">
                  <c:v>80.209999999999994</c:v>
                </c:pt>
                <c:pt idx="33">
                  <c:v>80.650000000000006</c:v>
                </c:pt>
                <c:pt idx="34">
                  <c:v>81</c:v>
                </c:pt>
                <c:pt idx="35">
                  <c:v>82.86</c:v>
                </c:pt>
                <c:pt idx="36">
                  <c:v>83.72</c:v>
                </c:pt>
                <c:pt idx="37">
                  <c:v>86.76</c:v>
                </c:pt>
                <c:pt idx="38">
                  <c:v>88.37</c:v>
                </c:pt>
                <c:pt idx="39">
                  <c:v>88.71</c:v>
                </c:pt>
                <c:pt idx="40">
                  <c:v>93.44</c:v>
                </c:pt>
                <c:pt idx="41">
                  <c:v>93.64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40F1-4AA9-B604-B94AAC5C73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tranzitorní ischemická ataka - TIA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Litomerice city hospital</c:v>
                </c:pt>
                <c:pt idx="1">
                  <c:v>Prostějov Hospital</c:v>
                </c:pt>
                <c:pt idx="2">
                  <c:v>Nemocnice Znojmo</c:v>
                </c:pt>
                <c:pt idx="3">
                  <c:v>Hospital Teplice</c:v>
                </c:pt>
                <c:pt idx="4">
                  <c:v>Na Homolce Hospital</c:v>
                </c:pt>
                <c:pt idx="5">
                  <c:v>General Faculty Hospital Prague</c:v>
                </c:pt>
                <c:pt idx="6">
                  <c:v>Thomayer's Hospital Prague</c:v>
                </c:pt>
                <c:pt idx="7">
                  <c:v>University Hospital Ostrava</c:v>
                </c:pt>
                <c:pt idx="8">
                  <c:v>Hospital České Budějovice</c:v>
                </c:pt>
                <c:pt idx="9">
                  <c:v>Central military hospital</c:v>
                </c:pt>
                <c:pt idx="10">
                  <c:v>Hospital Břeclav</c:v>
                </c:pt>
                <c:pt idx="11">
                  <c:v>T.Bata Regional Hospital Zlín</c:v>
                </c:pt>
                <c:pt idx="12">
                  <c:v>University Hospital Brno</c:v>
                </c:pt>
                <c:pt idx="13">
                  <c:v>Masaryk hospital Usti nad Labem</c:v>
                </c:pt>
                <c:pt idx="14">
                  <c:v>Hospital Kolín - Středočeský kraj</c:v>
                </c:pt>
                <c:pt idx="15">
                  <c:v>Karlovarská krajská nemocnice, a.s.</c:v>
                </c:pt>
                <c:pt idx="16">
                  <c:v>Karvinska hornicka nemocnice</c:v>
                </c:pt>
                <c:pt idx="17">
                  <c:v>Regional Hospital Trutnov</c:v>
                </c:pt>
                <c:pt idx="18">
                  <c:v>University Hospital Olomouc</c:v>
                </c:pt>
                <c:pt idx="19">
                  <c:v>Hospital Blansko</c:v>
                </c:pt>
                <c:pt idx="20">
                  <c:v>Czech Republic</c:v>
                </c:pt>
                <c:pt idx="21">
                  <c:v>Regional hospital Liberec</c:v>
                </c:pt>
                <c:pt idx="22">
                  <c:v>Municipal Hospital Ostrava</c:v>
                </c:pt>
                <c:pt idx="23">
                  <c:v>Area Hospital Příbram - Neurology</c:v>
                </c:pt>
                <c:pt idx="24">
                  <c:v>University Hospital Hradec Kralove</c:v>
                </c:pt>
                <c:pt idx="25">
                  <c:v>Regional hospital Nachod</c:v>
                </c:pt>
                <c:pt idx="26">
                  <c:v>University Hospital Motol Prague</c:v>
                </c:pt>
                <c:pt idx="27">
                  <c:v>Regional Hospital of Uherské Hradiště</c:v>
                </c:pt>
                <c:pt idx="28">
                  <c:v>Jihlava Hospital </c:v>
                </c:pt>
                <c:pt idx="29">
                  <c:v>St. Anne's University Hospital Brno</c:v>
                </c:pt>
                <c:pt idx="30">
                  <c:v>Regional hospital Pardubice</c:v>
                </c:pt>
                <c:pt idx="31">
                  <c:v>Hospital Trinec</c:v>
                </c:pt>
                <c:pt idx="32">
                  <c:v>Vyskov Hospital - Neurology</c:v>
                </c:pt>
                <c:pt idx="33">
                  <c:v>Krajská zdravotní, a.s. - Nemocnice Chomutov, o.z.</c:v>
                </c:pt>
                <c:pt idx="34">
                  <c:v>Faculty Hospital Plzen</c:v>
                </c:pt>
                <c:pt idx="35">
                  <c:v>Decin Hospital, Krajska zdravotni, a.s.</c:v>
                </c:pt>
                <c:pt idx="36">
                  <c:v>Regional Hospital Kladno</c:v>
                </c:pt>
                <c:pt idx="37">
                  <c:v>Pisek Hospital</c:v>
                </c:pt>
                <c:pt idx="38">
                  <c:v>Faculty Hospital Kralovske Vinohrady Prague</c:v>
                </c:pt>
                <c:pt idx="39">
                  <c:v>NEMOS Sokolov, Hospital Sokolov</c:v>
                </c:pt>
                <c:pt idx="40">
                  <c:v>Associated Medical Devices Krnov - Neurology</c:v>
                </c:pt>
                <c:pt idx="41">
                  <c:v>Vítkovice Hospital Ostrava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36.54</c:v>
                </c:pt>
                <c:pt idx="1">
                  <c:v>35.479999999999997</c:v>
                </c:pt>
                <c:pt idx="2">
                  <c:v>26.32</c:v>
                </c:pt>
                <c:pt idx="3">
                  <c:v>26.17</c:v>
                </c:pt>
                <c:pt idx="4">
                  <c:v>9.8000000000000007</c:v>
                </c:pt>
                <c:pt idx="5">
                  <c:v>25.4</c:v>
                </c:pt>
                <c:pt idx="6">
                  <c:v>22.86</c:v>
                </c:pt>
                <c:pt idx="7">
                  <c:v>15.67</c:v>
                </c:pt>
                <c:pt idx="8">
                  <c:v>12.72</c:v>
                </c:pt>
                <c:pt idx="9">
                  <c:v>6.41</c:v>
                </c:pt>
                <c:pt idx="10">
                  <c:v>13.41</c:v>
                </c:pt>
                <c:pt idx="11">
                  <c:v>14.42</c:v>
                </c:pt>
                <c:pt idx="12">
                  <c:v>14.85</c:v>
                </c:pt>
                <c:pt idx="13">
                  <c:v>5.23</c:v>
                </c:pt>
                <c:pt idx="14">
                  <c:v>13.33</c:v>
                </c:pt>
                <c:pt idx="15">
                  <c:v>15.62</c:v>
                </c:pt>
                <c:pt idx="16">
                  <c:v>14.89</c:v>
                </c:pt>
                <c:pt idx="17">
                  <c:v>22.22</c:v>
                </c:pt>
                <c:pt idx="18">
                  <c:v>7.83</c:v>
                </c:pt>
                <c:pt idx="19">
                  <c:v>10.61</c:v>
                </c:pt>
                <c:pt idx="20">
                  <c:v>11.81</c:v>
                </c:pt>
                <c:pt idx="21">
                  <c:v>3.8</c:v>
                </c:pt>
                <c:pt idx="22">
                  <c:v>16</c:v>
                </c:pt>
                <c:pt idx="23">
                  <c:v>14.04</c:v>
                </c:pt>
                <c:pt idx="24">
                  <c:v>5.36</c:v>
                </c:pt>
                <c:pt idx="25">
                  <c:v>19.57</c:v>
                </c:pt>
                <c:pt idx="26">
                  <c:v>11.58</c:v>
                </c:pt>
                <c:pt idx="27">
                  <c:v>10.199999999999999</c:v>
                </c:pt>
                <c:pt idx="28">
                  <c:v>16.420000000000002</c:v>
                </c:pt>
                <c:pt idx="29">
                  <c:v>10</c:v>
                </c:pt>
                <c:pt idx="30">
                  <c:v>2.25</c:v>
                </c:pt>
                <c:pt idx="31">
                  <c:v>16</c:v>
                </c:pt>
                <c:pt idx="32">
                  <c:v>8.33</c:v>
                </c:pt>
                <c:pt idx="33">
                  <c:v>6.45</c:v>
                </c:pt>
                <c:pt idx="34">
                  <c:v>0</c:v>
                </c:pt>
                <c:pt idx="35">
                  <c:v>13.33</c:v>
                </c:pt>
                <c:pt idx="36">
                  <c:v>9.3000000000000007</c:v>
                </c:pt>
                <c:pt idx="37">
                  <c:v>8.82</c:v>
                </c:pt>
                <c:pt idx="38">
                  <c:v>6.98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F1-4AA9-B604-B94AAC5C73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intracerebrální krvácení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Litomerice city hospital</c:v>
                </c:pt>
                <c:pt idx="1">
                  <c:v>Prostějov Hospital</c:v>
                </c:pt>
                <c:pt idx="2">
                  <c:v>Nemocnice Znojmo</c:v>
                </c:pt>
                <c:pt idx="3">
                  <c:v>Hospital Teplice</c:v>
                </c:pt>
                <c:pt idx="4">
                  <c:v>Na Homolce Hospital</c:v>
                </c:pt>
                <c:pt idx="5">
                  <c:v>General Faculty Hospital Prague</c:v>
                </c:pt>
                <c:pt idx="6">
                  <c:v>Thomayer's Hospital Prague</c:v>
                </c:pt>
                <c:pt idx="7">
                  <c:v>University Hospital Ostrava</c:v>
                </c:pt>
                <c:pt idx="8">
                  <c:v>Hospital České Budějovice</c:v>
                </c:pt>
                <c:pt idx="9">
                  <c:v>Central military hospital</c:v>
                </c:pt>
                <c:pt idx="10">
                  <c:v>Hospital Břeclav</c:v>
                </c:pt>
                <c:pt idx="11">
                  <c:v>T.Bata Regional Hospital Zlín</c:v>
                </c:pt>
                <c:pt idx="12">
                  <c:v>University Hospital Brno</c:v>
                </c:pt>
                <c:pt idx="13">
                  <c:v>Masaryk hospital Usti nad Labem</c:v>
                </c:pt>
                <c:pt idx="14">
                  <c:v>Hospital Kolín - Středočeský kraj</c:v>
                </c:pt>
                <c:pt idx="15">
                  <c:v>Karlovarská krajská nemocnice, a.s.</c:v>
                </c:pt>
                <c:pt idx="16">
                  <c:v>Karvinska hornicka nemocnice</c:v>
                </c:pt>
                <c:pt idx="17">
                  <c:v>Regional Hospital Trutnov</c:v>
                </c:pt>
                <c:pt idx="18">
                  <c:v>University Hospital Olomouc</c:v>
                </c:pt>
                <c:pt idx="19">
                  <c:v>Hospital Blansko</c:v>
                </c:pt>
                <c:pt idx="20">
                  <c:v>Czech Republic</c:v>
                </c:pt>
                <c:pt idx="21">
                  <c:v>Regional hospital Liberec</c:v>
                </c:pt>
                <c:pt idx="22">
                  <c:v>Municipal Hospital Ostrava</c:v>
                </c:pt>
                <c:pt idx="23">
                  <c:v>Area Hospital Příbram - Neurology</c:v>
                </c:pt>
                <c:pt idx="24">
                  <c:v>University Hospital Hradec Kralove</c:v>
                </c:pt>
                <c:pt idx="25">
                  <c:v>Regional hospital Nachod</c:v>
                </c:pt>
                <c:pt idx="26">
                  <c:v>University Hospital Motol Prague</c:v>
                </c:pt>
                <c:pt idx="27">
                  <c:v>Regional Hospital of Uherské Hradiště</c:v>
                </c:pt>
                <c:pt idx="28">
                  <c:v>Jihlava Hospital </c:v>
                </c:pt>
                <c:pt idx="29">
                  <c:v>St. Anne's University Hospital Brno</c:v>
                </c:pt>
                <c:pt idx="30">
                  <c:v>Regional hospital Pardubice</c:v>
                </c:pt>
                <c:pt idx="31">
                  <c:v>Hospital Trinec</c:v>
                </c:pt>
                <c:pt idx="32">
                  <c:v>Vyskov Hospital - Neurology</c:v>
                </c:pt>
                <c:pt idx="33">
                  <c:v>Krajská zdravotní, a.s. - Nemocnice Chomutov, o.z.</c:v>
                </c:pt>
                <c:pt idx="34">
                  <c:v>Faculty Hospital Plzen</c:v>
                </c:pt>
                <c:pt idx="35">
                  <c:v>Decin Hospital, Krajska zdravotni, a.s.</c:v>
                </c:pt>
                <c:pt idx="36">
                  <c:v>Regional Hospital Kladno</c:v>
                </c:pt>
                <c:pt idx="37">
                  <c:v>Pisek Hospital</c:v>
                </c:pt>
                <c:pt idx="38">
                  <c:v>Faculty Hospital Kralovske Vinohrady Prague</c:v>
                </c:pt>
                <c:pt idx="39">
                  <c:v>NEMOS Sokolov, Hospital Sokolov</c:v>
                </c:pt>
                <c:pt idx="40">
                  <c:v>Associated Medical Devices Krnov - Neurology</c:v>
                </c:pt>
                <c:pt idx="41">
                  <c:v>Vítkovice Hospital Ostrava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7.69</c:v>
                </c:pt>
                <c:pt idx="1">
                  <c:v>6.45</c:v>
                </c:pt>
                <c:pt idx="2">
                  <c:v>10.53</c:v>
                </c:pt>
                <c:pt idx="3">
                  <c:v>10.28</c:v>
                </c:pt>
                <c:pt idx="4">
                  <c:v>13.73</c:v>
                </c:pt>
                <c:pt idx="5">
                  <c:v>6.35</c:v>
                </c:pt>
                <c:pt idx="6">
                  <c:v>7.14</c:v>
                </c:pt>
                <c:pt idx="7">
                  <c:v>14.18</c:v>
                </c:pt>
                <c:pt idx="8">
                  <c:v>11.56</c:v>
                </c:pt>
                <c:pt idx="9">
                  <c:v>19.23</c:v>
                </c:pt>
                <c:pt idx="10">
                  <c:v>12.2</c:v>
                </c:pt>
                <c:pt idx="11">
                  <c:v>9.6199999999999992</c:v>
                </c:pt>
                <c:pt idx="12">
                  <c:v>10.89</c:v>
                </c:pt>
                <c:pt idx="13">
                  <c:v>9.15</c:v>
                </c:pt>
                <c:pt idx="14">
                  <c:v>9.17</c:v>
                </c:pt>
                <c:pt idx="15">
                  <c:v>9.3800000000000008</c:v>
                </c:pt>
                <c:pt idx="16">
                  <c:v>7.45</c:v>
                </c:pt>
                <c:pt idx="17">
                  <c:v>2.2200000000000002</c:v>
                </c:pt>
                <c:pt idx="18">
                  <c:v>14.78</c:v>
                </c:pt>
                <c:pt idx="19">
                  <c:v>12.12</c:v>
                </c:pt>
                <c:pt idx="20">
                  <c:v>10.02</c:v>
                </c:pt>
                <c:pt idx="21">
                  <c:v>18.989999999999998</c:v>
                </c:pt>
                <c:pt idx="22">
                  <c:v>7.2</c:v>
                </c:pt>
                <c:pt idx="23">
                  <c:v>8.77</c:v>
                </c:pt>
                <c:pt idx="24">
                  <c:v>16.07</c:v>
                </c:pt>
                <c:pt idx="25">
                  <c:v>0</c:v>
                </c:pt>
                <c:pt idx="26">
                  <c:v>8.42</c:v>
                </c:pt>
                <c:pt idx="27">
                  <c:v>11.22</c:v>
                </c:pt>
                <c:pt idx="28">
                  <c:v>4.4800000000000004</c:v>
                </c:pt>
                <c:pt idx="29">
                  <c:v>10.83</c:v>
                </c:pt>
                <c:pt idx="30">
                  <c:v>14.61</c:v>
                </c:pt>
                <c:pt idx="31">
                  <c:v>4</c:v>
                </c:pt>
                <c:pt idx="32">
                  <c:v>11.46</c:v>
                </c:pt>
                <c:pt idx="33">
                  <c:v>11.83</c:v>
                </c:pt>
                <c:pt idx="34">
                  <c:v>15</c:v>
                </c:pt>
                <c:pt idx="35">
                  <c:v>3.81</c:v>
                </c:pt>
                <c:pt idx="36">
                  <c:v>6.98</c:v>
                </c:pt>
                <c:pt idx="37">
                  <c:v>4.41</c:v>
                </c:pt>
                <c:pt idx="38">
                  <c:v>4.6500000000000004</c:v>
                </c:pt>
                <c:pt idx="39">
                  <c:v>11.29</c:v>
                </c:pt>
                <c:pt idx="40">
                  <c:v>6.56</c:v>
                </c:pt>
                <c:pt idx="41">
                  <c:v>4.55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F1-4AA9-B604-B94AAC5C7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subarachnoidální krvácení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Litomerice city hospital</c:v>
                </c:pt>
                <c:pt idx="1">
                  <c:v>Prostějov Hospital</c:v>
                </c:pt>
                <c:pt idx="2">
                  <c:v>Nemocnice Znojmo</c:v>
                </c:pt>
                <c:pt idx="3">
                  <c:v>Hospital Teplice</c:v>
                </c:pt>
                <c:pt idx="4">
                  <c:v>Na Homolce Hospital</c:v>
                </c:pt>
                <c:pt idx="5">
                  <c:v>General Faculty Hospital Prague</c:v>
                </c:pt>
                <c:pt idx="6">
                  <c:v>Thomayer's Hospital Prague</c:v>
                </c:pt>
                <c:pt idx="7">
                  <c:v>University Hospital Ostrava</c:v>
                </c:pt>
                <c:pt idx="8">
                  <c:v>Hospital České Budějovice</c:v>
                </c:pt>
                <c:pt idx="9">
                  <c:v>Central military hospital</c:v>
                </c:pt>
                <c:pt idx="10">
                  <c:v>Hospital Břeclav</c:v>
                </c:pt>
                <c:pt idx="11">
                  <c:v>T.Bata Regional Hospital Zlín</c:v>
                </c:pt>
                <c:pt idx="12">
                  <c:v>University Hospital Brno</c:v>
                </c:pt>
                <c:pt idx="13">
                  <c:v>Masaryk hospital Usti nad Labem</c:v>
                </c:pt>
                <c:pt idx="14">
                  <c:v>Hospital Kolín - Středočeský kraj</c:v>
                </c:pt>
                <c:pt idx="15">
                  <c:v>Karlovarská krajská nemocnice, a.s.</c:v>
                </c:pt>
                <c:pt idx="16">
                  <c:v>Karvinska hornicka nemocnice</c:v>
                </c:pt>
                <c:pt idx="17">
                  <c:v>Regional Hospital Trutnov</c:v>
                </c:pt>
                <c:pt idx="18">
                  <c:v>University Hospital Olomouc</c:v>
                </c:pt>
                <c:pt idx="19">
                  <c:v>Hospital Blansko</c:v>
                </c:pt>
                <c:pt idx="20">
                  <c:v>Czech Republic</c:v>
                </c:pt>
                <c:pt idx="21">
                  <c:v>Regional hospital Liberec</c:v>
                </c:pt>
                <c:pt idx="22">
                  <c:v>Municipal Hospital Ostrava</c:v>
                </c:pt>
                <c:pt idx="23">
                  <c:v>Area Hospital Příbram - Neurology</c:v>
                </c:pt>
                <c:pt idx="24">
                  <c:v>University Hospital Hradec Kralove</c:v>
                </c:pt>
                <c:pt idx="25">
                  <c:v>Regional hospital Nachod</c:v>
                </c:pt>
                <c:pt idx="26">
                  <c:v>University Hospital Motol Prague</c:v>
                </c:pt>
                <c:pt idx="27">
                  <c:v>Regional Hospital of Uherské Hradiště</c:v>
                </c:pt>
                <c:pt idx="28">
                  <c:v>Jihlava Hospital </c:v>
                </c:pt>
                <c:pt idx="29">
                  <c:v>St. Anne's University Hospital Brno</c:v>
                </c:pt>
                <c:pt idx="30">
                  <c:v>Regional hospital Pardubice</c:v>
                </c:pt>
                <c:pt idx="31">
                  <c:v>Hospital Trinec</c:v>
                </c:pt>
                <c:pt idx="32">
                  <c:v>Vyskov Hospital - Neurology</c:v>
                </c:pt>
                <c:pt idx="33">
                  <c:v>Krajská zdravotní, a.s. - Nemocnice Chomutov, o.z.</c:v>
                </c:pt>
                <c:pt idx="34">
                  <c:v>Faculty Hospital Plzen</c:v>
                </c:pt>
                <c:pt idx="35">
                  <c:v>Decin Hospital, Krajska zdravotni, a.s.</c:v>
                </c:pt>
                <c:pt idx="36">
                  <c:v>Regional Hospital Kladno</c:v>
                </c:pt>
                <c:pt idx="37">
                  <c:v>Pisek Hospital</c:v>
                </c:pt>
                <c:pt idx="38">
                  <c:v>Faculty Hospital Kralovske Vinohrady Prague</c:v>
                </c:pt>
                <c:pt idx="39">
                  <c:v>NEMOS Sokolov, Hospital Sokolov</c:v>
                </c:pt>
                <c:pt idx="40">
                  <c:v>Associated Medical Devices Krnov - Neurology</c:v>
                </c:pt>
                <c:pt idx="41">
                  <c:v>Vítkovice Hospital Ostrava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2.63</c:v>
                </c:pt>
                <c:pt idx="3">
                  <c:v>0</c:v>
                </c:pt>
                <c:pt idx="4">
                  <c:v>9.8000000000000007</c:v>
                </c:pt>
                <c:pt idx="5">
                  <c:v>1.59</c:v>
                </c:pt>
                <c:pt idx="6">
                  <c:v>1.43</c:v>
                </c:pt>
                <c:pt idx="7">
                  <c:v>0.75</c:v>
                </c:pt>
                <c:pt idx="8">
                  <c:v>5.78</c:v>
                </c:pt>
                <c:pt idx="9">
                  <c:v>1.28</c:v>
                </c:pt>
                <c:pt idx="10">
                  <c:v>2.44</c:v>
                </c:pt>
                <c:pt idx="11">
                  <c:v>3.85</c:v>
                </c:pt>
                <c:pt idx="12">
                  <c:v>1.98</c:v>
                </c:pt>
                <c:pt idx="13">
                  <c:v>2.61</c:v>
                </c:pt>
                <c:pt idx="14">
                  <c:v>2.5</c:v>
                </c:pt>
                <c:pt idx="15">
                  <c:v>0</c:v>
                </c:pt>
                <c:pt idx="16">
                  <c:v>2.13</c:v>
                </c:pt>
                <c:pt idx="17">
                  <c:v>0</c:v>
                </c:pt>
                <c:pt idx="18">
                  <c:v>1.74</c:v>
                </c:pt>
                <c:pt idx="19">
                  <c:v>1.52</c:v>
                </c:pt>
                <c:pt idx="20">
                  <c:v>1.65</c:v>
                </c:pt>
                <c:pt idx="21">
                  <c:v>1.27</c:v>
                </c:pt>
                <c:pt idx="22">
                  <c:v>0</c:v>
                </c:pt>
                <c:pt idx="23">
                  <c:v>0</c:v>
                </c:pt>
                <c:pt idx="24">
                  <c:v>0.89</c:v>
                </c:pt>
                <c:pt idx="25">
                  <c:v>2.17</c:v>
                </c:pt>
                <c:pt idx="26">
                  <c:v>1.58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2.25</c:v>
                </c:pt>
                <c:pt idx="31">
                  <c:v>0</c:v>
                </c:pt>
                <c:pt idx="32">
                  <c:v>0</c:v>
                </c:pt>
                <c:pt idx="33">
                  <c:v>1.08</c:v>
                </c:pt>
                <c:pt idx="34">
                  <c:v>4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F1-4AA9-B604-B94AAC5C733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mozková žilní trombóza</c:v>
                </c:pt>
              </c:strCache>
            </c:strRef>
          </c:tx>
          <c:spPr>
            <a:solidFill>
              <a:srgbClr val="5089BC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Litomerice city hospital</c:v>
                </c:pt>
                <c:pt idx="1">
                  <c:v>Prostějov Hospital</c:v>
                </c:pt>
                <c:pt idx="2">
                  <c:v>Nemocnice Znojmo</c:v>
                </c:pt>
                <c:pt idx="3">
                  <c:v>Hospital Teplice</c:v>
                </c:pt>
                <c:pt idx="4">
                  <c:v>Na Homolce Hospital</c:v>
                </c:pt>
                <c:pt idx="5">
                  <c:v>General Faculty Hospital Prague</c:v>
                </c:pt>
                <c:pt idx="6">
                  <c:v>Thomayer's Hospital Prague</c:v>
                </c:pt>
                <c:pt idx="7">
                  <c:v>University Hospital Ostrava</c:v>
                </c:pt>
                <c:pt idx="8">
                  <c:v>Hospital České Budějovice</c:v>
                </c:pt>
                <c:pt idx="9">
                  <c:v>Central military hospital</c:v>
                </c:pt>
                <c:pt idx="10">
                  <c:v>Hospital Břeclav</c:v>
                </c:pt>
                <c:pt idx="11">
                  <c:v>T.Bata Regional Hospital Zlín</c:v>
                </c:pt>
                <c:pt idx="12">
                  <c:v>University Hospital Brno</c:v>
                </c:pt>
                <c:pt idx="13">
                  <c:v>Masaryk hospital Usti nad Labem</c:v>
                </c:pt>
                <c:pt idx="14">
                  <c:v>Hospital Kolín - Středočeský kraj</c:v>
                </c:pt>
                <c:pt idx="15">
                  <c:v>Karlovarská krajská nemocnice, a.s.</c:v>
                </c:pt>
                <c:pt idx="16">
                  <c:v>Karvinska hornicka nemocnice</c:v>
                </c:pt>
                <c:pt idx="17">
                  <c:v>Regional Hospital Trutnov</c:v>
                </c:pt>
                <c:pt idx="18">
                  <c:v>University Hospital Olomouc</c:v>
                </c:pt>
                <c:pt idx="19">
                  <c:v>Hospital Blansko</c:v>
                </c:pt>
                <c:pt idx="20">
                  <c:v>Czech Republic</c:v>
                </c:pt>
                <c:pt idx="21">
                  <c:v>Regional hospital Liberec</c:v>
                </c:pt>
                <c:pt idx="22">
                  <c:v>Municipal Hospital Ostrava</c:v>
                </c:pt>
                <c:pt idx="23">
                  <c:v>Area Hospital Příbram - Neurology</c:v>
                </c:pt>
                <c:pt idx="24">
                  <c:v>University Hospital Hradec Kralove</c:v>
                </c:pt>
                <c:pt idx="25">
                  <c:v>Regional hospital Nachod</c:v>
                </c:pt>
                <c:pt idx="26">
                  <c:v>University Hospital Motol Prague</c:v>
                </c:pt>
                <c:pt idx="27">
                  <c:v>Regional Hospital of Uherské Hradiště</c:v>
                </c:pt>
                <c:pt idx="28">
                  <c:v>Jihlava Hospital </c:v>
                </c:pt>
                <c:pt idx="29">
                  <c:v>St. Anne's University Hospital Brno</c:v>
                </c:pt>
                <c:pt idx="30">
                  <c:v>Regional hospital Pardubice</c:v>
                </c:pt>
                <c:pt idx="31">
                  <c:v>Hospital Trinec</c:v>
                </c:pt>
                <c:pt idx="32">
                  <c:v>Vyskov Hospital - Neurology</c:v>
                </c:pt>
                <c:pt idx="33">
                  <c:v>Krajská zdravotní, a.s. - Nemocnice Chomutov, o.z.</c:v>
                </c:pt>
                <c:pt idx="34">
                  <c:v>Faculty Hospital Plzen</c:v>
                </c:pt>
                <c:pt idx="35">
                  <c:v>Decin Hospital, Krajska zdravotni, a.s.</c:v>
                </c:pt>
                <c:pt idx="36">
                  <c:v>Regional Hospital Kladno</c:v>
                </c:pt>
                <c:pt idx="37">
                  <c:v>Pisek Hospital</c:v>
                </c:pt>
                <c:pt idx="38">
                  <c:v>Faculty Hospital Kralovske Vinohrady Prague</c:v>
                </c:pt>
                <c:pt idx="39">
                  <c:v>NEMOS Sokolov, Hospital Sokolov</c:v>
                </c:pt>
                <c:pt idx="40">
                  <c:v>Associated Medical Devices Krnov - Neurology</c:v>
                </c:pt>
                <c:pt idx="41">
                  <c:v>Vítkovice Hospital Ostrava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0.93</c:v>
                </c:pt>
                <c:pt idx="4">
                  <c:v>0.98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0.83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0.11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1.1200000000000001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40F1-4AA9-B604-B94AAC5C733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neurčená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Litomerice city hospital</c:v>
                </c:pt>
                <c:pt idx="1">
                  <c:v>Prostějov Hospital</c:v>
                </c:pt>
                <c:pt idx="2">
                  <c:v>Nemocnice Znojmo</c:v>
                </c:pt>
                <c:pt idx="3">
                  <c:v>Hospital Teplice</c:v>
                </c:pt>
                <c:pt idx="4">
                  <c:v>Na Homolce Hospital</c:v>
                </c:pt>
                <c:pt idx="5">
                  <c:v>General Faculty Hospital Prague</c:v>
                </c:pt>
                <c:pt idx="6">
                  <c:v>Thomayer's Hospital Prague</c:v>
                </c:pt>
                <c:pt idx="7">
                  <c:v>University Hospital Ostrava</c:v>
                </c:pt>
                <c:pt idx="8">
                  <c:v>Hospital České Budějovice</c:v>
                </c:pt>
                <c:pt idx="9">
                  <c:v>Central military hospital</c:v>
                </c:pt>
                <c:pt idx="10">
                  <c:v>Hospital Břeclav</c:v>
                </c:pt>
                <c:pt idx="11">
                  <c:v>T.Bata Regional Hospital Zlín</c:v>
                </c:pt>
                <c:pt idx="12">
                  <c:v>University Hospital Brno</c:v>
                </c:pt>
                <c:pt idx="13">
                  <c:v>Masaryk hospital Usti nad Labem</c:v>
                </c:pt>
                <c:pt idx="14">
                  <c:v>Hospital Kolín - Středočeský kraj</c:v>
                </c:pt>
                <c:pt idx="15">
                  <c:v>Karlovarská krajská nemocnice, a.s.</c:v>
                </c:pt>
                <c:pt idx="16">
                  <c:v>Karvinska hornicka nemocnice</c:v>
                </c:pt>
                <c:pt idx="17">
                  <c:v>Regional Hospital Trutnov</c:v>
                </c:pt>
                <c:pt idx="18">
                  <c:v>University Hospital Olomouc</c:v>
                </c:pt>
                <c:pt idx="19">
                  <c:v>Hospital Blansko</c:v>
                </c:pt>
                <c:pt idx="20">
                  <c:v>Czech Republic</c:v>
                </c:pt>
                <c:pt idx="21">
                  <c:v>Regional hospital Liberec</c:v>
                </c:pt>
                <c:pt idx="22">
                  <c:v>Municipal Hospital Ostrava</c:v>
                </c:pt>
                <c:pt idx="23">
                  <c:v>Area Hospital Příbram - Neurology</c:v>
                </c:pt>
                <c:pt idx="24">
                  <c:v>University Hospital Hradec Kralove</c:v>
                </c:pt>
                <c:pt idx="25">
                  <c:v>Regional hospital Nachod</c:v>
                </c:pt>
                <c:pt idx="26">
                  <c:v>University Hospital Motol Prague</c:v>
                </c:pt>
                <c:pt idx="27">
                  <c:v>Regional Hospital of Uherské Hradiště</c:v>
                </c:pt>
                <c:pt idx="28">
                  <c:v>Jihlava Hospital </c:v>
                </c:pt>
                <c:pt idx="29">
                  <c:v>St. Anne's University Hospital Brno</c:v>
                </c:pt>
                <c:pt idx="30">
                  <c:v>Regional hospital Pardubice</c:v>
                </c:pt>
                <c:pt idx="31">
                  <c:v>Hospital Trinec</c:v>
                </c:pt>
                <c:pt idx="32">
                  <c:v>Vyskov Hospital - Neurology</c:v>
                </c:pt>
                <c:pt idx="33">
                  <c:v>Krajská zdravotní, a.s. - Nemocnice Chomutov, o.z.</c:v>
                </c:pt>
                <c:pt idx="34">
                  <c:v>Faculty Hospital Plzen</c:v>
                </c:pt>
                <c:pt idx="35">
                  <c:v>Decin Hospital, Krajska zdravotni, a.s.</c:v>
                </c:pt>
                <c:pt idx="36">
                  <c:v>Regional Hospital Kladno</c:v>
                </c:pt>
                <c:pt idx="37">
                  <c:v>Pisek Hospital</c:v>
                </c:pt>
                <c:pt idx="38">
                  <c:v>Faculty Hospital Kralovske Vinohrady Prague</c:v>
                </c:pt>
                <c:pt idx="39">
                  <c:v>NEMOS Sokolov, Hospital Sokolov</c:v>
                </c:pt>
                <c:pt idx="40">
                  <c:v>Associated Medical Devices Krnov - Neurology</c:v>
                </c:pt>
                <c:pt idx="41">
                  <c:v>Vítkovice Hospital Ostrava</c:v>
                </c:pt>
              </c:strCache>
            </c:strRef>
          </c:cat>
          <c:val>
            <c:numRef>
              <c:f>Sheet1!$G$2:$G$43</c:f>
              <c:numCache>
                <c:formatCode>General</c:formatCode>
                <c:ptCount val="42"/>
                <c:pt idx="0">
                  <c:v>1.92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0.75</c:v>
                </c:pt>
                <c:pt idx="8">
                  <c:v>0</c:v>
                </c:pt>
                <c:pt idx="9">
                  <c:v>2.56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9.15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0.5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F1-4AA9-B604-B94AAC5C7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NIHSS - Performed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DBC2-47EC-9144-162858B8E634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DBC2-47EC-9144-162858B8E634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DBC2-47EC-9144-162858B8E634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DBC2-47EC-9144-162858B8E634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DBC2-47EC-9144-162858B8E634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DBC2-47EC-9144-162858B8E634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DBC2-47EC-9144-162858B8E634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DBC2-47EC-9144-162858B8E634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DBC2-47EC-9144-162858B8E634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DBC2-47EC-9144-162858B8E634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DBC2-47EC-9144-162858B8E634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DBC2-47EC-9144-162858B8E634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DBC2-47EC-9144-162858B8E634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DBC2-47EC-9144-162858B8E634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DBC2-47EC-9144-162858B8E634}"/>
              </c:ext>
            </c:extLst>
          </c:dPt>
          <c:dPt>
            <c:idx val="15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1F-DBC2-47EC-9144-162858B8E634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DBC2-47EC-9144-162858B8E634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DBC2-47EC-9144-162858B8E634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DBC2-47EC-9144-162858B8E634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DBC2-47EC-9144-162858B8E634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DBC2-47EC-9144-162858B8E634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DBC2-47EC-9144-162858B8E634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DBC2-47EC-9144-162858B8E634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DBC2-47EC-9144-162858B8E634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DBC2-47EC-9144-162858B8E634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DBC2-47EC-9144-162858B8E634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DBC2-47EC-9144-162858B8E634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DBC2-47EC-9144-162858B8E634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DBC2-47EC-9144-162858B8E634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DBC2-47EC-9144-162858B8E634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DBC2-47EC-9144-162858B8E634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DBC2-47EC-9144-162858B8E634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DBC2-47EC-9144-162858B8E634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DBC2-47EC-9144-162858B8E634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DBC2-47EC-9144-162858B8E634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DBC2-47EC-9144-162858B8E634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DBC2-47EC-9144-162858B8E634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DBC2-47EC-9144-162858B8E634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DBC2-47EC-9144-162858B8E634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DBC2-47EC-9144-162858B8E634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DBC2-47EC-9144-162858B8E634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DBC2-47EC-9144-162858B8E6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Hospital Kolín - Středočeský kraj</c:v>
                </c:pt>
                <c:pt idx="1">
                  <c:v>Pisek Hospital</c:v>
                </c:pt>
                <c:pt idx="2">
                  <c:v>St. Anne's University Hospital Brno</c:v>
                </c:pt>
                <c:pt idx="3">
                  <c:v>Litomerice city hospital</c:v>
                </c:pt>
                <c:pt idx="4">
                  <c:v>Regional hospital Nachod</c:v>
                </c:pt>
                <c:pt idx="5">
                  <c:v>University Hospital Olomouc</c:v>
                </c:pt>
                <c:pt idx="6">
                  <c:v>NEMOS Sokolov, Hospital Sokolov</c:v>
                </c:pt>
                <c:pt idx="7">
                  <c:v>General Faculty Hospital Prague</c:v>
                </c:pt>
                <c:pt idx="8">
                  <c:v>Jihlava Hospital </c:v>
                </c:pt>
                <c:pt idx="9">
                  <c:v>Krajská zdravotní, a.s. - Nemocnice Chomutov, o.z.</c:v>
                </c:pt>
                <c:pt idx="10">
                  <c:v>T.Bata Regional Hospital Zlín</c:v>
                </c:pt>
                <c:pt idx="11">
                  <c:v>Regional Hospital Kladno</c:v>
                </c:pt>
                <c:pt idx="12">
                  <c:v>Na Homolce Hospital</c:v>
                </c:pt>
                <c:pt idx="13">
                  <c:v>Central military hospital</c:v>
                </c:pt>
                <c:pt idx="14">
                  <c:v>Hospital České Budějovice</c:v>
                </c:pt>
                <c:pt idx="15">
                  <c:v>Czech Republic</c:v>
                </c:pt>
                <c:pt idx="16">
                  <c:v>Regional hospital Pardubice</c:v>
                </c:pt>
                <c:pt idx="17">
                  <c:v>Karvinska hornicka nemocnice</c:v>
                </c:pt>
                <c:pt idx="18">
                  <c:v>Hospital Blansko</c:v>
                </c:pt>
                <c:pt idx="19">
                  <c:v>University Hospital Ostrava</c:v>
                </c:pt>
                <c:pt idx="20">
                  <c:v>Regional Hospital Trutnov</c:v>
                </c:pt>
                <c:pt idx="21">
                  <c:v>Masaryk hospital Usti nad Labem</c:v>
                </c:pt>
                <c:pt idx="22">
                  <c:v>Area Hospital Příbram - Neurology</c:v>
                </c:pt>
                <c:pt idx="23">
                  <c:v>Nemocnice Znojmo</c:v>
                </c:pt>
                <c:pt idx="24">
                  <c:v>University Hospital Brno</c:v>
                </c:pt>
                <c:pt idx="25">
                  <c:v>Regional Hospital of Uherské Hradiště</c:v>
                </c:pt>
                <c:pt idx="26">
                  <c:v>Thomayer's Hospital Prague</c:v>
                </c:pt>
                <c:pt idx="27">
                  <c:v>Decin Hospital, Krajska zdravotni, a.s.</c:v>
                </c:pt>
                <c:pt idx="28">
                  <c:v>Hospital Břeclav</c:v>
                </c:pt>
                <c:pt idx="29">
                  <c:v>Hospital Teplice</c:v>
                </c:pt>
                <c:pt idx="30">
                  <c:v>University Hospital Hradec Kralove</c:v>
                </c:pt>
                <c:pt idx="31">
                  <c:v>University Hospital Motol Prague</c:v>
                </c:pt>
                <c:pt idx="32">
                  <c:v>Faculty Hospital Kralovske Vinohrady Prague</c:v>
                </c:pt>
                <c:pt idx="33">
                  <c:v>Faculty Hospital Plzen</c:v>
                </c:pt>
                <c:pt idx="34">
                  <c:v>Vítkovice Hospital Ostrava</c:v>
                </c:pt>
                <c:pt idx="35">
                  <c:v>Karlovarská krajská nemocnice, a.s.</c:v>
                </c:pt>
                <c:pt idx="36">
                  <c:v>Vyskov Hospital - Neurology</c:v>
                </c:pt>
                <c:pt idx="37">
                  <c:v>Municipal Hospital Ostrava</c:v>
                </c:pt>
                <c:pt idx="38">
                  <c:v>Regional hospital Liberec</c:v>
                </c:pt>
                <c:pt idx="39">
                  <c:v>Hospital Trinec</c:v>
                </c:pt>
                <c:pt idx="40">
                  <c:v>Associated Medical Devices Krnov - Neurology</c:v>
                </c:pt>
                <c:pt idx="41">
                  <c:v>Prostějov Hospital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24</c:v>
                </c:pt>
                <c:pt idx="1">
                  <c:v>29</c:v>
                </c:pt>
                <c:pt idx="2">
                  <c:v>38</c:v>
                </c:pt>
                <c:pt idx="3">
                  <c:v>50</c:v>
                </c:pt>
                <c:pt idx="4">
                  <c:v>53</c:v>
                </c:pt>
                <c:pt idx="5">
                  <c:v>56</c:v>
                </c:pt>
                <c:pt idx="6">
                  <c:v>65</c:v>
                </c:pt>
                <c:pt idx="7">
                  <c:v>74</c:v>
                </c:pt>
                <c:pt idx="8">
                  <c:v>75</c:v>
                </c:pt>
                <c:pt idx="9">
                  <c:v>78</c:v>
                </c:pt>
                <c:pt idx="10">
                  <c:v>79</c:v>
                </c:pt>
                <c:pt idx="11">
                  <c:v>79</c:v>
                </c:pt>
                <c:pt idx="12">
                  <c:v>83</c:v>
                </c:pt>
                <c:pt idx="13">
                  <c:v>83</c:v>
                </c:pt>
                <c:pt idx="14">
                  <c:v>83</c:v>
                </c:pt>
                <c:pt idx="15">
                  <c:v>83</c:v>
                </c:pt>
                <c:pt idx="16">
                  <c:v>83</c:v>
                </c:pt>
                <c:pt idx="17">
                  <c:v>86</c:v>
                </c:pt>
                <c:pt idx="18">
                  <c:v>86</c:v>
                </c:pt>
                <c:pt idx="19">
                  <c:v>88</c:v>
                </c:pt>
                <c:pt idx="20">
                  <c:v>89</c:v>
                </c:pt>
                <c:pt idx="21">
                  <c:v>90</c:v>
                </c:pt>
                <c:pt idx="22">
                  <c:v>90</c:v>
                </c:pt>
                <c:pt idx="23">
                  <c:v>93</c:v>
                </c:pt>
                <c:pt idx="24">
                  <c:v>93</c:v>
                </c:pt>
                <c:pt idx="25">
                  <c:v>93</c:v>
                </c:pt>
                <c:pt idx="26">
                  <c:v>94</c:v>
                </c:pt>
                <c:pt idx="27">
                  <c:v>95</c:v>
                </c:pt>
                <c:pt idx="28">
                  <c:v>96</c:v>
                </c:pt>
                <c:pt idx="29">
                  <c:v>96</c:v>
                </c:pt>
                <c:pt idx="30">
                  <c:v>96</c:v>
                </c:pt>
                <c:pt idx="31">
                  <c:v>96</c:v>
                </c:pt>
                <c:pt idx="32">
                  <c:v>98</c:v>
                </c:pt>
                <c:pt idx="33">
                  <c:v>98</c:v>
                </c:pt>
                <c:pt idx="34">
                  <c:v>98</c:v>
                </c:pt>
                <c:pt idx="35">
                  <c:v>98</c:v>
                </c:pt>
                <c:pt idx="36">
                  <c:v>99</c:v>
                </c:pt>
                <c:pt idx="37">
                  <c:v>99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DBC2-47EC-9144-162858B8E6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NIHSS median score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FD94-4F33-ABB1-FE4E8ECA10DC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FD94-4F33-ABB1-FE4E8ECA10DC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FD94-4F33-ABB1-FE4E8ECA10DC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FD94-4F33-ABB1-FE4E8ECA10DC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FD94-4F33-ABB1-FE4E8ECA10DC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FD94-4F33-ABB1-FE4E8ECA10DC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FD94-4F33-ABB1-FE4E8ECA10DC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FD94-4F33-ABB1-FE4E8ECA10DC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FD94-4F33-ABB1-FE4E8ECA10DC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FD94-4F33-ABB1-FE4E8ECA10DC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FD94-4F33-ABB1-FE4E8ECA10DC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FD94-4F33-ABB1-FE4E8ECA10DC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FD94-4F33-ABB1-FE4E8ECA10DC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FD94-4F33-ABB1-FE4E8ECA10DC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FD94-4F33-ABB1-FE4E8ECA10DC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FD94-4F33-ABB1-FE4E8ECA10DC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FD94-4F33-ABB1-FE4E8ECA10DC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FD94-4F33-ABB1-FE4E8ECA10DC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FD94-4F33-ABB1-FE4E8ECA10DC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FD94-4F33-ABB1-FE4E8ECA10DC}"/>
              </c:ext>
            </c:extLst>
          </c:dPt>
          <c:dPt>
            <c:idx val="20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9-FD94-4F33-ABB1-FE4E8ECA10DC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FD94-4F33-ABB1-FE4E8ECA10DC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FD94-4F33-ABB1-FE4E8ECA10DC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FD94-4F33-ABB1-FE4E8ECA10DC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FD94-4F33-ABB1-FE4E8ECA10DC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FD94-4F33-ABB1-FE4E8ECA10DC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FD94-4F33-ABB1-FE4E8ECA10DC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FD94-4F33-ABB1-FE4E8ECA10DC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FD94-4F33-ABB1-FE4E8ECA10DC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FD94-4F33-ABB1-FE4E8ECA10DC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FD94-4F33-ABB1-FE4E8ECA10DC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FD94-4F33-ABB1-FE4E8ECA10DC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FD94-4F33-ABB1-FE4E8ECA10DC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FD94-4F33-ABB1-FE4E8ECA10DC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FD94-4F33-ABB1-FE4E8ECA10DC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FD94-4F33-ABB1-FE4E8ECA10DC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FD94-4F33-ABB1-FE4E8ECA10DC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FD94-4F33-ABB1-FE4E8ECA10DC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FD94-4F33-ABB1-FE4E8ECA10DC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FD94-4F33-ABB1-FE4E8ECA10DC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FD94-4F33-ABB1-FE4E8ECA10DC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FD94-4F33-ABB1-FE4E8ECA10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Masaryk hospital Usti nad Labem</c:v>
                </c:pt>
                <c:pt idx="1">
                  <c:v>St. Anne's University Hospital Brno</c:v>
                </c:pt>
                <c:pt idx="2">
                  <c:v>General Faculty Hospital Prague</c:v>
                </c:pt>
                <c:pt idx="3">
                  <c:v>Hospital Teplice</c:v>
                </c:pt>
                <c:pt idx="4">
                  <c:v>University Hospital Ostrava</c:v>
                </c:pt>
                <c:pt idx="5">
                  <c:v>University Hospital Olomouc</c:v>
                </c:pt>
                <c:pt idx="6">
                  <c:v>Regional hospital Liberec</c:v>
                </c:pt>
                <c:pt idx="7">
                  <c:v>Faculty Hospital Plzen</c:v>
                </c:pt>
                <c:pt idx="8">
                  <c:v>Krajská zdravotní, a.s. - Nemocnice Chomutov, o.z.</c:v>
                </c:pt>
                <c:pt idx="9">
                  <c:v>Hospital Trinec</c:v>
                </c:pt>
                <c:pt idx="10">
                  <c:v>Faculty Hospital Kralovske Vinohrady Prague</c:v>
                </c:pt>
                <c:pt idx="11">
                  <c:v>Karvinska hornicka nemocnice</c:v>
                </c:pt>
                <c:pt idx="12">
                  <c:v>Jihlava Hospital </c:v>
                </c:pt>
                <c:pt idx="13">
                  <c:v>Hospital Kolín - Středočeský kraj</c:v>
                </c:pt>
                <c:pt idx="14">
                  <c:v>Central military hospital</c:v>
                </c:pt>
                <c:pt idx="15">
                  <c:v>University Hospital Hradec Kralove</c:v>
                </c:pt>
                <c:pt idx="16">
                  <c:v>Associated Medical Devices Krnov - Neurology</c:v>
                </c:pt>
                <c:pt idx="17">
                  <c:v>Municipal Hospital Ostrava</c:v>
                </c:pt>
                <c:pt idx="18">
                  <c:v>Hospital Břeclav</c:v>
                </c:pt>
                <c:pt idx="19">
                  <c:v>University Hospital Brno</c:v>
                </c:pt>
                <c:pt idx="20">
                  <c:v>Czech Republic</c:v>
                </c:pt>
                <c:pt idx="21">
                  <c:v>Prostějov Hospital</c:v>
                </c:pt>
                <c:pt idx="22">
                  <c:v>Vyskov Hospital - Neurology</c:v>
                </c:pt>
                <c:pt idx="23">
                  <c:v>Na Homolce Hospital</c:v>
                </c:pt>
                <c:pt idx="24">
                  <c:v>Regional Hospital Kladno</c:v>
                </c:pt>
                <c:pt idx="25">
                  <c:v>NEMOS Sokolov, Hospital Sokolov</c:v>
                </c:pt>
                <c:pt idx="26">
                  <c:v>University Hospital Motol Prague</c:v>
                </c:pt>
                <c:pt idx="27">
                  <c:v>T.Bata Regional Hospital Zlín</c:v>
                </c:pt>
                <c:pt idx="28">
                  <c:v>Decin Hospital, Krajska zdravotni, a.s.</c:v>
                </c:pt>
                <c:pt idx="29">
                  <c:v>Regional Hospital Trutnov</c:v>
                </c:pt>
                <c:pt idx="30">
                  <c:v>Area Hospital Příbram - Neurology</c:v>
                </c:pt>
                <c:pt idx="31">
                  <c:v>Regional hospital Pardubice</c:v>
                </c:pt>
                <c:pt idx="32">
                  <c:v>Regional Hospital of Uherské Hradiště</c:v>
                </c:pt>
                <c:pt idx="33">
                  <c:v>Hospital České Budějovice</c:v>
                </c:pt>
                <c:pt idx="34">
                  <c:v>Nemocnice Znojmo</c:v>
                </c:pt>
                <c:pt idx="35">
                  <c:v>Litomerice city hospital</c:v>
                </c:pt>
                <c:pt idx="36">
                  <c:v>Hospital Blansko</c:v>
                </c:pt>
                <c:pt idx="37">
                  <c:v>Thomayer's Hospital Prague</c:v>
                </c:pt>
                <c:pt idx="38">
                  <c:v>Karlovarská krajská nemocnice, a.s.</c:v>
                </c:pt>
                <c:pt idx="39">
                  <c:v>Pisek Hospital</c:v>
                </c:pt>
                <c:pt idx="40">
                  <c:v>Vítkovice Hospital Ostrava</c:v>
                </c:pt>
                <c:pt idx="41">
                  <c:v>Regional hospital Nachod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10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5.5</c:v>
                </c:pt>
                <c:pt idx="14">
                  <c:v>5.5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4.5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3.5</c:v>
                </c:pt>
                <c:pt idx="36">
                  <c:v>3.5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FD94-4F33-ABB1-FE4E8ECA10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CT/MRI - performed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7F4A-4B73-98D1-129EF2B25C27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7F4A-4B73-98D1-129EF2B25C27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7F4A-4B73-98D1-129EF2B25C27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7F4A-4B73-98D1-129EF2B25C27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7F4A-4B73-98D1-129EF2B25C27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7F4A-4B73-98D1-129EF2B25C27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7F4A-4B73-98D1-129EF2B25C27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7F4A-4B73-98D1-129EF2B25C27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7F4A-4B73-98D1-129EF2B25C27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7F4A-4B73-98D1-129EF2B25C27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7F4A-4B73-98D1-129EF2B25C27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7F4A-4B73-98D1-129EF2B25C27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7F4A-4B73-98D1-129EF2B25C27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7F4A-4B73-98D1-129EF2B25C27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7F4A-4B73-98D1-129EF2B25C27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7F4A-4B73-98D1-129EF2B25C27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7F4A-4B73-98D1-129EF2B25C27}"/>
              </c:ext>
            </c:extLst>
          </c:dPt>
          <c:dPt>
            <c:idx val="17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3-7F4A-4B73-98D1-129EF2B25C27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7F4A-4B73-98D1-129EF2B25C27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7F4A-4B73-98D1-129EF2B25C27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7F4A-4B73-98D1-129EF2B25C27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7F4A-4B73-98D1-129EF2B25C27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7F4A-4B73-98D1-129EF2B25C27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7F4A-4B73-98D1-129EF2B25C27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7F4A-4B73-98D1-129EF2B25C27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7F4A-4B73-98D1-129EF2B25C27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7F4A-4B73-98D1-129EF2B25C27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7F4A-4B73-98D1-129EF2B25C27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7F4A-4B73-98D1-129EF2B25C27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7F4A-4B73-98D1-129EF2B25C27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7F4A-4B73-98D1-129EF2B25C27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7F4A-4B73-98D1-129EF2B25C27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7F4A-4B73-98D1-129EF2B25C27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7F4A-4B73-98D1-129EF2B25C27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7F4A-4B73-98D1-129EF2B25C27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7F4A-4B73-98D1-129EF2B25C27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7F4A-4B73-98D1-129EF2B25C27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7F4A-4B73-98D1-129EF2B25C27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7F4A-4B73-98D1-129EF2B25C27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7F4A-4B73-98D1-129EF2B25C27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7F4A-4B73-98D1-129EF2B25C27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7F4A-4B73-98D1-129EF2B25C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Regional Hospital Trutnov</c:v>
                </c:pt>
                <c:pt idx="1">
                  <c:v>Karvinska hornicka nemocnice</c:v>
                </c:pt>
                <c:pt idx="2">
                  <c:v>Central military hospital</c:v>
                </c:pt>
                <c:pt idx="3">
                  <c:v>Pisek Hospital</c:v>
                </c:pt>
                <c:pt idx="4">
                  <c:v>Hospital Trinec</c:v>
                </c:pt>
                <c:pt idx="5">
                  <c:v>Hospital Teplice</c:v>
                </c:pt>
                <c:pt idx="6">
                  <c:v>General Faculty Hospital Prague</c:v>
                </c:pt>
                <c:pt idx="7">
                  <c:v>Prostějov Hospital</c:v>
                </c:pt>
                <c:pt idx="8">
                  <c:v>Hospital Blansko</c:v>
                </c:pt>
                <c:pt idx="9">
                  <c:v>Nemocnice Znojmo</c:v>
                </c:pt>
                <c:pt idx="10">
                  <c:v>Hospital Kolín - Středočeský kraj</c:v>
                </c:pt>
                <c:pt idx="11">
                  <c:v>Faculty Hospital Kralovske Vinohrady Prague</c:v>
                </c:pt>
                <c:pt idx="12">
                  <c:v>University Hospital Ostrava</c:v>
                </c:pt>
                <c:pt idx="13">
                  <c:v>T.Bata Regional Hospital Zlín</c:v>
                </c:pt>
                <c:pt idx="14">
                  <c:v>Area Hospital Příbram - Neurology</c:v>
                </c:pt>
                <c:pt idx="15">
                  <c:v>St. Anne's University Hospital Brno</c:v>
                </c:pt>
                <c:pt idx="16">
                  <c:v>Karlovarská krajská nemocnice, a.s.</c:v>
                </c:pt>
                <c:pt idx="17">
                  <c:v>Czech Republic</c:v>
                </c:pt>
                <c:pt idx="18">
                  <c:v>Regional hospital Pardubice</c:v>
                </c:pt>
                <c:pt idx="19">
                  <c:v>Na Homolce Hospital</c:v>
                </c:pt>
                <c:pt idx="20">
                  <c:v>Faculty Hospital Plzen</c:v>
                </c:pt>
                <c:pt idx="21">
                  <c:v>Vyskov Hospital - Neurology</c:v>
                </c:pt>
                <c:pt idx="22">
                  <c:v>University Hospital Olomouc</c:v>
                </c:pt>
                <c:pt idx="23">
                  <c:v>Municipal Hospital Ostrava</c:v>
                </c:pt>
                <c:pt idx="24">
                  <c:v>University Hospital Motol Prague</c:v>
                </c:pt>
                <c:pt idx="25">
                  <c:v>Regional Hospital Kladno</c:v>
                </c:pt>
                <c:pt idx="26">
                  <c:v>Decin Hospital, Krajska zdravotni, a.s.</c:v>
                </c:pt>
                <c:pt idx="27">
                  <c:v>Associated Medical Devices Krnov - Neurology</c:v>
                </c:pt>
                <c:pt idx="28">
                  <c:v>Vítkovice Hospital Ostrava</c:v>
                </c:pt>
                <c:pt idx="29">
                  <c:v>NEMOS Sokolov, Hospital Sokolov</c:v>
                </c:pt>
                <c:pt idx="30">
                  <c:v>Masaryk hospital Usti nad Labem</c:v>
                </c:pt>
                <c:pt idx="31">
                  <c:v>University Hospital Brno</c:v>
                </c:pt>
                <c:pt idx="32">
                  <c:v>Hospital Břeclav</c:v>
                </c:pt>
                <c:pt idx="33">
                  <c:v>Regional Hospital of Uherské Hradiště</c:v>
                </c:pt>
                <c:pt idx="34">
                  <c:v>Jihlava Hospital </c:v>
                </c:pt>
                <c:pt idx="35">
                  <c:v>Thomayer's Hospital Prague</c:v>
                </c:pt>
                <c:pt idx="36">
                  <c:v>Regional hospital Nachod</c:v>
                </c:pt>
                <c:pt idx="37">
                  <c:v>University Hospital Hradec Kralove</c:v>
                </c:pt>
                <c:pt idx="38">
                  <c:v>Hospital České Budějovice</c:v>
                </c:pt>
                <c:pt idx="39">
                  <c:v>Litomerice city hospital</c:v>
                </c:pt>
                <c:pt idx="40">
                  <c:v>Regional hospital Liberec</c:v>
                </c:pt>
                <c:pt idx="41">
                  <c:v>Krajská zdravotní, a.s. - Nemocnice Chomutov, o.z.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84</c:v>
                </c:pt>
                <c:pt idx="1">
                  <c:v>95</c:v>
                </c:pt>
                <c:pt idx="2">
                  <c:v>95</c:v>
                </c:pt>
                <c:pt idx="3">
                  <c:v>96</c:v>
                </c:pt>
                <c:pt idx="4">
                  <c:v>96</c:v>
                </c:pt>
                <c:pt idx="5">
                  <c:v>96</c:v>
                </c:pt>
                <c:pt idx="6">
                  <c:v>97</c:v>
                </c:pt>
                <c:pt idx="7">
                  <c:v>97</c:v>
                </c:pt>
                <c:pt idx="8">
                  <c:v>97</c:v>
                </c:pt>
                <c:pt idx="9">
                  <c:v>97</c:v>
                </c:pt>
                <c:pt idx="10">
                  <c:v>97</c:v>
                </c:pt>
                <c:pt idx="11">
                  <c:v>98</c:v>
                </c:pt>
                <c:pt idx="12">
                  <c:v>98</c:v>
                </c:pt>
                <c:pt idx="13">
                  <c:v>98</c:v>
                </c:pt>
                <c:pt idx="14">
                  <c:v>98</c:v>
                </c:pt>
                <c:pt idx="15">
                  <c:v>98</c:v>
                </c:pt>
                <c:pt idx="16">
                  <c:v>98</c:v>
                </c:pt>
                <c:pt idx="17">
                  <c:v>99</c:v>
                </c:pt>
                <c:pt idx="18">
                  <c:v>99</c:v>
                </c:pt>
                <c:pt idx="19">
                  <c:v>99</c:v>
                </c:pt>
                <c:pt idx="20">
                  <c:v>99</c:v>
                </c:pt>
                <c:pt idx="21">
                  <c:v>99</c:v>
                </c:pt>
                <c:pt idx="22">
                  <c:v>99</c:v>
                </c:pt>
                <c:pt idx="23">
                  <c:v>99</c:v>
                </c:pt>
                <c:pt idx="24">
                  <c:v>99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7F4A-4B73-98D1-129EF2B25C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CT/MRI - Performed within 1 hour after admission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948B-4907-BF7B-C4FC0805DFDE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948B-4907-BF7B-C4FC0805DFDE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948B-4907-BF7B-C4FC0805DFDE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948B-4907-BF7B-C4FC0805DFDE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948B-4907-BF7B-C4FC0805DFDE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948B-4907-BF7B-C4FC0805DFDE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948B-4907-BF7B-C4FC0805DFDE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948B-4907-BF7B-C4FC0805DFDE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948B-4907-BF7B-C4FC0805DFDE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948B-4907-BF7B-C4FC0805DFDE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948B-4907-BF7B-C4FC0805DFDE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948B-4907-BF7B-C4FC0805DFDE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948B-4907-BF7B-C4FC0805DFDE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948B-4907-BF7B-C4FC0805DFDE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948B-4907-BF7B-C4FC0805DFDE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948B-4907-BF7B-C4FC0805DFDE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948B-4907-BF7B-C4FC0805DFDE}"/>
              </c:ext>
            </c:extLst>
          </c:dPt>
          <c:dPt>
            <c:idx val="17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3-948B-4907-BF7B-C4FC0805DFDE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948B-4907-BF7B-C4FC0805DFDE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948B-4907-BF7B-C4FC0805DFDE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948B-4907-BF7B-C4FC0805DFDE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948B-4907-BF7B-C4FC0805DFDE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948B-4907-BF7B-C4FC0805DFDE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948B-4907-BF7B-C4FC0805DFDE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948B-4907-BF7B-C4FC0805DFDE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948B-4907-BF7B-C4FC0805DFDE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948B-4907-BF7B-C4FC0805DFDE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948B-4907-BF7B-C4FC0805DFDE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948B-4907-BF7B-C4FC0805DFDE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948B-4907-BF7B-C4FC0805DFDE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948B-4907-BF7B-C4FC0805DFDE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948B-4907-BF7B-C4FC0805DFDE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948B-4907-BF7B-C4FC0805DFDE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948B-4907-BF7B-C4FC0805DFDE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948B-4907-BF7B-C4FC0805DFDE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948B-4907-BF7B-C4FC0805DFDE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948B-4907-BF7B-C4FC0805DFDE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948B-4907-BF7B-C4FC0805DFDE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948B-4907-BF7B-C4FC0805DFDE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948B-4907-BF7B-C4FC0805DFDE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948B-4907-BF7B-C4FC0805DFDE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948B-4907-BF7B-C4FC0805DF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Regional Hospital Kladno</c:v>
                </c:pt>
                <c:pt idx="1">
                  <c:v>Karlovarská krajská nemocnice, a.s.</c:v>
                </c:pt>
                <c:pt idx="2">
                  <c:v>T.Bata Regional Hospital Zlín</c:v>
                </c:pt>
                <c:pt idx="3">
                  <c:v>Litomerice city hospital</c:v>
                </c:pt>
                <c:pt idx="4">
                  <c:v>Hospital Teplice</c:v>
                </c:pt>
                <c:pt idx="5">
                  <c:v>Na Homolce Hospital</c:v>
                </c:pt>
                <c:pt idx="6">
                  <c:v>Regional Hospital Trutnov</c:v>
                </c:pt>
                <c:pt idx="7">
                  <c:v>University Hospital Hradec Kralove</c:v>
                </c:pt>
                <c:pt idx="8">
                  <c:v>Central military hospital</c:v>
                </c:pt>
                <c:pt idx="9">
                  <c:v>Hospital Kolín - Středočeský kraj</c:v>
                </c:pt>
                <c:pt idx="10">
                  <c:v>Decin Hospital, Krajska zdravotni, a.s.</c:v>
                </c:pt>
                <c:pt idx="11">
                  <c:v>Faculty Hospital Kralovske Vinohrady Prague</c:v>
                </c:pt>
                <c:pt idx="12">
                  <c:v>Hospital České Budějovice</c:v>
                </c:pt>
                <c:pt idx="13">
                  <c:v>Regional Hospital of Uherské Hradiště</c:v>
                </c:pt>
                <c:pt idx="14">
                  <c:v>University Hospital Motol Prague</c:v>
                </c:pt>
                <c:pt idx="15">
                  <c:v>Area Hospital Příbram - Neurology</c:v>
                </c:pt>
                <c:pt idx="16">
                  <c:v>Associated Medical Devices Krnov - Neurology</c:v>
                </c:pt>
                <c:pt idx="17">
                  <c:v>Czech Republic</c:v>
                </c:pt>
                <c:pt idx="18">
                  <c:v>Hospital Blansko</c:v>
                </c:pt>
                <c:pt idx="19">
                  <c:v>Pisek Hospital</c:v>
                </c:pt>
                <c:pt idx="20">
                  <c:v>Municipal Hospital Ostrava</c:v>
                </c:pt>
                <c:pt idx="21">
                  <c:v>Krajská zdravotní, a.s. - Nemocnice Chomutov, o.z.</c:v>
                </c:pt>
                <c:pt idx="22">
                  <c:v>NEMOS Sokolov, Hospital Sokolov</c:v>
                </c:pt>
                <c:pt idx="23">
                  <c:v>Jihlava Hospital </c:v>
                </c:pt>
                <c:pt idx="24">
                  <c:v>Hospital Trinec</c:v>
                </c:pt>
                <c:pt idx="25">
                  <c:v>Hospital Břeclav</c:v>
                </c:pt>
                <c:pt idx="26">
                  <c:v>Karvinska hornicka nemocnice</c:v>
                </c:pt>
                <c:pt idx="27">
                  <c:v>University Hospital Olomouc</c:v>
                </c:pt>
                <c:pt idx="28">
                  <c:v>St. Anne's University Hospital Brno</c:v>
                </c:pt>
                <c:pt idx="29">
                  <c:v>Masaryk hospital Usti nad Labem</c:v>
                </c:pt>
                <c:pt idx="30">
                  <c:v>Regional hospital Pardubice</c:v>
                </c:pt>
                <c:pt idx="31">
                  <c:v>Faculty Hospital Plzen</c:v>
                </c:pt>
                <c:pt idx="32">
                  <c:v>Vyskov Hospital - Neurology</c:v>
                </c:pt>
                <c:pt idx="33">
                  <c:v>University Hospital Ostrava</c:v>
                </c:pt>
                <c:pt idx="34">
                  <c:v>University Hospital Brno</c:v>
                </c:pt>
                <c:pt idx="35">
                  <c:v>Thomayer's Hospital Prague</c:v>
                </c:pt>
                <c:pt idx="36">
                  <c:v>Regional hospital Nachod</c:v>
                </c:pt>
                <c:pt idx="37">
                  <c:v>General Faculty Hospital Prague</c:v>
                </c:pt>
                <c:pt idx="38">
                  <c:v>Nemocnice Znojmo</c:v>
                </c:pt>
                <c:pt idx="39">
                  <c:v>Vítkovice Hospital Ostrava</c:v>
                </c:pt>
                <c:pt idx="40">
                  <c:v>Prostějov Hospital</c:v>
                </c:pt>
                <c:pt idx="41">
                  <c:v>Regional hospital Liberec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77</c:v>
                </c:pt>
                <c:pt idx="1">
                  <c:v>84</c:v>
                </c:pt>
                <c:pt idx="2">
                  <c:v>86</c:v>
                </c:pt>
                <c:pt idx="3">
                  <c:v>86</c:v>
                </c:pt>
                <c:pt idx="4">
                  <c:v>86</c:v>
                </c:pt>
                <c:pt idx="5">
                  <c:v>89</c:v>
                </c:pt>
                <c:pt idx="6">
                  <c:v>89</c:v>
                </c:pt>
                <c:pt idx="7">
                  <c:v>91</c:v>
                </c:pt>
                <c:pt idx="8">
                  <c:v>92</c:v>
                </c:pt>
                <c:pt idx="9">
                  <c:v>92</c:v>
                </c:pt>
                <c:pt idx="10">
                  <c:v>92</c:v>
                </c:pt>
                <c:pt idx="11">
                  <c:v>93</c:v>
                </c:pt>
                <c:pt idx="12">
                  <c:v>94</c:v>
                </c:pt>
                <c:pt idx="13">
                  <c:v>94</c:v>
                </c:pt>
                <c:pt idx="14">
                  <c:v>95</c:v>
                </c:pt>
                <c:pt idx="15">
                  <c:v>95</c:v>
                </c:pt>
                <c:pt idx="16">
                  <c:v>95</c:v>
                </c:pt>
                <c:pt idx="17">
                  <c:v>95</c:v>
                </c:pt>
                <c:pt idx="18">
                  <c:v>95</c:v>
                </c:pt>
                <c:pt idx="19">
                  <c:v>95</c:v>
                </c:pt>
                <c:pt idx="20">
                  <c:v>96</c:v>
                </c:pt>
                <c:pt idx="21">
                  <c:v>97</c:v>
                </c:pt>
                <c:pt idx="22">
                  <c:v>97</c:v>
                </c:pt>
                <c:pt idx="23">
                  <c:v>97</c:v>
                </c:pt>
                <c:pt idx="24">
                  <c:v>97</c:v>
                </c:pt>
                <c:pt idx="25">
                  <c:v>98</c:v>
                </c:pt>
                <c:pt idx="26">
                  <c:v>98</c:v>
                </c:pt>
                <c:pt idx="27">
                  <c:v>98</c:v>
                </c:pt>
                <c:pt idx="28">
                  <c:v>98</c:v>
                </c:pt>
                <c:pt idx="29">
                  <c:v>99</c:v>
                </c:pt>
                <c:pt idx="30">
                  <c:v>99</c:v>
                </c:pt>
                <c:pt idx="31">
                  <c:v>99</c:v>
                </c:pt>
                <c:pt idx="32">
                  <c:v>99</c:v>
                </c:pt>
                <c:pt idx="33">
                  <c:v>99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948B-4907-BF7B-C4FC0805DF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CTA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NEMOS Sokolov, Hospital Sokolov</c:v>
                </c:pt>
                <c:pt idx="2">
                  <c:v>Regional Hospital Trutnov</c:v>
                </c:pt>
                <c:pt idx="3">
                  <c:v>Hospital Trinec</c:v>
                </c:pt>
                <c:pt idx="4">
                  <c:v>Regional Hospital of Uherské Hradiště</c:v>
                </c:pt>
                <c:pt idx="5">
                  <c:v>Vyskov Hospital - Neurology</c:v>
                </c:pt>
                <c:pt idx="6">
                  <c:v>Hospital Břeclav</c:v>
                </c:pt>
                <c:pt idx="7">
                  <c:v>Regional hospital Pardubice</c:v>
                </c:pt>
                <c:pt idx="8">
                  <c:v>T.Bata Regional Hospital Zlín</c:v>
                </c:pt>
                <c:pt idx="9">
                  <c:v>Central military hospital</c:v>
                </c:pt>
                <c:pt idx="10">
                  <c:v>Hospital Blansko</c:v>
                </c:pt>
                <c:pt idx="11">
                  <c:v>General Faculty Hospital Prague</c:v>
                </c:pt>
                <c:pt idx="12">
                  <c:v>Area Hospital Příbram - Neurology</c:v>
                </c:pt>
                <c:pt idx="13">
                  <c:v>University Hospital Brno</c:v>
                </c:pt>
                <c:pt idx="14">
                  <c:v>Hospital Kolín - Středočeský kraj</c:v>
                </c:pt>
                <c:pt idx="15">
                  <c:v>Thomayer's Hospital Prague</c:v>
                </c:pt>
                <c:pt idx="16">
                  <c:v>Decin Hospital, Krajska zdravotni, a.s.</c:v>
                </c:pt>
                <c:pt idx="17">
                  <c:v>Regional hospital Liberec</c:v>
                </c:pt>
                <c:pt idx="18">
                  <c:v>Na Homolce Hospital</c:v>
                </c:pt>
                <c:pt idx="19">
                  <c:v>Czech Republic</c:v>
                </c:pt>
                <c:pt idx="20">
                  <c:v>Municipal Hospital Ostrava</c:v>
                </c:pt>
                <c:pt idx="21">
                  <c:v>Jihlava Hospital </c:v>
                </c:pt>
                <c:pt idx="22">
                  <c:v>Karlovarská krajská nemocnice, a.s.</c:v>
                </c:pt>
                <c:pt idx="23">
                  <c:v>Nemocnice Znojmo</c:v>
                </c:pt>
                <c:pt idx="24">
                  <c:v>Associated Medical Devices Krnov - Neurology</c:v>
                </c:pt>
                <c:pt idx="25">
                  <c:v>University Hospital Motol Prague</c:v>
                </c:pt>
                <c:pt idx="26">
                  <c:v>Karvinska hornicka nemocnice</c:v>
                </c:pt>
                <c:pt idx="27">
                  <c:v>St. Anne's University Hospital Brno</c:v>
                </c:pt>
                <c:pt idx="28">
                  <c:v>Masaryk hospital Usti nad Labem</c:v>
                </c:pt>
                <c:pt idx="29">
                  <c:v>Faculty Hospital Plzen</c:v>
                </c:pt>
                <c:pt idx="30">
                  <c:v>Hospital České Budějovice</c:v>
                </c:pt>
                <c:pt idx="31">
                  <c:v>Krajská zdravotní, a.s. - Nemocnice Chomutov, o.z.</c:v>
                </c:pt>
                <c:pt idx="32">
                  <c:v>University Hospital Hradec Kralove</c:v>
                </c:pt>
                <c:pt idx="33">
                  <c:v>University Hospital Olomouc</c:v>
                </c:pt>
                <c:pt idx="34">
                  <c:v>Faculty Hospital Kralovske Vinohrady Prague</c:v>
                </c:pt>
                <c:pt idx="35">
                  <c:v>Pisek Hospital</c:v>
                </c:pt>
                <c:pt idx="36">
                  <c:v>University Hospital Ostrava</c:v>
                </c:pt>
                <c:pt idx="37">
                  <c:v>Litomerice city hospital</c:v>
                </c:pt>
                <c:pt idx="38">
                  <c:v>Regional Hospital Kladno</c:v>
                </c:pt>
                <c:pt idx="39">
                  <c:v>Prostějov Hospital</c:v>
                </c:pt>
                <c:pt idx="40">
                  <c:v>Hospital Teplice</c:v>
                </c:pt>
                <c:pt idx="41">
                  <c:v>Regional hospital Nachod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9.09</c:v>
                </c:pt>
                <c:pt idx="6">
                  <c:v>10</c:v>
                </c:pt>
                <c:pt idx="7">
                  <c:v>18.75</c:v>
                </c:pt>
                <c:pt idx="8">
                  <c:v>20.010000000000002</c:v>
                </c:pt>
                <c:pt idx="9">
                  <c:v>21.43</c:v>
                </c:pt>
                <c:pt idx="10">
                  <c:v>22.22</c:v>
                </c:pt>
                <c:pt idx="11">
                  <c:v>25</c:v>
                </c:pt>
                <c:pt idx="12">
                  <c:v>40</c:v>
                </c:pt>
                <c:pt idx="13">
                  <c:v>46.15</c:v>
                </c:pt>
                <c:pt idx="14">
                  <c:v>46.66</c:v>
                </c:pt>
                <c:pt idx="15">
                  <c:v>50</c:v>
                </c:pt>
                <c:pt idx="16">
                  <c:v>50</c:v>
                </c:pt>
                <c:pt idx="17">
                  <c:v>56.25</c:v>
                </c:pt>
                <c:pt idx="18">
                  <c:v>57.58</c:v>
                </c:pt>
                <c:pt idx="19">
                  <c:v>64.400000000000006</c:v>
                </c:pt>
                <c:pt idx="20">
                  <c:v>66.67</c:v>
                </c:pt>
                <c:pt idx="21">
                  <c:v>66.67</c:v>
                </c:pt>
                <c:pt idx="22">
                  <c:v>66.67</c:v>
                </c:pt>
                <c:pt idx="23">
                  <c:v>66.67</c:v>
                </c:pt>
                <c:pt idx="24">
                  <c:v>75</c:v>
                </c:pt>
                <c:pt idx="25">
                  <c:v>76.19</c:v>
                </c:pt>
                <c:pt idx="26">
                  <c:v>80</c:v>
                </c:pt>
                <c:pt idx="27">
                  <c:v>80.010000000000005</c:v>
                </c:pt>
                <c:pt idx="28">
                  <c:v>81.819999999999993</c:v>
                </c:pt>
                <c:pt idx="29">
                  <c:v>85</c:v>
                </c:pt>
                <c:pt idx="30">
                  <c:v>87.88</c:v>
                </c:pt>
                <c:pt idx="31">
                  <c:v>91.67</c:v>
                </c:pt>
                <c:pt idx="32">
                  <c:v>95</c:v>
                </c:pt>
                <c:pt idx="33">
                  <c:v>95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03A7-4F31-BD33-5ED78F29F8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MRA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NEMOS Sokolov, Hospital Sokolov</c:v>
                </c:pt>
                <c:pt idx="2">
                  <c:v>Regional Hospital Trutnov</c:v>
                </c:pt>
                <c:pt idx="3">
                  <c:v>Hospital Trinec</c:v>
                </c:pt>
                <c:pt idx="4">
                  <c:v>Regional Hospital of Uherské Hradiště</c:v>
                </c:pt>
                <c:pt idx="5">
                  <c:v>Vyskov Hospital - Neurology</c:v>
                </c:pt>
                <c:pt idx="6">
                  <c:v>Hospital Břeclav</c:v>
                </c:pt>
                <c:pt idx="7">
                  <c:v>Regional hospital Pardubice</c:v>
                </c:pt>
                <c:pt idx="8">
                  <c:v>T.Bata Regional Hospital Zlín</c:v>
                </c:pt>
                <c:pt idx="9">
                  <c:v>Central military hospital</c:v>
                </c:pt>
                <c:pt idx="10">
                  <c:v>Hospital Blansko</c:v>
                </c:pt>
                <c:pt idx="11">
                  <c:v>General Faculty Hospital Prague</c:v>
                </c:pt>
                <c:pt idx="12">
                  <c:v>Area Hospital Příbram - Neurology</c:v>
                </c:pt>
                <c:pt idx="13">
                  <c:v>University Hospital Brno</c:v>
                </c:pt>
                <c:pt idx="14">
                  <c:v>Hospital Kolín - Středočeský kraj</c:v>
                </c:pt>
                <c:pt idx="15">
                  <c:v>Thomayer's Hospital Prague</c:v>
                </c:pt>
                <c:pt idx="16">
                  <c:v>Decin Hospital, Krajska zdravotni, a.s.</c:v>
                </c:pt>
                <c:pt idx="17">
                  <c:v>Regional hospital Liberec</c:v>
                </c:pt>
                <c:pt idx="18">
                  <c:v>Na Homolce Hospital</c:v>
                </c:pt>
                <c:pt idx="19">
                  <c:v>Czech Republic</c:v>
                </c:pt>
                <c:pt idx="20">
                  <c:v>Municipal Hospital Ostrava</c:v>
                </c:pt>
                <c:pt idx="21">
                  <c:v>Jihlava Hospital </c:v>
                </c:pt>
                <c:pt idx="22">
                  <c:v>Karlovarská krajská nemocnice, a.s.</c:v>
                </c:pt>
                <c:pt idx="23">
                  <c:v>Nemocnice Znojmo</c:v>
                </c:pt>
                <c:pt idx="24">
                  <c:v>Associated Medical Devices Krnov - Neurology</c:v>
                </c:pt>
                <c:pt idx="25">
                  <c:v>University Hospital Motol Prague</c:v>
                </c:pt>
                <c:pt idx="26">
                  <c:v>Karvinska hornicka nemocnice</c:v>
                </c:pt>
                <c:pt idx="27">
                  <c:v>St. Anne's University Hospital Brno</c:v>
                </c:pt>
                <c:pt idx="28">
                  <c:v>Masaryk hospital Usti nad Labem</c:v>
                </c:pt>
                <c:pt idx="29">
                  <c:v>Faculty Hospital Plzen</c:v>
                </c:pt>
                <c:pt idx="30">
                  <c:v>Hospital České Budějovice</c:v>
                </c:pt>
                <c:pt idx="31">
                  <c:v>Krajská zdravotní, a.s. - Nemocnice Chomutov, o.z.</c:v>
                </c:pt>
                <c:pt idx="32">
                  <c:v>University Hospital Hradec Kralove</c:v>
                </c:pt>
                <c:pt idx="33">
                  <c:v>University Hospital Olomouc</c:v>
                </c:pt>
                <c:pt idx="34">
                  <c:v>Faculty Hospital Kralovske Vinohrady Prague</c:v>
                </c:pt>
                <c:pt idx="35">
                  <c:v>Pisek Hospital</c:v>
                </c:pt>
                <c:pt idx="36">
                  <c:v>University Hospital Ostrava</c:v>
                </c:pt>
                <c:pt idx="37">
                  <c:v>Litomerice city hospital</c:v>
                </c:pt>
                <c:pt idx="38">
                  <c:v>Regional Hospital Kladno</c:v>
                </c:pt>
                <c:pt idx="39">
                  <c:v>Prostějov Hospital</c:v>
                </c:pt>
                <c:pt idx="40">
                  <c:v>Hospital Teplice</c:v>
                </c:pt>
                <c:pt idx="41">
                  <c:v>Regional hospital Nachod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9.09</c:v>
                </c:pt>
                <c:pt idx="5">
                  <c:v>0</c:v>
                </c:pt>
                <c:pt idx="6">
                  <c:v>20</c:v>
                </c:pt>
                <c:pt idx="7">
                  <c:v>12.5</c:v>
                </c:pt>
                <c:pt idx="8">
                  <c:v>0</c:v>
                </c:pt>
                <c:pt idx="9">
                  <c:v>7.14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7.69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9.09</c:v>
                </c:pt>
                <c:pt idx="19">
                  <c:v>4.6900000000000004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33.33</c:v>
                </c:pt>
                <c:pt idx="24">
                  <c:v>0</c:v>
                </c:pt>
                <c:pt idx="25">
                  <c:v>23.81</c:v>
                </c:pt>
                <c:pt idx="26">
                  <c:v>10</c:v>
                </c:pt>
                <c:pt idx="27">
                  <c:v>13.33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A7-4F31-BD33-5ED78F29F8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DSA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NEMOS Sokolov, Hospital Sokolov</c:v>
                </c:pt>
                <c:pt idx="2">
                  <c:v>Regional Hospital Trutnov</c:v>
                </c:pt>
                <c:pt idx="3">
                  <c:v>Hospital Trinec</c:v>
                </c:pt>
                <c:pt idx="4">
                  <c:v>Regional Hospital of Uherské Hradiště</c:v>
                </c:pt>
                <c:pt idx="5">
                  <c:v>Vyskov Hospital - Neurology</c:v>
                </c:pt>
                <c:pt idx="6">
                  <c:v>Hospital Břeclav</c:v>
                </c:pt>
                <c:pt idx="7">
                  <c:v>Regional hospital Pardubice</c:v>
                </c:pt>
                <c:pt idx="8">
                  <c:v>T.Bata Regional Hospital Zlín</c:v>
                </c:pt>
                <c:pt idx="9">
                  <c:v>Central military hospital</c:v>
                </c:pt>
                <c:pt idx="10">
                  <c:v>Hospital Blansko</c:v>
                </c:pt>
                <c:pt idx="11">
                  <c:v>General Faculty Hospital Prague</c:v>
                </c:pt>
                <c:pt idx="12">
                  <c:v>Area Hospital Příbram - Neurology</c:v>
                </c:pt>
                <c:pt idx="13">
                  <c:v>University Hospital Brno</c:v>
                </c:pt>
                <c:pt idx="14">
                  <c:v>Hospital Kolín - Středočeský kraj</c:v>
                </c:pt>
                <c:pt idx="15">
                  <c:v>Thomayer's Hospital Prague</c:v>
                </c:pt>
                <c:pt idx="16">
                  <c:v>Decin Hospital, Krajska zdravotni, a.s.</c:v>
                </c:pt>
                <c:pt idx="17">
                  <c:v>Regional hospital Liberec</c:v>
                </c:pt>
                <c:pt idx="18">
                  <c:v>Na Homolce Hospital</c:v>
                </c:pt>
                <c:pt idx="19">
                  <c:v>Czech Republic</c:v>
                </c:pt>
                <c:pt idx="20">
                  <c:v>Municipal Hospital Ostrava</c:v>
                </c:pt>
                <c:pt idx="21">
                  <c:v>Jihlava Hospital </c:v>
                </c:pt>
                <c:pt idx="22">
                  <c:v>Karlovarská krajská nemocnice, a.s.</c:v>
                </c:pt>
                <c:pt idx="23">
                  <c:v>Nemocnice Znojmo</c:v>
                </c:pt>
                <c:pt idx="24">
                  <c:v>Associated Medical Devices Krnov - Neurology</c:v>
                </c:pt>
                <c:pt idx="25">
                  <c:v>University Hospital Motol Prague</c:v>
                </c:pt>
                <c:pt idx="26">
                  <c:v>Karvinska hornicka nemocnice</c:v>
                </c:pt>
                <c:pt idx="27">
                  <c:v>St. Anne's University Hospital Brno</c:v>
                </c:pt>
                <c:pt idx="28">
                  <c:v>Masaryk hospital Usti nad Labem</c:v>
                </c:pt>
                <c:pt idx="29">
                  <c:v>Faculty Hospital Plzen</c:v>
                </c:pt>
                <c:pt idx="30">
                  <c:v>Hospital České Budějovice</c:v>
                </c:pt>
                <c:pt idx="31">
                  <c:v>Krajská zdravotní, a.s. - Nemocnice Chomutov, o.z.</c:v>
                </c:pt>
                <c:pt idx="32">
                  <c:v>University Hospital Hradec Kralove</c:v>
                </c:pt>
                <c:pt idx="33">
                  <c:v>University Hospital Olomouc</c:v>
                </c:pt>
                <c:pt idx="34">
                  <c:v>Faculty Hospital Kralovske Vinohrady Prague</c:v>
                </c:pt>
                <c:pt idx="35">
                  <c:v>Pisek Hospital</c:v>
                </c:pt>
                <c:pt idx="36">
                  <c:v>University Hospital Ostrava</c:v>
                </c:pt>
                <c:pt idx="37">
                  <c:v>Litomerice city hospital</c:v>
                </c:pt>
                <c:pt idx="38">
                  <c:v>Regional Hospital Kladno</c:v>
                </c:pt>
                <c:pt idx="39">
                  <c:v>Prostějov Hospital</c:v>
                </c:pt>
                <c:pt idx="40">
                  <c:v>Hospital Teplice</c:v>
                </c:pt>
                <c:pt idx="41">
                  <c:v>Regional hospital Nachod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6.25</c:v>
                </c:pt>
                <c:pt idx="8">
                  <c:v>0</c:v>
                </c:pt>
                <c:pt idx="9">
                  <c:v>7.14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13.34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27.27</c:v>
                </c:pt>
                <c:pt idx="19">
                  <c:v>5.62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18.18</c:v>
                </c:pt>
                <c:pt idx="29">
                  <c:v>5</c:v>
                </c:pt>
                <c:pt idx="30">
                  <c:v>12.12</c:v>
                </c:pt>
                <c:pt idx="31">
                  <c:v>0</c:v>
                </c:pt>
                <c:pt idx="32">
                  <c:v>5</c:v>
                </c:pt>
                <c:pt idx="33">
                  <c:v>5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A7-4F31-BD33-5ED78F29F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– IC / KCC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Pisek Hospital</c:v>
                </c:pt>
                <c:pt idx="1">
                  <c:v>Thomayer's Hospital Prague</c:v>
                </c:pt>
                <c:pt idx="2">
                  <c:v>Regional Hospital of Uherské Hradiště</c:v>
                </c:pt>
                <c:pt idx="3">
                  <c:v>Regional hospital Nachod</c:v>
                </c:pt>
                <c:pt idx="4">
                  <c:v>Regional Hospital Trutnov</c:v>
                </c:pt>
                <c:pt idx="5">
                  <c:v>Prostějov Hospital</c:v>
                </c:pt>
                <c:pt idx="6">
                  <c:v>Nemocnice Znojmo</c:v>
                </c:pt>
                <c:pt idx="7">
                  <c:v>Regional hospital Pardubice</c:v>
                </c:pt>
                <c:pt idx="8">
                  <c:v>Hospital Teplice</c:v>
                </c:pt>
                <c:pt idx="9">
                  <c:v>T.Bata Regional Hospital Zlín</c:v>
                </c:pt>
                <c:pt idx="10">
                  <c:v>Hospital Trinec</c:v>
                </c:pt>
                <c:pt idx="11">
                  <c:v>Associated Medical Devices Krnov - Neurology</c:v>
                </c:pt>
                <c:pt idx="12">
                  <c:v>Vyskov Hospital - Neurology</c:v>
                </c:pt>
                <c:pt idx="13">
                  <c:v>Regional Hospital Kladno</c:v>
                </c:pt>
                <c:pt idx="14">
                  <c:v>Karvinska hornicka nemocnice</c:v>
                </c:pt>
                <c:pt idx="15">
                  <c:v>Municipal Hospital Ostrava</c:v>
                </c:pt>
                <c:pt idx="16">
                  <c:v>Hospital Blansko</c:v>
                </c:pt>
                <c:pt idx="17">
                  <c:v>Area Hospital Příbram - Neurology</c:v>
                </c:pt>
                <c:pt idx="18">
                  <c:v>Hospital Kolín - Středočeský kraj</c:v>
                </c:pt>
                <c:pt idx="19">
                  <c:v>NEMOS Sokolov, Hospital Sokolov</c:v>
                </c:pt>
                <c:pt idx="20">
                  <c:v>St. Anne's University Hospital Brno</c:v>
                </c:pt>
                <c:pt idx="21">
                  <c:v>Hospital Břeclav</c:v>
                </c:pt>
                <c:pt idx="22">
                  <c:v>Litomerice city hospital</c:v>
                </c:pt>
                <c:pt idx="23">
                  <c:v>Decin Hospital, Krajska zdravotni, a.s.</c:v>
                </c:pt>
                <c:pt idx="24">
                  <c:v>Czech Republic</c:v>
                </c:pt>
                <c:pt idx="25">
                  <c:v>Vítkovice Hospital Ostrava</c:v>
                </c:pt>
                <c:pt idx="26">
                  <c:v>Karlovarská krajská nemocnice, a.s.</c:v>
                </c:pt>
                <c:pt idx="27">
                  <c:v>University Hospital Hradec Kralove</c:v>
                </c:pt>
                <c:pt idx="28">
                  <c:v>Central military hospital</c:v>
                </c:pt>
                <c:pt idx="29">
                  <c:v>Na Homolce Hospital</c:v>
                </c:pt>
                <c:pt idx="30">
                  <c:v>University Hospital Motol Prague</c:v>
                </c:pt>
                <c:pt idx="31">
                  <c:v>Krajská zdravotní, a.s. - Nemocnice Chomutov, o.z.</c:v>
                </c:pt>
                <c:pt idx="32">
                  <c:v>Jihlava Hospital </c:v>
                </c:pt>
                <c:pt idx="33">
                  <c:v>University Hospital Brno</c:v>
                </c:pt>
                <c:pt idx="34">
                  <c:v>University Hospital Olomouc</c:v>
                </c:pt>
                <c:pt idx="35">
                  <c:v>General Faculty Hospital Prague</c:v>
                </c:pt>
                <c:pt idx="36">
                  <c:v>University Hospital Ostrava</c:v>
                </c:pt>
                <c:pt idx="37">
                  <c:v>Hospital České Budějovice</c:v>
                </c:pt>
                <c:pt idx="38">
                  <c:v>Regional hospital Liberec</c:v>
                </c:pt>
                <c:pt idx="39">
                  <c:v>Faculty Hospital Plzen</c:v>
                </c:pt>
                <c:pt idx="40">
                  <c:v>Masaryk hospital Usti nad Labem</c:v>
                </c:pt>
                <c:pt idx="41">
                  <c:v>Faculty Hospital Kralovske Vinohrady Prague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8.4700000000000006</c:v>
                </c:pt>
                <c:pt idx="1">
                  <c:v>8.33</c:v>
                </c:pt>
                <c:pt idx="2">
                  <c:v>12.99</c:v>
                </c:pt>
                <c:pt idx="3">
                  <c:v>13.89</c:v>
                </c:pt>
                <c:pt idx="4">
                  <c:v>14.71</c:v>
                </c:pt>
                <c:pt idx="5">
                  <c:v>16.670000000000002</c:v>
                </c:pt>
                <c:pt idx="6">
                  <c:v>17.39</c:v>
                </c:pt>
                <c:pt idx="7">
                  <c:v>16.899999999999999</c:v>
                </c:pt>
                <c:pt idx="8">
                  <c:v>11.94</c:v>
                </c:pt>
                <c:pt idx="9">
                  <c:v>18.670000000000002</c:v>
                </c:pt>
                <c:pt idx="10">
                  <c:v>13.33</c:v>
                </c:pt>
                <c:pt idx="11">
                  <c:v>21.05</c:v>
                </c:pt>
                <c:pt idx="12">
                  <c:v>20.78</c:v>
                </c:pt>
                <c:pt idx="13">
                  <c:v>22.22</c:v>
                </c:pt>
                <c:pt idx="14">
                  <c:v>19.72</c:v>
                </c:pt>
                <c:pt idx="15">
                  <c:v>21.88</c:v>
                </c:pt>
                <c:pt idx="16">
                  <c:v>26</c:v>
                </c:pt>
                <c:pt idx="17">
                  <c:v>25</c:v>
                </c:pt>
                <c:pt idx="18">
                  <c:v>22.47</c:v>
                </c:pt>
                <c:pt idx="19">
                  <c:v>29.09</c:v>
                </c:pt>
                <c:pt idx="20">
                  <c:v>17.89</c:v>
                </c:pt>
                <c:pt idx="21">
                  <c:v>25.42</c:v>
                </c:pt>
                <c:pt idx="22">
                  <c:v>32.14</c:v>
                </c:pt>
                <c:pt idx="23">
                  <c:v>21.84</c:v>
                </c:pt>
                <c:pt idx="24">
                  <c:v>24.13</c:v>
                </c:pt>
                <c:pt idx="25">
                  <c:v>26.21</c:v>
                </c:pt>
                <c:pt idx="26">
                  <c:v>31.25</c:v>
                </c:pt>
                <c:pt idx="27">
                  <c:v>20.69</c:v>
                </c:pt>
                <c:pt idx="28">
                  <c:v>16.36</c:v>
                </c:pt>
                <c:pt idx="29">
                  <c:v>17.91</c:v>
                </c:pt>
                <c:pt idx="30">
                  <c:v>21.48</c:v>
                </c:pt>
                <c:pt idx="31">
                  <c:v>30.67</c:v>
                </c:pt>
                <c:pt idx="32">
                  <c:v>39.619999999999997</c:v>
                </c:pt>
                <c:pt idx="33">
                  <c:v>27.4</c:v>
                </c:pt>
                <c:pt idx="34">
                  <c:v>24.14</c:v>
                </c:pt>
                <c:pt idx="35">
                  <c:v>35.71</c:v>
                </c:pt>
                <c:pt idx="36">
                  <c:v>27.17</c:v>
                </c:pt>
                <c:pt idx="37">
                  <c:v>38.840000000000003</c:v>
                </c:pt>
                <c:pt idx="38">
                  <c:v>31.67</c:v>
                </c:pt>
                <c:pt idx="39">
                  <c:v>44.44</c:v>
                </c:pt>
                <c:pt idx="40">
                  <c:v>29.2</c:v>
                </c:pt>
                <c:pt idx="41">
                  <c:v>60.53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4C1E-4A33-8F67-54DF9CB1E3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Pisek Hospital</c:v>
                </c:pt>
                <c:pt idx="1">
                  <c:v>Thomayer's Hospital Prague</c:v>
                </c:pt>
                <c:pt idx="2">
                  <c:v>Regional Hospital of Uherské Hradiště</c:v>
                </c:pt>
                <c:pt idx="3">
                  <c:v>Regional hospital Nachod</c:v>
                </c:pt>
                <c:pt idx="4">
                  <c:v>Regional Hospital Trutnov</c:v>
                </c:pt>
                <c:pt idx="5">
                  <c:v>Prostějov Hospital</c:v>
                </c:pt>
                <c:pt idx="6">
                  <c:v>Nemocnice Znojmo</c:v>
                </c:pt>
                <c:pt idx="7">
                  <c:v>Regional hospital Pardubice</c:v>
                </c:pt>
                <c:pt idx="8">
                  <c:v>Hospital Teplice</c:v>
                </c:pt>
                <c:pt idx="9">
                  <c:v>T.Bata Regional Hospital Zlín</c:v>
                </c:pt>
                <c:pt idx="10">
                  <c:v>Hospital Trinec</c:v>
                </c:pt>
                <c:pt idx="11">
                  <c:v>Associated Medical Devices Krnov - Neurology</c:v>
                </c:pt>
                <c:pt idx="12">
                  <c:v>Vyskov Hospital - Neurology</c:v>
                </c:pt>
                <c:pt idx="13">
                  <c:v>Regional Hospital Kladno</c:v>
                </c:pt>
                <c:pt idx="14">
                  <c:v>Karvinska hornicka nemocnice</c:v>
                </c:pt>
                <c:pt idx="15">
                  <c:v>Municipal Hospital Ostrava</c:v>
                </c:pt>
                <c:pt idx="16">
                  <c:v>Hospital Blansko</c:v>
                </c:pt>
                <c:pt idx="17">
                  <c:v>Area Hospital Příbram - Neurology</c:v>
                </c:pt>
                <c:pt idx="18">
                  <c:v>Hospital Kolín - Středočeský kraj</c:v>
                </c:pt>
                <c:pt idx="19">
                  <c:v>NEMOS Sokolov, Hospital Sokolov</c:v>
                </c:pt>
                <c:pt idx="20">
                  <c:v>St. Anne's University Hospital Brno</c:v>
                </c:pt>
                <c:pt idx="21">
                  <c:v>Hospital Břeclav</c:v>
                </c:pt>
                <c:pt idx="22">
                  <c:v>Litomerice city hospital</c:v>
                </c:pt>
                <c:pt idx="23">
                  <c:v>Decin Hospital, Krajska zdravotni, a.s.</c:v>
                </c:pt>
                <c:pt idx="24">
                  <c:v>Czech Republic</c:v>
                </c:pt>
                <c:pt idx="25">
                  <c:v>Vítkovice Hospital Ostrava</c:v>
                </c:pt>
                <c:pt idx="26">
                  <c:v>Karlovarská krajská nemocnice, a.s.</c:v>
                </c:pt>
                <c:pt idx="27">
                  <c:v>University Hospital Hradec Kralove</c:v>
                </c:pt>
                <c:pt idx="28">
                  <c:v>Central military hospital</c:v>
                </c:pt>
                <c:pt idx="29">
                  <c:v>Na Homolce Hospital</c:v>
                </c:pt>
                <c:pt idx="30">
                  <c:v>University Hospital Motol Prague</c:v>
                </c:pt>
                <c:pt idx="31">
                  <c:v>Krajská zdravotní, a.s. - Nemocnice Chomutov, o.z.</c:v>
                </c:pt>
                <c:pt idx="32">
                  <c:v>Jihlava Hospital </c:v>
                </c:pt>
                <c:pt idx="33">
                  <c:v>University Hospital Brno</c:v>
                </c:pt>
                <c:pt idx="34">
                  <c:v>University Hospital Olomouc</c:v>
                </c:pt>
                <c:pt idx="35">
                  <c:v>General Faculty Hospital Prague</c:v>
                </c:pt>
                <c:pt idx="36">
                  <c:v>University Hospital Ostrava</c:v>
                </c:pt>
                <c:pt idx="37">
                  <c:v>Hospital České Budějovice</c:v>
                </c:pt>
                <c:pt idx="38">
                  <c:v>Regional hospital Liberec</c:v>
                </c:pt>
                <c:pt idx="39">
                  <c:v>Faculty Hospital Plzen</c:v>
                </c:pt>
                <c:pt idx="40">
                  <c:v>Masaryk hospital Usti nad Labem</c:v>
                </c:pt>
                <c:pt idx="41">
                  <c:v>Faculty Hospital Kralovske Vinohrady Prague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4.4800000000000004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1.04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5.26</c:v>
                </c:pt>
                <c:pt idx="21">
                  <c:v>3.39</c:v>
                </c:pt>
                <c:pt idx="22">
                  <c:v>0</c:v>
                </c:pt>
                <c:pt idx="23">
                  <c:v>0</c:v>
                </c:pt>
                <c:pt idx="24">
                  <c:v>4.3899999999999997</c:v>
                </c:pt>
                <c:pt idx="25">
                  <c:v>5.83</c:v>
                </c:pt>
                <c:pt idx="26">
                  <c:v>0</c:v>
                </c:pt>
                <c:pt idx="27">
                  <c:v>4.5999999999999996</c:v>
                </c:pt>
                <c:pt idx="28">
                  <c:v>5.45</c:v>
                </c:pt>
                <c:pt idx="29">
                  <c:v>8.9600000000000009</c:v>
                </c:pt>
                <c:pt idx="30">
                  <c:v>9.4</c:v>
                </c:pt>
                <c:pt idx="31">
                  <c:v>0</c:v>
                </c:pt>
                <c:pt idx="32">
                  <c:v>0</c:v>
                </c:pt>
                <c:pt idx="33">
                  <c:v>9.59</c:v>
                </c:pt>
                <c:pt idx="34">
                  <c:v>10.34</c:v>
                </c:pt>
                <c:pt idx="35">
                  <c:v>9.52</c:v>
                </c:pt>
                <c:pt idx="36">
                  <c:v>17.39</c:v>
                </c:pt>
                <c:pt idx="37">
                  <c:v>8.26</c:v>
                </c:pt>
                <c:pt idx="38">
                  <c:v>13.33</c:v>
                </c:pt>
                <c:pt idx="39">
                  <c:v>7.41</c:v>
                </c:pt>
                <c:pt idx="40">
                  <c:v>9.73</c:v>
                </c:pt>
                <c:pt idx="41">
                  <c:v>15.79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1E-4A33-8F67-54DF9CB1E3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pouze endovaskulární výkon – KCC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Pisek Hospital</c:v>
                </c:pt>
                <c:pt idx="1">
                  <c:v>Thomayer's Hospital Prague</c:v>
                </c:pt>
                <c:pt idx="2">
                  <c:v>Regional Hospital of Uherské Hradiště</c:v>
                </c:pt>
                <c:pt idx="3">
                  <c:v>Regional hospital Nachod</c:v>
                </c:pt>
                <c:pt idx="4">
                  <c:v>Regional Hospital Trutnov</c:v>
                </c:pt>
                <c:pt idx="5">
                  <c:v>Prostějov Hospital</c:v>
                </c:pt>
                <c:pt idx="6">
                  <c:v>Nemocnice Znojmo</c:v>
                </c:pt>
                <c:pt idx="7">
                  <c:v>Regional hospital Pardubice</c:v>
                </c:pt>
                <c:pt idx="8">
                  <c:v>Hospital Teplice</c:v>
                </c:pt>
                <c:pt idx="9">
                  <c:v>T.Bata Regional Hospital Zlín</c:v>
                </c:pt>
                <c:pt idx="10">
                  <c:v>Hospital Trinec</c:v>
                </c:pt>
                <c:pt idx="11">
                  <c:v>Associated Medical Devices Krnov - Neurology</c:v>
                </c:pt>
                <c:pt idx="12">
                  <c:v>Vyskov Hospital - Neurology</c:v>
                </c:pt>
                <c:pt idx="13">
                  <c:v>Regional Hospital Kladno</c:v>
                </c:pt>
                <c:pt idx="14">
                  <c:v>Karvinska hornicka nemocnice</c:v>
                </c:pt>
                <c:pt idx="15">
                  <c:v>Municipal Hospital Ostrava</c:v>
                </c:pt>
                <c:pt idx="16">
                  <c:v>Hospital Blansko</c:v>
                </c:pt>
                <c:pt idx="17">
                  <c:v>Area Hospital Příbram - Neurology</c:v>
                </c:pt>
                <c:pt idx="18">
                  <c:v>Hospital Kolín - Středočeský kraj</c:v>
                </c:pt>
                <c:pt idx="19">
                  <c:v>NEMOS Sokolov, Hospital Sokolov</c:v>
                </c:pt>
                <c:pt idx="20">
                  <c:v>St. Anne's University Hospital Brno</c:v>
                </c:pt>
                <c:pt idx="21">
                  <c:v>Hospital Břeclav</c:v>
                </c:pt>
                <c:pt idx="22">
                  <c:v>Litomerice city hospital</c:v>
                </c:pt>
                <c:pt idx="23">
                  <c:v>Decin Hospital, Krajska zdravotni, a.s.</c:v>
                </c:pt>
                <c:pt idx="24">
                  <c:v>Czech Republic</c:v>
                </c:pt>
                <c:pt idx="25">
                  <c:v>Vítkovice Hospital Ostrava</c:v>
                </c:pt>
                <c:pt idx="26">
                  <c:v>Karlovarská krajská nemocnice, a.s.</c:v>
                </c:pt>
                <c:pt idx="27">
                  <c:v>University Hospital Hradec Kralove</c:v>
                </c:pt>
                <c:pt idx="28">
                  <c:v>Central military hospital</c:v>
                </c:pt>
                <c:pt idx="29">
                  <c:v>Na Homolce Hospital</c:v>
                </c:pt>
                <c:pt idx="30">
                  <c:v>University Hospital Motol Prague</c:v>
                </c:pt>
                <c:pt idx="31">
                  <c:v>Krajská zdravotní, a.s. - Nemocnice Chomutov, o.z.</c:v>
                </c:pt>
                <c:pt idx="32">
                  <c:v>Jihlava Hospital </c:v>
                </c:pt>
                <c:pt idx="33">
                  <c:v>University Hospital Brno</c:v>
                </c:pt>
                <c:pt idx="34">
                  <c:v>University Hospital Olomouc</c:v>
                </c:pt>
                <c:pt idx="35">
                  <c:v>General Faculty Hospital Prague</c:v>
                </c:pt>
                <c:pt idx="36">
                  <c:v>University Hospital Ostrava</c:v>
                </c:pt>
                <c:pt idx="37">
                  <c:v>Hospital České Budějovice</c:v>
                </c:pt>
                <c:pt idx="38">
                  <c:v>Regional hospital Liberec</c:v>
                </c:pt>
                <c:pt idx="39">
                  <c:v>Faculty Hospital Plzen</c:v>
                </c:pt>
                <c:pt idx="40">
                  <c:v>Masaryk hospital Usti nad Labem</c:v>
                </c:pt>
                <c:pt idx="41">
                  <c:v>Faculty Hospital Kralovske Vinohrady Prague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2.99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7.37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3.52</c:v>
                </c:pt>
                <c:pt idx="25">
                  <c:v>2.91</c:v>
                </c:pt>
                <c:pt idx="26">
                  <c:v>0</c:v>
                </c:pt>
                <c:pt idx="27">
                  <c:v>10.34</c:v>
                </c:pt>
                <c:pt idx="28">
                  <c:v>9.09</c:v>
                </c:pt>
                <c:pt idx="29">
                  <c:v>7.46</c:v>
                </c:pt>
                <c:pt idx="30">
                  <c:v>6.04</c:v>
                </c:pt>
                <c:pt idx="31">
                  <c:v>0</c:v>
                </c:pt>
                <c:pt idx="32">
                  <c:v>0</c:v>
                </c:pt>
                <c:pt idx="33">
                  <c:v>4.1100000000000003</c:v>
                </c:pt>
                <c:pt idx="34">
                  <c:v>9.1999999999999993</c:v>
                </c:pt>
                <c:pt idx="35">
                  <c:v>0</c:v>
                </c:pt>
                <c:pt idx="36">
                  <c:v>3.26</c:v>
                </c:pt>
                <c:pt idx="37">
                  <c:v>2.48</c:v>
                </c:pt>
                <c:pt idx="38">
                  <c:v>8.33</c:v>
                </c:pt>
                <c:pt idx="39">
                  <c:v>1.23</c:v>
                </c:pt>
                <c:pt idx="40">
                  <c:v>30.09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1E-4A33-8F67-54DF9CB1E37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Pisek Hospital</c:v>
                </c:pt>
                <c:pt idx="1">
                  <c:v>Thomayer's Hospital Prague</c:v>
                </c:pt>
                <c:pt idx="2">
                  <c:v>Regional Hospital of Uherské Hradiště</c:v>
                </c:pt>
                <c:pt idx="3">
                  <c:v>Regional hospital Nachod</c:v>
                </c:pt>
                <c:pt idx="4">
                  <c:v>Regional Hospital Trutnov</c:v>
                </c:pt>
                <c:pt idx="5">
                  <c:v>Prostějov Hospital</c:v>
                </c:pt>
                <c:pt idx="6">
                  <c:v>Nemocnice Znojmo</c:v>
                </c:pt>
                <c:pt idx="7">
                  <c:v>Regional hospital Pardubice</c:v>
                </c:pt>
                <c:pt idx="8">
                  <c:v>Hospital Teplice</c:v>
                </c:pt>
                <c:pt idx="9">
                  <c:v>T.Bata Regional Hospital Zlín</c:v>
                </c:pt>
                <c:pt idx="10">
                  <c:v>Hospital Trinec</c:v>
                </c:pt>
                <c:pt idx="11">
                  <c:v>Associated Medical Devices Krnov - Neurology</c:v>
                </c:pt>
                <c:pt idx="12">
                  <c:v>Vyskov Hospital - Neurology</c:v>
                </c:pt>
                <c:pt idx="13">
                  <c:v>Regional Hospital Kladno</c:v>
                </c:pt>
                <c:pt idx="14">
                  <c:v>Karvinska hornicka nemocnice</c:v>
                </c:pt>
                <c:pt idx="15">
                  <c:v>Municipal Hospital Ostrava</c:v>
                </c:pt>
                <c:pt idx="16">
                  <c:v>Hospital Blansko</c:v>
                </c:pt>
                <c:pt idx="17">
                  <c:v>Area Hospital Příbram - Neurology</c:v>
                </c:pt>
                <c:pt idx="18">
                  <c:v>Hospital Kolín - Středočeský kraj</c:v>
                </c:pt>
                <c:pt idx="19">
                  <c:v>NEMOS Sokolov, Hospital Sokolov</c:v>
                </c:pt>
                <c:pt idx="20">
                  <c:v>St. Anne's University Hospital Brno</c:v>
                </c:pt>
                <c:pt idx="21">
                  <c:v>Hospital Břeclav</c:v>
                </c:pt>
                <c:pt idx="22">
                  <c:v>Litomerice city hospital</c:v>
                </c:pt>
                <c:pt idx="23">
                  <c:v>Decin Hospital, Krajska zdravotni, a.s.</c:v>
                </c:pt>
                <c:pt idx="24">
                  <c:v>Czech Republic</c:v>
                </c:pt>
                <c:pt idx="25">
                  <c:v>Vítkovice Hospital Ostrava</c:v>
                </c:pt>
                <c:pt idx="26">
                  <c:v>Karlovarská krajská nemocnice, a.s.</c:v>
                </c:pt>
                <c:pt idx="27">
                  <c:v>University Hospital Hradec Kralove</c:v>
                </c:pt>
                <c:pt idx="28">
                  <c:v>Central military hospital</c:v>
                </c:pt>
                <c:pt idx="29">
                  <c:v>Na Homolce Hospital</c:v>
                </c:pt>
                <c:pt idx="30">
                  <c:v>University Hospital Motol Prague</c:v>
                </c:pt>
                <c:pt idx="31">
                  <c:v>Krajská zdravotní, a.s. - Nemocnice Chomutov, o.z.</c:v>
                </c:pt>
                <c:pt idx="32">
                  <c:v>Jihlava Hospital </c:v>
                </c:pt>
                <c:pt idx="33">
                  <c:v>University Hospital Brno</c:v>
                </c:pt>
                <c:pt idx="34">
                  <c:v>University Hospital Olomouc</c:v>
                </c:pt>
                <c:pt idx="35">
                  <c:v>General Faculty Hospital Prague</c:v>
                </c:pt>
                <c:pt idx="36">
                  <c:v>University Hospital Ostrava</c:v>
                </c:pt>
                <c:pt idx="37">
                  <c:v>Hospital České Budějovice</c:v>
                </c:pt>
                <c:pt idx="38">
                  <c:v>Regional hospital Liberec</c:v>
                </c:pt>
                <c:pt idx="39">
                  <c:v>Faculty Hospital Plzen</c:v>
                </c:pt>
                <c:pt idx="40">
                  <c:v>Masaryk hospital Usti nad Labem</c:v>
                </c:pt>
                <c:pt idx="41">
                  <c:v>Faculty Hospital Kralovske Vinohrady Prague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0</c:v>
                </c:pt>
                <c:pt idx="1">
                  <c:v>2.08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1.41</c:v>
                </c:pt>
                <c:pt idx="8">
                  <c:v>0</c:v>
                </c:pt>
                <c:pt idx="9">
                  <c:v>1.33</c:v>
                </c:pt>
                <c:pt idx="10">
                  <c:v>6.67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1.41</c:v>
                </c:pt>
                <c:pt idx="15">
                  <c:v>1.04</c:v>
                </c:pt>
                <c:pt idx="16">
                  <c:v>0</c:v>
                </c:pt>
                <c:pt idx="17">
                  <c:v>2.27</c:v>
                </c:pt>
                <c:pt idx="18">
                  <c:v>4.49</c:v>
                </c:pt>
                <c:pt idx="19">
                  <c:v>0</c:v>
                </c:pt>
                <c:pt idx="20">
                  <c:v>0</c:v>
                </c:pt>
                <c:pt idx="21">
                  <c:v>1.69</c:v>
                </c:pt>
                <c:pt idx="22">
                  <c:v>0</c:v>
                </c:pt>
                <c:pt idx="23">
                  <c:v>11.49</c:v>
                </c:pt>
                <c:pt idx="24">
                  <c:v>1.34</c:v>
                </c:pt>
                <c:pt idx="25">
                  <c:v>0</c:v>
                </c:pt>
                <c:pt idx="26">
                  <c:v>4.17</c:v>
                </c:pt>
                <c:pt idx="27">
                  <c:v>0</c:v>
                </c:pt>
                <c:pt idx="28">
                  <c:v>1.82</c:v>
                </c:pt>
                <c:pt idx="29">
                  <c:v>0</c:v>
                </c:pt>
                <c:pt idx="30">
                  <c:v>0</c:v>
                </c:pt>
                <c:pt idx="31">
                  <c:v>8</c:v>
                </c:pt>
                <c:pt idx="32">
                  <c:v>1.89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1.0900000000000001</c:v>
                </c:pt>
                <c:pt idx="37">
                  <c:v>0</c:v>
                </c:pt>
                <c:pt idx="38">
                  <c:v>0</c:v>
                </c:pt>
                <c:pt idx="39">
                  <c:v>1.23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1E-4A33-8F67-54DF9CB1E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– IC / KCC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Thomayer's Hospital Prague</c:v>
                </c:pt>
                <c:pt idx="1">
                  <c:v>Pisek Hospital</c:v>
                </c:pt>
                <c:pt idx="2">
                  <c:v>Hospital Teplice</c:v>
                </c:pt>
                <c:pt idx="3">
                  <c:v>Regional Hospital of Uherské Hradiště</c:v>
                </c:pt>
                <c:pt idx="4">
                  <c:v>Hospital Trinec</c:v>
                </c:pt>
                <c:pt idx="5">
                  <c:v>Regional hospital Nachod</c:v>
                </c:pt>
                <c:pt idx="6">
                  <c:v>Regional Hospital Trutnov</c:v>
                </c:pt>
                <c:pt idx="7">
                  <c:v>Central military hospital</c:v>
                </c:pt>
                <c:pt idx="8">
                  <c:v>Prostějov Hospital</c:v>
                </c:pt>
                <c:pt idx="9">
                  <c:v>Regional hospital Pardubice</c:v>
                </c:pt>
                <c:pt idx="10">
                  <c:v>Nemocnice Znojmo</c:v>
                </c:pt>
                <c:pt idx="11">
                  <c:v>St. Anne's University Hospital Brno</c:v>
                </c:pt>
                <c:pt idx="12">
                  <c:v>Na Homolce Hospital</c:v>
                </c:pt>
                <c:pt idx="13">
                  <c:v>T.Bata Regional Hospital Zlín</c:v>
                </c:pt>
                <c:pt idx="14">
                  <c:v>Karvinska hornicka nemocnice</c:v>
                </c:pt>
                <c:pt idx="15">
                  <c:v>University Hospital Hradec Kralove</c:v>
                </c:pt>
                <c:pt idx="16">
                  <c:v>Vyskov Hospital - Neurology</c:v>
                </c:pt>
                <c:pt idx="17">
                  <c:v>Associated Medical Devices Krnov - Neurology</c:v>
                </c:pt>
                <c:pt idx="18">
                  <c:v>University Hospital Motol Prague</c:v>
                </c:pt>
                <c:pt idx="19">
                  <c:v>Decin Hospital, Krajska zdravotni, a.s.</c:v>
                </c:pt>
                <c:pt idx="20">
                  <c:v>Municipal Hospital Ostrava</c:v>
                </c:pt>
                <c:pt idx="21">
                  <c:v>Regional Hospital Kladno</c:v>
                </c:pt>
                <c:pt idx="22">
                  <c:v>Hospital Kolín - Středočeský kraj</c:v>
                </c:pt>
                <c:pt idx="23">
                  <c:v>Czech Republic</c:v>
                </c:pt>
                <c:pt idx="24">
                  <c:v>University Hospital Olomouc</c:v>
                </c:pt>
                <c:pt idx="25">
                  <c:v>Area Hospital Příbram - Neurology</c:v>
                </c:pt>
                <c:pt idx="26">
                  <c:v>Hospital Břeclav</c:v>
                </c:pt>
                <c:pt idx="27">
                  <c:v>Hospital Blansko</c:v>
                </c:pt>
                <c:pt idx="28">
                  <c:v>Vítkovice Hospital Ostrava</c:v>
                </c:pt>
                <c:pt idx="29">
                  <c:v>University Hospital Ostrava</c:v>
                </c:pt>
                <c:pt idx="30">
                  <c:v>University Hospital Brno</c:v>
                </c:pt>
                <c:pt idx="31">
                  <c:v>NEMOS Sokolov, Hospital Sokolov</c:v>
                </c:pt>
                <c:pt idx="32">
                  <c:v>Masaryk hospital Usti nad Labem</c:v>
                </c:pt>
                <c:pt idx="33">
                  <c:v>Krajská zdravotní, a.s. - Nemocnice Chomutov, o.z.</c:v>
                </c:pt>
                <c:pt idx="34">
                  <c:v>Karlovarská krajská nemocnice, a.s.</c:v>
                </c:pt>
                <c:pt idx="35">
                  <c:v>Regional hospital Liberec</c:v>
                </c:pt>
                <c:pt idx="36">
                  <c:v>Litomerice city hospital</c:v>
                </c:pt>
                <c:pt idx="37">
                  <c:v>General Faculty Hospital Prague</c:v>
                </c:pt>
                <c:pt idx="38">
                  <c:v>Hospital České Budějovice</c:v>
                </c:pt>
                <c:pt idx="39">
                  <c:v>Jihlava Hospital </c:v>
                </c:pt>
                <c:pt idx="40">
                  <c:v>Faculty Hospital Plzen</c:v>
                </c:pt>
                <c:pt idx="41">
                  <c:v>Faculty Hospital Kralovske Vinohrady Prague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8.33</c:v>
                </c:pt>
                <c:pt idx="1">
                  <c:v>8.4700000000000006</c:v>
                </c:pt>
                <c:pt idx="2">
                  <c:v>11.94</c:v>
                </c:pt>
                <c:pt idx="3">
                  <c:v>12.99</c:v>
                </c:pt>
                <c:pt idx="4">
                  <c:v>13.33</c:v>
                </c:pt>
                <c:pt idx="5">
                  <c:v>13.89</c:v>
                </c:pt>
                <c:pt idx="6">
                  <c:v>14.71</c:v>
                </c:pt>
                <c:pt idx="7">
                  <c:v>16.36</c:v>
                </c:pt>
                <c:pt idx="8">
                  <c:v>16.670000000000002</c:v>
                </c:pt>
                <c:pt idx="9">
                  <c:v>16.899999999999999</c:v>
                </c:pt>
                <c:pt idx="10">
                  <c:v>17.39</c:v>
                </c:pt>
                <c:pt idx="11">
                  <c:v>17.89</c:v>
                </c:pt>
                <c:pt idx="12">
                  <c:v>17.91</c:v>
                </c:pt>
                <c:pt idx="13">
                  <c:v>18.670000000000002</c:v>
                </c:pt>
                <c:pt idx="14">
                  <c:v>19.72</c:v>
                </c:pt>
                <c:pt idx="15">
                  <c:v>20.69</c:v>
                </c:pt>
                <c:pt idx="16">
                  <c:v>20.78</c:v>
                </c:pt>
                <c:pt idx="17">
                  <c:v>21.05</c:v>
                </c:pt>
                <c:pt idx="18">
                  <c:v>21.48</c:v>
                </c:pt>
                <c:pt idx="19">
                  <c:v>21.84</c:v>
                </c:pt>
                <c:pt idx="20">
                  <c:v>21.88</c:v>
                </c:pt>
                <c:pt idx="21">
                  <c:v>22.22</c:v>
                </c:pt>
                <c:pt idx="22">
                  <c:v>22.47</c:v>
                </c:pt>
                <c:pt idx="23">
                  <c:v>24.13</c:v>
                </c:pt>
                <c:pt idx="24">
                  <c:v>24.14</c:v>
                </c:pt>
                <c:pt idx="25">
                  <c:v>25</c:v>
                </c:pt>
                <c:pt idx="26">
                  <c:v>25.42</c:v>
                </c:pt>
                <c:pt idx="27">
                  <c:v>26</c:v>
                </c:pt>
                <c:pt idx="28">
                  <c:v>26.21</c:v>
                </c:pt>
                <c:pt idx="29">
                  <c:v>27.17</c:v>
                </c:pt>
                <c:pt idx="30">
                  <c:v>27.4</c:v>
                </c:pt>
                <c:pt idx="31">
                  <c:v>29.09</c:v>
                </c:pt>
                <c:pt idx="32">
                  <c:v>29.2</c:v>
                </c:pt>
                <c:pt idx="33">
                  <c:v>30.67</c:v>
                </c:pt>
                <c:pt idx="34">
                  <c:v>31.25</c:v>
                </c:pt>
                <c:pt idx="35">
                  <c:v>31.67</c:v>
                </c:pt>
                <c:pt idx="36">
                  <c:v>32.14</c:v>
                </c:pt>
                <c:pt idx="37">
                  <c:v>35.71</c:v>
                </c:pt>
                <c:pt idx="38">
                  <c:v>38.840000000000003</c:v>
                </c:pt>
                <c:pt idx="39">
                  <c:v>39.619999999999997</c:v>
                </c:pt>
                <c:pt idx="40">
                  <c:v>44.44</c:v>
                </c:pt>
                <c:pt idx="41">
                  <c:v>60.53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6BB0-40A5-80BD-273DE157B7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Thomayer's Hospital Prague</c:v>
                </c:pt>
                <c:pt idx="1">
                  <c:v>Pisek Hospital</c:v>
                </c:pt>
                <c:pt idx="2">
                  <c:v>Hospital Teplice</c:v>
                </c:pt>
                <c:pt idx="3">
                  <c:v>Regional Hospital of Uherské Hradiště</c:v>
                </c:pt>
                <c:pt idx="4">
                  <c:v>Hospital Trinec</c:v>
                </c:pt>
                <c:pt idx="5">
                  <c:v>Regional hospital Nachod</c:v>
                </c:pt>
                <c:pt idx="6">
                  <c:v>Regional Hospital Trutnov</c:v>
                </c:pt>
                <c:pt idx="7">
                  <c:v>Central military hospital</c:v>
                </c:pt>
                <c:pt idx="8">
                  <c:v>Prostějov Hospital</c:v>
                </c:pt>
                <c:pt idx="9">
                  <c:v>Regional hospital Pardubice</c:v>
                </c:pt>
                <c:pt idx="10">
                  <c:v>Nemocnice Znojmo</c:v>
                </c:pt>
                <c:pt idx="11">
                  <c:v>St. Anne's University Hospital Brno</c:v>
                </c:pt>
                <c:pt idx="12">
                  <c:v>Na Homolce Hospital</c:v>
                </c:pt>
                <c:pt idx="13">
                  <c:v>T.Bata Regional Hospital Zlín</c:v>
                </c:pt>
                <c:pt idx="14">
                  <c:v>Karvinska hornicka nemocnice</c:v>
                </c:pt>
                <c:pt idx="15">
                  <c:v>University Hospital Hradec Kralove</c:v>
                </c:pt>
                <c:pt idx="16">
                  <c:v>Vyskov Hospital - Neurology</c:v>
                </c:pt>
                <c:pt idx="17">
                  <c:v>Associated Medical Devices Krnov - Neurology</c:v>
                </c:pt>
                <c:pt idx="18">
                  <c:v>University Hospital Motol Prague</c:v>
                </c:pt>
                <c:pt idx="19">
                  <c:v>Decin Hospital, Krajska zdravotni, a.s.</c:v>
                </c:pt>
                <c:pt idx="20">
                  <c:v>Municipal Hospital Ostrava</c:v>
                </c:pt>
                <c:pt idx="21">
                  <c:v>Regional Hospital Kladno</c:v>
                </c:pt>
                <c:pt idx="22">
                  <c:v>Hospital Kolín - Středočeský kraj</c:v>
                </c:pt>
                <c:pt idx="23">
                  <c:v>Czech Republic</c:v>
                </c:pt>
                <c:pt idx="24">
                  <c:v>University Hospital Olomouc</c:v>
                </c:pt>
                <c:pt idx="25">
                  <c:v>Area Hospital Příbram - Neurology</c:v>
                </c:pt>
                <c:pt idx="26">
                  <c:v>Hospital Břeclav</c:v>
                </c:pt>
                <c:pt idx="27">
                  <c:v>Hospital Blansko</c:v>
                </c:pt>
                <c:pt idx="28">
                  <c:v>Vítkovice Hospital Ostrava</c:v>
                </c:pt>
                <c:pt idx="29">
                  <c:v>University Hospital Ostrava</c:v>
                </c:pt>
                <c:pt idx="30">
                  <c:v>University Hospital Brno</c:v>
                </c:pt>
                <c:pt idx="31">
                  <c:v>NEMOS Sokolov, Hospital Sokolov</c:v>
                </c:pt>
                <c:pt idx="32">
                  <c:v>Masaryk hospital Usti nad Labem</c:v>
                </c:pt>
                <c:pt idx="33">
                  <c:v>Krajská zdravotní, a.s. - Nemocnice Chomutov, o.z.</c:v>
                </c:pt>
                <c:pt idx="34">
                  <c:v>Karlovarská krajská nemocnice, a.s.</c:v>
                </c:pt>
                <c:pt idx="35">
                  <c:v>Regional hospital Liberec</c:v>
                </c:pt>
                <c:pt idx="36">
                  <c:v>Litomerice city hospital</c:v>
                </c:pt>
                <c:pt idx="37">
                  <c:v>General Faculty Hospital Prague</c:v>
                </c:pt>
                <c:pt idx="38">
                  <c:v>Hospital České Budějovice</c:v>
                </c:pt>
                <c:pt idx="39">
                  <c:v>Jihlava Hospital </c:v>
                </c:pt>
                <c:pt idx="40">
                  <c:v>Faculty Hospital Plzen</c:v>
                </c:pt>
                <c:pt idx="41">
                  <c:v>Faculty Hospital Kralovske Vinohrady Prague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4.4800000000000004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5.45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5.26</c:v>
                </c:pt>
                <c:pt idx="12">
                  <c:v>8.9600000000000009</c:v>
                </c:pt>
                <c:pt idx="13">
                  <c:v>0</c:v>
                </c:pt>
                <c:pt idx="14">
                  <c:v>0</c:v>
                </c:pt>
                <c:pt idx="15">
                  <c:v>4.5999999999999996</c:v>
                </c:pt>
                <c:pt idx="16">
                  <c:v>0</c:v>
                </c:pt>
                <c:pt idx="17">
                  <c:v>0</c:v>
                </c:pt>
                <c:pt idx="18">
                  <c:v>9.4</c:v>
                </c:pt>
                <c:pt idx="19">
                  <c:v>0</c:v>
                </c:pt>
                <c:pt idx="20">
                  <c:v>1.04</c:v>
                </c:pt>
                <c:pt idx="21">
                  <c:v>0</c:v>
                </c:pt>
                <c:pt idx="22">
                  <c:v>0</c:v>
                </c:pt>
                <c:pt idx="23">
                  <c:v>4.3899999999999997</c:v>
                </c:pt>
                <c:pt idx="24">
                  <c:v>10.34</c:v>
                </c:pt>
                <c:pt idx="25">
                  <c:v>0</c:v>
                </c:pt>
                <c:pt idx="26">
                  <c:v>3.39</c:v>
                </c:pt>
                <c:pt idx="27">
                  <c:v>0</c:v>
                </c:pt>
                <c:pt idx="28">
                  <c:v>5.83</c:v>
                </c:pt>
                <c:pt idx="29">
                  <c:v>17.39</c:v>
                </c:pt>
                <c:pt idx="30">
                  <c:v>9.59</c:v>
                </c:pt>
                <c:pt idx="31">
                  <c:v>0</c:v>
                </c:pt>
                <c:pt idx="32">
                  <c:v>9.73</c:v>
                </c:pt>
                <c:pt idx="33">
                  <c:v>0</c:v>
                </c:pt>
                <c:pt idx="34">
                  <c:v>0</c:v>
                </c:pt>
                <c:pt idx="35">
                  <c:v>13.33</c:v>
                </c:pt>
                <c:pt idx="36">
                  <c:v>0</c:v>
                </c:pt>
                <c:pt idx="37">
                  <c:v>9.52</c:v>
                </c:pt>
                <c:pt idx="38">
                  <c:v>8.26</c:v>
                </c:pt>
                <c:pt idx="39">
                  <c:v>0</c:v>
                </c:pt>
                <c:pt idx="40">
                  <c:v>7.41</c:v>
                </c:pt>
                <c:pt idx="41">
                  <c:v>15.79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B0-40A5-80BD-273DE157B7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Thomayer's Hospital Prague</c:v>
                </c:pt>
                <c:pt idx="1">
                  <c:v>Pisek Hospital</c:v>
                </c:pt>
                <c:pt idx="2">
                  <c:v>Hospital Teplice</c:v>
                </c:pt>
                <c:pt idx="3">
                  <c:v>Regional Hospital of Uherské Hradiště</c:v>
                </c:pt>
                <c:pt idx="4">
                  <c:v>Hospital Trinec</c:v>
                </c:pt>
                <c:pt idx="5">
                  <c:v>Regional hospital Nachod</c:v>
                </c:pt>
                <c:pt idx="6">
                  <c:v>Regional Hospital Trutnov</c:v>
                </c:pt>
                <c:pt idx="7">
                  <c:v>Central military hospital</c:v>
                </c:pt>
                <c:pt idx="8">
                  <c:v>Prostějov Hospital</c:v>
                </c:pt>
                <c:pt idx="9">
                  <c:v>Regional hospital Pardubice</c:v>
                </c:pt>
                <c:pt idx="10">
                  <c:v>Nemocnice Znojmo</c:v>
                </c:pt>
                <c:pt idx="11">
                  <c:v>St. Anne's University Hospital Brno</c:v>
                </c:pt>
                <c:pt idx="12">
                  <c:v>Na Homolce Hospital</c:v>
                </c:pt>
                <c:pt idx="13">
                  <c:v>T.Bata Regional Hospital Zlín</c:v>
                </c:pt>
                <c:pt idx="14">
                  <c:v>Karvinska hornicka nemocnice</c:v>
                </c:pt>
                <c:pt idx="15">
                  <c:v>University Hospital Hradec Kralove</c:v>
                </c:pt>
                <c:pt idx="16">
                  <c:v>Vyskov Hospital - Neurology</c:v>
                </c:pt>
                <c:pt idx="17">
                  <c:v>Associated Medical Devices Krnov - Neurology</c:v>
                </c:pt>
                <c:pt idx="18">
                  <c:v>University Hospital Motol Prague</c:v>
                </c:pt>
                <c:pt idx="19">
                  <c:v>Decin Hospital, Krajska zdravotni, a.s.</c:v>
                </c:pt>
                <c:pt idx="20">
                  <c:v>Municipal Hospital Ostrava</c:v>
                </c:pt>
                <c:pt idx="21">
                  <c:v>Regional Hospital Kladno</c:v>
                </c:pt>
                <c:pt idx="22">
                  <c:v>Hospital Kolín - Středočeský kraj</c:v>
                </c:pt>
                <c:pt idx="23">
                  <c:v>Czech Republic</c:v>
                </c:pt>
                <c:pt idx="24">
                  <c:v>University Hospital Olomouc</c:v>
                </c:pt>
                <c:pt idx="25">
                  <c:v>Area Hospital Příbram - Neurology</c:v>
                </c:pt>
                <c:pt idx="26">
                  <c:v>Hospital Břeclav</c:v>
                </c:pt>
                <c:pt idx="27">
                  <c:v>Hospital Blansko</c:v>
                </c:pt>
                <c:pt idx="28">
                  <c:v>Vítkovice Hospital Ostrava</c:v>
                </c:pt>
                <c:pt idx="29">
                  <c:v>University Hospital Ostrava</c:v>
                </c:pt>
                <c:pt idx="30">
                  <c:v>University Hospital Brno</c:v>
                </c:pt>
                <c:pt idx="31">
                  <c:v>NEMOS Sokolov, Hospital Sokolov</c:v>
                </c:pt>
                <c:pt idx="32">
                  <c:v>Masaryk hospital Usti nad Labem</c:v>
                </c:pt>
                <c:pt idx="33">
                  <c:v>Krajská zdravotní, a.s. - Nemocnice Chomutov, o.z.</c:v>
                </c:pt>
                <c:pt idx="34">
                  <c:v>Karlovarská krajská nemocnice, a.s.</c:v>
                </c:pt>
                <c:pt idx="35">
                  <c:v>Regional hospital Liberec</c:v>
                </c:pt>
                <c:pt idx="36">
                  <c:v>Litomerice city hospital</c:v>
                </c:pt>
                <c:pt idx="37">
                  <c:v>General Faculty Hospital Prague</c:v>
                </c:pt>
                <c:pt idx="38">
                  <c:v>Hospital České Budějovice</c:v>
                </c:pt>
                <c:pt idx="39">
                  <c:v>Jihlava Hospital </c:v>
                </c:pt>
                <c:pt idx="40">
                  <c:v>Faculty Hospital Plzen</c:v>
                </c:pt>
                <c:pt idx="41">
                  <c:v>Faculty Hospital Kralovske Vinohrady Prague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2.08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6.67</c:v>
                </c:pt>
                <c:pt idx="5">
                  <c:v>0</c:v>
                </c:pt>
                <c:pt idx="6">
                  <c:v>0</c:v>
                </c:pt>
                <c:pt idx="7">
                  <c:v>1.82</c:v>
                </c:pt>
                <c:pt idx="8">
                  <c:v>0</c:v>
                </c:pt>
                <c:pt idx="9">
                  <c:v>1.41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1.33</c:v>
                </c:pt>
                <c:pt idx="14">
                  <c:v>1.41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11.49</c:v>
                </c:pt>
                <c:pt idx="20">
                  <c:v>1.04</c:v>
                </c:pt>
                <c:pt idx="21">
                  <c:v>0</c:v>
                </c:pt>
                <c:pt idx="22">
                  <c:v>4.49</c:v>
                </c:pt>
                <c:pt idx="23">
                  <c:v>1.34</c:v>
                </c:pt>
                <c:pt idx="24">
                  <c:v>0</c:v>
                </c:pt>
                <c:pt idx="25">
                  <c:v>2.27</c:v>
                </c:pt>
                <c:pt idx="26">
                  <c:v>1.69</c:v>
                </c:pt>
                <c:pt idx="27">
                  <c:v>0</c:v>
                </c:pt>
                <c:pt idx="28">
                  <c:v>0</c:v>
                </c:pt>
                <c:pt idx="29">
                  <c:v>1.0900000000000001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8</c:v>
                </c:pt>
                <c:pt idx="34">
                  <c:v>4.17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1.89</c:v>
                </c:pt>
                <c:pt idx="40">
                  <c:v>1.23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B0-40A5-80BD-273DE157B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Sheet1!$A$2:$A$16</c:f>
              <c:strCache>
                <c:ptCount val="15"/>
                <c:pt idx="0">
                  <c:v>University Hospital Hradec Kralove</c:v>
                </c:pt>
                <c:pt idx="1">
                  <c:v>St. Anne's University Hospital Brno</c:v>
                </c:pt>
                <c:pt idx="2">
                  <c:v>Central military hospital</c:v>
                </c:pt>
                <c:pt idx="3">
                  <c:v>Vítkovice Hospital Ostrava</c:v>
                </c:pt>
                <c:pt idx="4">
                  <c:v>Faculty Hospital Plzen</c:v>
                </c:pt>
                <c:pt idx="5">
                  <c:v>Hospital České Budějovice</c:v>
                </c:pt>
                <c:pt idx="6">
                  <c:v>Na Homolce Hospital</c:v>
                </c:pt>
                <c:pt idx="7">
                  <c:v>University Hospital Motol Prague</c:v>
                </c:pt>
                <c:pt idx="8">
                  <c:v>General Faculty Hospital Prague</c:v>
                </c:pt>
                <c:pt idx="9">
                  <c:v>University Hospital Brno</c:v>
                </c:pt>
                <c:pt idx="10">
                  <c:v>Masaryk hospital Usti nad Labem</c:v>
                </c:pt>
                <c:pt idx="11">
                  <c:v>University Hospital Olomouc</c:v>
                </c:pt>
                <c:pt idx="12">
                  <c:v>Regional hospital Liberec</c:v>
                </c:pt>
                <c:pt idx="13">
                  <c:v>Faculty Hospital Kralovske Vinohrady Prague</c:v>
                </c:pt>
                <c:pt idx="14">
                  <c:v>University Hospital Ostrava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4.5999999999999996</c:v>
                </c:pt>
                <c:pt idx="1">
                  <c:v>5.26</c:v>
                </c:pt>
                <c:pt idx="2">
                  <c:v>5.45</c:v>
                </c:pt>
                <c:pt idx="3">
                  <c:v>5.83</c:v>
                </c:pt>
                <c:pt idx="4">
                  <c:v>7.41</c:v>
                </c:pt>
                <c:pt idx="5">
                  <c:v>8.26</c:v>
                </c:pt>
                <c:pt idx="6">
                  <c:v>8.9600000000000009</c:v>
                </c:pt>
                <c:pt idx="7">
                  <c:v>9.4</c:v>
                </c:pt>
                <c:pt idx="8">
                  <c:v>9.52</c:v>
                </c:pt>
                <c:pt idx="9">
                  <c:v>9.59</c:v>
                </c:pt>
                <c:pt idx="10">
                  <c:v>9.73</c:v>
                </c:pt>
                <c:pt idx="11">
                  <c:v>10.34</c:v>
                </c:pt>
                <c:pt idx="12">
                  <c:v>13.33</c:v>
                </c:pt>
                <c:pt idx="13">
                  <c:v>15.79</c:v>
                </c:pt>
                <c:pt idx="14">
                  <c:v>17.39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9702-4D6A-A4F7-D7860247DB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pouze endovaskulární výkon – KCC</c:v>
                </c:pt>
              </c:strCache>
            </c:strRef>
          </c:tx>
          <c:invertIfNegative val="1"/>
          <c:cat>
            <c:strRef>
              <c:f>Sheet1!$A$2:$A$16</c:f>
              <c:strCache>
                <c:ptCount val="15"/>
                <c:pt idx="0">
                  <c:v>University Hospital Hradec Kralove</c:v>
                </c:pt>
                <c:pt idx="1">
                  <c:v>St. Anne's University Hospital Brno</c:v>
                </c:pt>
                <c:pt idx="2">
                  <c:v>Central military hospital</c:v>
                </c:pt>
                <c:pt idx="3">
                  <c:v>Vítkovice Hospital Ostrava</c:v>
                </c:pt>
                <c:pt idx="4">
                  <c:v>Faculty Hospital Plzen</c:v>
                </c:pt>
                <c:pt idx="5">
                  <c:v>Hospital České Budějovice</c:v>
                </c:pt>
                <c:pt idx="6">
                  <c:v>Na Homolce Hospital</c:v>
                </c:pt>
                <c:pt idx="7">
                  <c:v>University Hospital Motol Prague</c:v>
                </c:pt>
                <c:pt idx="8">
                  <c:v>General Faculty Hospital Prague</c:v>
                </c:pt>
                <c:pt idx="9">
                  <c:v>University Hospital Brno</c:v>
                </c:pt>
                <c:pt idx="10">
                  <c:v>Masaryk hospital Usti nad Labem</c:v>
                </c:pt>
                <c:pt idx="11">
                  <c:v>University Hospital Olomouc</c:v>
                </c:pt>
                <c:pt idx="12">
                  <c:v>Regional hospital Liberec</c:v>
                </c:pt>
                <c:pt idx="13">
                  <c:v>Faculty Hospital Kralovske Vinohrady Prague</c:v>
                </c:pt>
                <c:pt idx="14">
                  <c:v>University Hospital Ostrava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10.34</c:v>
                </c:pt>
                <c:pt idx="1">
                  <c:v>7.37</c:v>
                </c:pt>
                <c:pt idx="2">
                  <c:v>9.09</c:v>
                </c:pt>
                <c:pt idx="3">
                  <c:v>2.91</c:v>
                </c:pt>
                <c:pt idx="4">
                  <c:v>1.23</c:v>
                </c:pt>
                <c:pt idx="5">
                  <c:v>2.48</c:v>
                </c:pt>
                <c:pt idx="6">
                  <c:v>7.46</c:v>
                </c:pt>
                <c:pt idx="7">
                  <c:v>6.04</c:v>
                </c:pt>
                <c:pt idx="8">
                  <c:v>0</c:v>
                </c:pt>
                <c:pt idx="9">
                  <c:v>4.1100000000000003</c:v>
                </c:pt>
                <c:pt idx="10">
                  <c:v>30.09</c:v>
                </c:pt>
                <c:pt idx="11">
                  <c:v>9.1999999999999993</c:v>
                </c:pt>
                <c:pt idx="12">
                  <c:v>8.33</c:v>
                </c:pt>
                <c:pt idx="13">
                  <c:v>0</c:v>
                </c:pt>
                <c:pt idx="14">
                  <c:v>3.26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02-4D6A-A4F7-D7860247D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Vítkovice Hospital Ostrava</c:v>
                </c:pt>
                <c:pt idx="3">
                  <c:v>Faculty Hospital Kralovske Vinohrady Prague</c:v>
                </c:pt>
                <c:pt idx="4">
                  <c:v>General Faculty Hospital Prague</c:v>
                </c:pt>
                <c:pt idx="5">
                  <c:v>University Hospital Hradec Kralove</c:v>
                </c:pt>
                <c:pt idx="6">
                  <c:v>Hospital České Budějovice</c:v>
                </c:pt>
                <c:pt idx="7">
                  <c:v>Pisek Hospital</c:v>
                </c:pt>
                <c:pt idx="8">
                  <c:v>Vyskov Hospital - Neurology</c:v>
                </c:pt>
                <c:pt idx="9">
                  <c:v>Litomerice city hospital</c:v>
                </c:pt>
                <c:pt idx="10">
                  <c:v>Regional Hospital Kladno</c:v>
                </c:pt>
                <c:pt idx="11">
                  <c:v>Regional Hospital of Uherské Hradiště</c:v>
                </c:pt>
                <c:pt idx="12">
                  <c:v>Prostějov Hospital</c:v>
                </c:pt>
                <c:pt idx="13">
                  <c:v>Hospital Teplice</c:v>
                </c:pt>
                <c:pt idx="14">
                  <c:v>Nemocnice Znojmo</c:v>
                </c:pt>
                <c:pt idx="15">
                  <c:v>Regional hospital Nachod</c:v>
                </c:pt>
                <c:pt idx="16">
                  <c:v>Hospital Blansko</c:v>
                </c:pt>
                <c:pt idx="17">
                  <c:v>Regional hospital Liberec</c:v>
                </c:pt>
                <c:pt idx="18">
                  <c:v>Masaryk hospital Usti nad Labem</c:v>
                </c:pt>
                <c:pt idx="19">
                  <c:v>NEMOS Sokolov, Hospital Sokolov</c:v>
                </c:pt>
                <c:pt idx="20">
                  <c:v>Associated Medical Devices Krnov - Neurology</c:v>
                </c:pt>
                <c:pt idx="21">
                  <c:v>Regional Hospital Trutnov</c:v>
                </c:pt>
                <c:pt idx="22">
                  <c:v>University Hospital Olomouc</c:v>
                </c:pt>
                <c:pt idx="23">
                  <c:v>University Hospital Brno</c:v>
                </c:pt>
                <c:pt idx="24">
                  <c:v>Na Homolce Hospital</c:v>
                </c:pt>
                <c:pt idx="25">
                  <c:v>Municipal Hospital Ostrava</c:v>
                </c:pt>
                <c:pt idx="26">
                  <c:v>University Hospital Ostrava</c:v>
                </c:pt>
                <c:pt idx="27">
                  <c:v>Faculty Hospital Plzen</c:v>
                </c:pt>
                <c:pt idx="28">
                  <c:v>T.Bata Regional Hospital Zlín</c:v>
                </c:pt>
                <c:pt idx="29">
                  <c:v>Czech Republic</c:v>
                </c:pt>
                <c:pt idx="30">
                  <c:v>Karvinska hornicka nemocnice</c:v>
                </c:pt>
                <c:pt idx="31">
                  <c:v>Regional hospital Pardubice</c:v>
                </c:pt>
                <c:pt idx="32">
                  <c:v>Hospital Břeclav</c:v>
                </c:pt>
                <c:pt idx="33">
                  <c:v>Central military hospital</c:v>
                </c:pt>
                <c:pt idx="34">
                  <c:v>Jihlava Hospital </c:v>
                </c:pt>
                <c:pt idx="35">
                  <c:v>Thomayer's Hospital Prague</c:v>
                </c:pt>
                <c:pt idx="36">
                  <c:v>Area Hospital Příbram - Neurology</c:v>
                </c:pt>
                <c:pt idx="37">
                  <c:v>Karlovarská krajská nemocnice, a.s.</c:v>
                </c:pt>
                <c:pt idx="38">
                  <c:v>Hospital Kolín - Středočeský kraj</c:v>
                </c:pt>
                <c:pt idx="39">
                  <c:v>Hospital Trinec</c:v>
                </c:pt>
                <c:pt idx="40">
                  <c:v>Krajská zdravotní, a.s. - Nemocnice Chomutov, o.z.</c:v>
                </c:pt>
                <c:pt idx="41">
                  <c:v>Decin Hospital, Krajska zdravotni, a.s.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1.04</c:v>
                </c:pt>
                <c:pt idx="26">
                  <c:v>1.0900000000000001</c:v>
                </c:pt>
                <c:pt idx="27">
                  <c:v>1.23</c:v>
                </c:pt>
                <c:pt idx="28">
                  <c:v>1.33</c:v>
                </c:pt>
                <c:pt idx="29">
                  <c:v>1.34</c:v>
                </c:pt>
                <c:pt idx="30">
                  <c:v>1.41</c:v>
                </c:pt>
                <c:pt idx="31">
                  <c:v>1.41</c:v>
                </c:pt>
                <c:pt idx="32">
                  <c:v>1.69</c:v>
                </c:pt>
                <c:pt idx="33">
                  <c:v>1.82</c:v>
                </c:pt>
                <c:pt idx="34">
                  <c:v>1.89</c:v>
                </c:pt>
                <c:pt idx="35">
                  <c:v>2.08</c:v>
                </c:pt>
                <c:pt idx="36">
                  <c:v>2.27</c:v>
                </c:pt>
                <c:pt idx="37">
                  <c:v>4.17</c:v>
                </c:pt>
                <c:pt idx="38">
                  <c:v>4.49</c:v>
                </c:pt>
                <c:pt idx="39">
                  <c:v>6.67</c:v>
                </c:pt>
                <c:pt idx="40">
                  <c:v>8</c:v>
                </c:pt>
                <c:pt idx="41">
                  <c:v>11.49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96B6-4F75-B957-595FF5A5E5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pouze odeslán do jiného centra k endovaskulárnímu výkonu – IC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Vítkovice Hospital Ostrava</c:v>
                </c:pt>
                <c:pt idx="3">
                  <c:v>Faculty Hospital Kralovske Vinohrady Prague</c:v>
                </c:pt>
                <c:pt idx="4">
                  <c:v>General Faculty Hospital Prague</c:v>
                </c:pt>
                <c:pt idx="5">
                  <c:v>University Hospital Hradec Kralove</c:v>
                </c:pt>
                <c:pt idx="6">
                  <c:v>Hospital České Budějovice</c:v>
                </c:pt>
                <c:pt idx="7">
                  <c:v>Pisek Hospital</c:v>
                </c:pt>
                <c:pt idx="8">
                  <c:v>Vyskov Hospital - Neurology</c:v>
                </c:pt>
                <c:pt idx="9">
                  <c:v>Litomerice city hospital</c:v>
                </c:pt>
                <c:pt idx="10">
                  <c:v>Regional Hospital Kladno</c:v>
                </c:pt>
                <c:pt idx="11">
                  <c:v>Regional Hospital of Uherské Hradiště</c:v>
                </c:pt>
                <c:pt idx="12">
                  <c:v>Prostějov Hospital</c:v>
                </c:pt>
                <c:pt idx="13">
                  <c:v>Hospital Teplice</c:v>
                </c:pt>
                <c:pt idx="14">
                  <c:v>Nemocnice Znojmo</c:v>
                </c:pt>
                <c:pt idx="15">
                  <c:v>Regional hospital Nachod</c:v>
                </c:pt>
                <c:pt idx="16">
                  <c:v>Hospital Blansko</c:v>
                </c:pt>
                <c:pt idx="17">
                  <c:v>Regional hospital Liberec</c:v>
                </c:pt>
                <c:pt idx="18">
                  <c:v>Masaryk hospital Usti nad Labem</c:v>
                </c:pt>
                <c:pt idx="19">
                  <c:v>NEMOS Sokolov, Hospital Sokolov</c:v>
                </c:pt>
                <c:pt idx="20">
                  <c:v>Associated Medical Devices Krnov - Neurology</c:v>
                </c:pt>
                <c:pt idx="21">
                  <c:v>Regional Hospital Trutnov</c:v>
                </c:pt>
                <c:pt idx="22">
                  <c:v>University Hospital Olomouc</c:v>
                </c:pt>
                <c:pt idx="23">
                  <c:v>University Hospital Brno</c:v>
                </c:pt>
                <c:pt idx="24">
                  <c:v>Na Homolce Hospital</c:v>
                </c:pt>
                <c:pt idx="25">
                  <c:v>Municipal Hospital Ostrava</c:v>
                </c:pt>
                <c:pt idx="26">
                  <c:v>University Hospital Ostrava</c:v>
                </c:pt>
                <c:pt idx="27">
                  <c:v>Faculty Hospital Plzen</c:v>
                </c:pt>
                <c:pt idx="28">
                  <c:v>T.Bata Regional Hospital Zlín</c:v>
                </c:pt>
                <c:pt idx="29">
                  <c:v>Czech Republic</c:v>
                </c:pt>
                <c:pt idx="30">
                  <c:v>Karvinska hornicka nemocnice</c:v>
                </c:pt>
                <c:pt idx="31">
                  <c:v>Regional hospital Pardubice</c:v>
                </c:pt>
                <c:pt idx="32">
                  <c:v>Hospital Břeclav</c:v>
                </c:pt>
                <c:pt idx="33">
                  <c:v>Central military hospital</c:v>
                </c:pt>
                <c:pt idx="34">
                  <c:v>Jihlava Hospital </c:v>
                </c:pt>
                <c:pt idx="35">
                  <c:v>Thomayer's Hospital Prague</c:v>
                </c:pt>
                <c:pt idx="36">
                  <c:v>Area Hospital Příbram - Neurology</c:v>
                </c:pt>
                <c:pt idx="37">
                  <c:v>Karlovarská krajská nemocnice, a.s.</c:v>
                </c:pt>
                <c:pt idx="38">
                  <c:v>Hospital Kolín - Středočeský kraj</c:v>
                </c:pt>
                <c:pt idx="39">
                  <c:v>Hospital Trinec</c:v>
                </c:pt>
                <c:pt idx="40">
                  <c:v>Krajská zdravotní, a.s. - Nemocnice Chomutov, o.z.</c:v>
                </c:pt>
                <c:pt idx="41">
                  <c:v>Decin Hospital, Krajska zdravotni, a.s.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0.15</c:v>
                </c:pt>
                <c:pt idx="30">
                  <c:v>0</c:v>
                </c:pt>
                <c:pt idx="31">
                  <c:v>0</c:v>
                </c:pt>
                <c:pt idx="32">
                  <c:v>1.69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2.25</c:v>
                </c:pt>
                <c:pt idx="39">
                  <c:v>1.67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6-4F75-B957-595FF5A5E5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pouze odeslán k endovaskulárnímu výkonu a hospitalizace pokračuje – KCC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Vítkovice Hospital Ostrava</c:v>
                </c:pt>
                <c:pt idx="3">
                  <c:v>Faculty Hospital Kralovske Vinohrady Prague</c:v>
                </c:pt>
                <c:pt idx="4">
                  <c:v>General Faculty Hospital Prague</c:v>
                </c:pt>
                <c:pt idx="5">
                  <c:v>University Hospital Hradec Kralove</c:v>
                </c:pt>
                <c:pt idx="6">
                  <c:v>Hospital České Budějovice</c:v>
                </c:pt>
                <c:pt idx="7">
                  <c:v>Pisek Hospital</c:v>
                </c:pt>
                <c:pt idx="8">
                  <c:v>Vyskov Hospital - Neurology</c:v>
                </c:pt>
                <c:pt idx="9">
                  <c:v>Litomerice city hospital</c:v>
                </c:pt>
                <c:pt idx="10">
                  <c:v>Regional Hospital Kladno</c:v>
                </c:pt>
                <c:pt idx="11">
                  <c:v>Regional Hospital of Uherské Hradiště</c:v>
                </c:pt>
                <c:pt idx="12">
                  <c:v>Prostějov Hospital</c:v>
                </c:pt>
                <c:pt idx="13">
                  <c:v>Hospital Teplice</c:v>
                </c:pt>
                <c:pt idx="14">
                  <c:v>Nemocnice Znojmo</c:v>
                </c:pt>
                <c:pt idx="15">
                  <c:v>Regional hospital Nachod</c:v>
                </c:pt>
                <c:pt idx="16">
                  <c:v>Hospital Blansko</c:v>
                </c:pt>
                <c:pt idx="17">
                  <c:v>Regional hospital Liberec</c:v>
                </c:pt>
                <c:pt idx="18">
                  <c:v>Masaryk hospital Usti nad Labem</c:v>
                </c:pt>
                <c:pt idx="19">
                  <c:v>NEMOS Sokolov, Hospital Sokolov</c:v>
                </c:pt>
                <c:pt idx="20">
                  <c:v>Associated Medical Devices Krnov - Neurology</c:v>
                </c:pt>
                <c:pt idx="21">
                  <c:v>Regional Hospital Trutnov</c:v>
                </c:pt>
                <c:pt idx="22">
                  <c:v>University Hospital Olomouc</c:v>
                </c:pt>
                <c:pt idx="23">
                  <c:v>University Hospital Brno</c:v>
                </c:pt>
                <c:pt idx="24">
                  <c:v>Na Homolce Hospital</c:v>
                </c:pt>
                <c:pt idx="25">
                  <c:v>Municipal Hospital Ostrava</c:v>
                </c:pt>
                <c:pt idx="26">
                  <c:v>University Hospital Ostrava</c:v>
                </c:pt>
                <c:pt idx="27">
                  <c:v>Faculty Hospital Plzen</c:v>
                </c:pt>
                <c:pt idx="28">
                  <c:v>T.Bata Regional Hospital Zlín</c:v>
                </c:pt>
                <c:pt idx="29">
                  <c:v>Czech Republic</c:v>
                </c:pt>
                <c:pt idx="30">
                  <c:v>Karvinska hornicka nemocnice</c:v>
                </c:pt>
                <c:pt idx="31">
                  <c:v>Regional hospital Pardubice</c:v>
                </c:pt>
                <c:pt idx="32">
                  <c:v>Hospital Břeclav</c:v>
                </c:pt>
                <c:pt idx="33">
                  <c:v>Central military hospital</c:v>
                </c:pt>
                <c:pt idx="34">
                  <c:v>Jihlava Hospital </c:v>
                </c:pt>
                <c:pt idx="35">
                  <c:v>Thomayer's Hospital Prague</c:v>
                </c:pt>
                <c:pt idx="36">
                  <c:v>Area Hospital Příbram - Neurology</c:v>
                </c:pt>
                <c:pt idx="37">
                  <c:v>Karlovarská krajská nemocnice, a.s.</c:v>
                </c:pt>
                <c:pt idx="38">
                  <c:v>Hospital Kolín - Středočeský kraj</c:v>
                </c:pt>
                <c:pt idx="39">
                  <c:v>Hospital Trinec</c:v>
                </c:pt>
                <c:pt idx="40">
                  <c:v>Krajská zdravotní, a.s. - Nemocnice Chomutov, o.z.</c:v>
                </c:pt>
                <c:pt idx="41">
                  <c:v>Decin Hospital, Krajska zdravotni, a.s.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2.2999999999999998</c:v>
                </c:pt>
                <c:pt idx="23">
                  <c:v>4.1100000000000003</c:v>
                </c:pt>
                <c:pt idx="24">
                  <c:v>10.45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0.62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9.09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B6-4F75-B957-595FF5A5E5F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pouze odeslán k endovaskulárnímu výkonu a pacient přeložen zpět do jiného centra – KCC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Vítkovice Hospital Ostrava</c:v>
                </c:pt>
                <c:pt idx="3">
                  <c:v>Faculty Hospital Kralovske Vinohrady Prague</c:v>
                </c:pt>
                <c:pt idx="4">
                  <c:v>General Faculty Hospital Prague</c:v>
                </c:pt>
                <c:pt idx="5">
                  <c:v>University Hospital Hradec Kralove</c:v>
                </c:pt>
                <c:pt idx="6">
                  <c:v>Hospital České Budějovice</c:v>
                </c:pt>
                <c:pt idx="7">
                  <c:v>Pisek Hospital</c:v>
                </c:pt>
                <c:pt idx="8">
                  <c:v>Vyskov Hospital - Neurology</c:v>
                </c:pt>
                <c:pt idx="9">
                  <c:v>Litomerice city hospital</c:v>
                </c:pt>
                <c:pt idx="10">
                  <c:v>Regional Hospital Kladno</c:v>
                </c:pt>
                <c:pt idx="11">
                  <c:v>Regional Hospital of Uherské Hradiště</c:v>
                </c:pt>
                <c:pt idx="12">
                  <c:v>Prostějov Hospital</c:v>
                </c:pt>
                <c:pt idx="13">
                  <c:v>Hospital Teplice</c:v>
                </c:pt>
                <c:pt idx="14">
                  <c:v>Nemocnice Znojmo</c:v>
                </c:pt>
                <c:pt idx="15">
                  <c:v>Regional hospital Nachod</c:v>
                </c:pt>
                <c:pt idx="16">
                  <c:v>Hospital Blansko</c:v>
                </c:pt>
                <c:pt idx="17">
                  <c:v>Regional hospital Liberec</c:v>
                </c:pt>
                <c:pt idx="18">
                  <c:v>Masaryk hospital Usti nad Labem</c:v>
                </c:pt>
                <c:pt idx="19">
                  <c:v>NEMOS Sokolov, Hospital Sokolov</c:v>
                </c:pt>
                <c:pt idx="20">
                  <c:v>Associated Medical Devices Krnov - Neurology</c:v>
                </c:pt>
                <c:pt idx="21">
                  <c:v>Regional Hospital Trutnov</c:v>
                </c:pt>
                <c:pt idx="22">
                  <c:v>University Hospital Olomouc</c:v>
                </c:pt>
                <c:pt idx="23">
                  <c:v>University Hospital Brno</c:v>
                </c:pt>
                <c:pt idx="24">
                  <c:v>Na Homolce Hospital</c:v>
                </c:pt>
                <c:pt idx="25">
                  <c:v>Municipal Hospital Ostrava</c:v>
                </c:pt>
                <c:pt idx="26">
                  <c:v>University Hospital Ostrava</c:v>
                </c:pt>
                <c:pt idx="27">
                  <c:v>Faculty Hospital Plzen</c:v>
                </c:pt>
                <c:pt idx="28">
                  <c:v>T.Bata Regional Hospital Zlín</c:v>
                </c:pt>
                <c:pt idx="29">
                  <c:v>Czech Republic</c:v>
                </c:pt>
                <c:pt idx="30">
                  <c:v>Karvinska hornicka nemocnice</c:v>
                </c:pt>
                <c:pt idx="31">
                  <c:v>Regional hospital Pardubice</c:v>
                </c:pt>
                <c:pt idx="32">
                  <c:v>Hospital Břeclav</c:v>
                </c:pt>
                <c:pt idx="33">
                  <c:v>Central military hospital</c:v>
                </c:pt>
                <c:pt idx="34">
                  <c:v>Jihlava Hospital </c:v>
                </c:pt>
                <c:pt idx="35">
                  <c:v>Thomayer's Hospital Prague</c:v>
                </c:pt>
                <c:pt idx="36">
                  <c:v>Area Hospital Příbram - Neurology</c:v>
                </c:pt>
                <c:pt idx="37">
                  <c:v>Karlovarská krajská nemocnice, a.s.</c:v>
                </c:pt>
                <c:pt idx="38">
                  <c:v>Hospital Kolín - Středočeský kraj</c:v>
                </c:pt>
                <c:pt idx="39">
                  <c:v>Hospital Trinec</c:v>
                </c:pt>
                <c:pt idx="40">
                  <c:v>Krajská zdravotní, a.s. - Nemocnice Chomutov, o.z.</c:v>
                </c:pt>
                <c:pt idx="41">
                  <c:v>Decin Hospital, Krajska zdravotni, a.s.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7.0000000000000007E-2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3.64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B6-4F75-B957-595FF5A5E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1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patient age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06EE-469E-B3C9-2C58E5969F7D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06EE-469E-B3C9-2C58E5969F7D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06EE-469E-B3C9-2C58E5969F7D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06EE-469E-B3C9-2C58E5969F7D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06EE-469E-B3C9-2C58E5969F7D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06EE-469E-B3C9-2C58E5969F7D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06EE-469E-B3C9-2C58E5969F7D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06EE-469E-B3C9-2C58E5969F7D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06EE-469E-B3C9-2C58E5969F7D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06EE-469E-B3C9-2C58E5969F7D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06EE-469E-B3C9-2C58E5969F7D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06EE-469E-B3C9-2C58E5969F7D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06EE-469E-B3C9-2C58E5969F7D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06EE-469E-B3C9-2C58E5969F7D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06EE-469E-B3C9-2C58E5969F7D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06EE-469E-B3C9-2C58E5969F7D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06EE-469E-B3C9-2C58E5969F7D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06EE-469E-B3C9-2C58E5969F7D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06EE-469E-B3C9-2C58E5969F7D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06EE-469E-B3C9-2C58E5969F7D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06EE-469E-B3C9-2C58E5969F7D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06EE-469E-B3C9-2C58E5969F7D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06EE-469E-B3C9-2C58E5969F7D}"/>
              </c:ext>
            </c:extLst>
          </c:dPt>
          <c:dPt>
            <c:idx val="23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F-06EE-469E-B3C9-2C58E5969F7D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06EE-469E-B3C9-2C58E5969F7D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06EE-469E-B3C9-2C58E5969F7D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06EE-469E-B3C9-2C58E5969F7D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06EE-469E-B3C9-2C58E5969F7D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06EE-469E-B3C9-2C58E5969F7D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06EE-469E-B3C9-2C58E5969F7D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06EE-469E-B3C9-2C58E5969F7D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06EE-469E-B3C9-2C58E5969F7D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06EE-469E-B3C9-2C58E5969F7D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06EE-469E-B3C9-2C58E5969F7D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06EE-469E-B3C9-2C58E5969F7D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06EE-469E-B3C9-2C58E5969F7D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06EE-469E-B3C9-2C58E5969F7D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06EE-469E-B3C9-2C58E5969F7D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06EE-469E-B3C9-2C58E5969F7D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06EE-469E-B3C9-2C58E5969F7D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06EE-469E-B3C9-2C58E5969F7D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06EE-469E-B3C9-2C58E5969F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Na Homolce Hospital</c:v>
                </c:pt>
                <c:pt idx="1">
                  <c:v>Krajská zdravotní, a.s. - Nemocnice Chomutov, o.z.</c:v>
                </c:pt>
                <c:pt idx="2">
                  <c:v>Regional hospital Liberec</c:v>
                </c:pt>
                <c:pt idx="3">
                  <c:v>Masaryk hospital Usti nad Labem</c:v>
                </c:pt>
                <c:pt idx="4">
                  <c:v>NEMOS Sokolov, Hospital Sokolov</c:v>
                </c:pt>
                <c:pt idx="5">
                  <c:v>Faculty Hospital Plzen</c:v>
                </c:pt>
                <c:pt idx="6">
                  <c:v>Associated Medical Devices Krnov - Neurology</c:v>
                </c:pt>
                <c:pt idx="7">
                  <c:v>Decin Hospital, Krajska zdravotni, a.s.</c:v>
                </c:pt>
                <c:pt idx="8">
                  <c:v>University Hospital Motol Prague</c:v>
                </c:pt>
                <c:pt idx="9">
                  <c:v>University Hospital Olomouc</c:v>
                </c:pt>
                <c:pt idx="10">
                  <c:v>Hospital České Budějovice</c:v>
                </c:pt>
                <c:pt idx="11">
                  <c:v>Litomerice city hospital</c:v>
                </c:pt>
                <c:pt idx="12">
                  <c:v>Regional Hospital Kladno</c:v>
                </c:pt>
                <c:pt idx="13">
                  <c:v>Area Hospital Příbram - Neurology</c:v>
                </c:pt>
                <c:pt idx="14">
                  <c:v>Hospital Břeclav</c:v>
                </c:pt>
                <c:pt idx="15">
                  <c:v>Jihlava Hospital </c:v>
                </c:pt>
                <c:pt idx="16">
                  <c:v>Hospital Kolín - Středočeský kraj</c:v>
                </c:pt>
                <c:pt idx="17">
                  <c:v>University Hospital Hradec Kralove</c:v>
                </c:pt>
                <c:pt idx="18">
                  <c:v>Karlovarská krajská nemocnice, a.s.</c:v>
                </c:pt>
                <c:pt idx="19">
                  <c:v>University Hospital Ostrava</c:v>
                </c:pt>
                <c:pt idx="20">
                  <c:v>Karvinska hornicka nemocnice</c:v>
                </c:pt>
                <c:pt idx="21">
                  <c:v>Central military hospital</c:v>
                </c:pt>
                <c:pt idx="22">
                  <c:v>St. Anne's University Hospital Brno</c:v>
                </c:pt>
                <c:pt idx="23">
                  <c:v>Czech Republic</c:v>
                </c:pt>
                <c:pt idx="24">
                  <c:v>Municipal Hospital Ostrava</c:v>
                </c:pt>
                <c:pt idx="25">
                  <c:v>Vítkovice Hospital Ostrava</c:v>
                </c:pt>
                <c:pt idx="26">
                  <c:v>T.Bata Regional Hospital Zlín</c:v>
                </c:pt>
                <c:pt idx="27">
                  <c:v>Regional Hospital of Uherské Hradiště</c:v>
                </c:pt>
                <c:pt idx="28">
                  <c:v>Regional hospital Pardubice</c:v>
                </c:pt>
                <c:pt idx="29">
                  <c:v>Regional hospital Nachod</c:v>
                </c:pt>
                <c:pt idx="30">
                  <c:v>Hospital Blansko</c:v>
                </c:pt>
                <c:pt idx="31">
                  <c:v>Prostějov Hospital</c:v>
                </c:pt>
                <c:pt idx="32">
                  <c:v>Hospital Teplice</c:v>
                </c:pt>
                <c:pt idx="33">
                  <c:v>Vyskov Hospital - Neurology</c:v>
                </c:pt>
                <c:pt idx="34">
                  <c:v>General Faculty Hospital Prague</c:v>
                </c:pt>
                <c:pt idx="35">
                  <c:v>Faculty Hospital Kralovske Vinohrady Prague</c:v>
                </c:pt>
                <c:pt idx="36">
                  <c:v>Regional Hospital Trutnov</c:v>
                </c:pt>
                <c:pt idx="37">
                  <c:v>Hospital Trinec</c:v>
                </c:pt>
                <c:pt idx="38">
                  <c:v>Thomayer's Hospital Prague</c:v>
                </c:pt>
                <c:pt idx="39">
                  <c:v>Pisek Hospital</c:v>
                </c:pt>
                <c:pt idx="40">
                  <c:v>University Hospital Brno</c:v>
                </c:pt>
                <c:pt idx="41">
                  <c:v>Nemocnice Znojmo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69</c:v>
                </c:pt>
                <c:pt idx="1">
                  <c:v>71</c:v>
                </c:pt>
                <c:pt idx="2">
                  <c:v>71</c:v>
                </c:pt>
                <c:pt idx="3">
                  <c:v>71</c:v>
                </c:pt>
                <c:pt idx="4">
                  <c:v>71</c:v>
                </c:pt>
                <c:pt idx="5">
                  <c:v>71</c:v>
                </c:pt>
                <c:pt idx="6">
                  <c:v>71</c:v>
                </c:pt>
                <c:pt idx="7">
                  <c:v>71</c:v>
                </c:pt>
                <c:pt idx="8">
                  <c:v>71</c:v>
                </c:pt>
                <c:pt idx="9">
                  <c:v>72</c:v>
                </c:pt>
                <c:pt idx="10">
                  <c:v>72</c:v>
                </c:pt>
                <c:pt idx="11">
                  <c:v>72</c:v>
                </c:pt>
                <c:pt idx="12">
                  <c:v>72</c:v>
                </c:pt>
                <c:pt idx="13">
                  <c:v>72</c:v>
                </c:pt>
                <c:pt idx="14">
                  <c:v>72</c:v>
                </c:pt>
                <c:pt idx="15">
                  <c:v>72</c:v>
                </c:pt>
                <c:pt idx="16">
                  <c:v>72.5</c:v>
                </c:pt>
                <c:pt idx="17">
                  <c:v>72.5</c:v>
                </c:pt>
                <c:pt idx="18">
                  <c:v>72.5</c:v>
                </c:pt>
                <c:pt idx="19">
                  <c:v>72.5</c:v>
                </c:pt>
                <c:pt idx="20">
                  <c:v>73</c:v>
                </c:pt>
                <c:pt idx="21">
                  <c:v>73</c:v>
                </c:pt>
                <c:pt idx="22">
                  <c:v>73</c:v>
                </c:pt>
                <c:pt idx="23">
                  <c:v>73</c:v>
                </c:pt>
                <c:pt idx="24">
                  <c:v>74</c:v>
                </c:pt>
                <c:pt idx="25">
                  <c:v>74</c:v>
                </c:pt>
                <c:pt idx="26">
                  <c:v>74</c:v>
                </c:pt>
                <c:pt idx="27">
                  <c:v>74</c:v>
                </c:pt>
                <c:pt idx="28">
                  <c:v>74</c:v>
                </c:pt>
                <c:pt idx="29">
                  <c:v>74.5</c:v>
                </c:pt>
                <c:pt idx="30">
                  <c:v>75</c:v>
                </c:pt>
                <c:pt idx="31">
                  <c:v>75</c:v>
                </c:pt>
                <c:pt idx="32">
                  <c:v>75</c:v>
                </c:pt>
                <c:pt idx="33">
                  <c:v>75</c:v>
                </c:pt>
                <c:pt idx="34">
                  <c:v>75</c:v>
                </c:pt>
                <c:pt idx="35">
                  <c:v>75</c:v>
                </c:pt>
                <c:pt idx="36">
                  <c:v>76</c:v>
                </c:pt>
                <c:pt idx="37">
                  <c:v>76</c:v>
                </c:pt>
                <c:pt idx="38">
                  <c:v>76</c:v>
                </c:pt>
                <c:pt idx="39">
                  <c:v>76.5</c:v>
                </c:pt>
                <c:pt idx="40">
                  <c:v>78</c:v>
                </c:pt>
                <c:pt idx="4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06EE-469E-B3C9-2C58E5969F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79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cs-CZ"/>
              <a:t>Typ CMP (%)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ischemická CMP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86.98</c:v>
                </c:pt>
                <c:pt idx="1">
                  <c:v>87.46</c:v>
                </c:pt>
                <c:pt idx="2">
                  <c:v>75.959999999999994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BE40-482D-81B4-A14E9388F4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tranzitorní ischemická ataka - TIA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11.77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E40-482D-81B4-A14E9388F4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intracerebrální krvácení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8.8699999999999992</c:v>
                </c:pt>
                <c:pt idx="1">
                  <c:v>9.34</c:v>
                </c:pt>
                <c:pt idx="2">
                  <c:v>10.02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BE40-482D-81B4-A14E9388F48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subarachnoidální krvácení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2.0699999999999998</c:v>
                </c:pt>
                <c:pt idx="1">
                  <c:v>1.93</c:v>
                </c:pt>
                <c:pt idx="2">
                  <c:v>1.64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BE40-482D-81B4-A14E9388F48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mozková žilní trombóza</c:v>
                </c:pt>
              </c:strCache>
            </c:strRef>
          </c:tx>
          <c:spPr>
            <a:solidFill>
              <a:srgbClr val="4C467F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BE40-482D-81B4-A14E9388F48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neurčená</c:v>
                </c:pt>
              </c:strCache>
            </c:strRef>
          </c:tx>
          <c:spPr>
            <a:solidFill>
              <a:srgbClr val="FFC00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2.0699999999999998</c:v>
                </c:pt>
                <c:pt idx="1">
                  <c:v>1.27</c:v>
                </c:pt>
                <c:pt idx="2">
                  <c:v>0.49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BE40-482D-81B4-A14E9388F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cs-CZ"/>
              <a:t>CT/MRI (%)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CT/MRI - performed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F33B-43C8-A2F4-C7D60C16C4EE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F33B-43C8-A2F4-C7D60C16C4EE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F33B-43C8-A2F4-C7D60C16C4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99.48</c:v>
                </c:pt>
                <c:pt idx="1">
                  <c:v>99.66</c:v>
                </c:pt>
                <c:pt idx="2">
                  <c:v>98.52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3B-43C8-A2F4-C7D60C16C4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cs-CZ"/>
              <a:t>% rekanalizovaných pacientů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recanalized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EF1C-4467-9FB0-B7750CDB9740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EF1C-4467-9FB0-B7750CDB9740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EF1C-4467-9FB0-B7750CDB97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27.65</c:v>
                </c:pt>
                <c:pt idx="1">
                  <c:v>31.05</c:v>
                </c:pt>
                <c:pt idx="2">
                  <c:v>33.75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1C-4467-9FB0-B7750CDB97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4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DTN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B9D0-40D4-B35F-B6029CC6BF6A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B9D0-40D4-B35F-B6029CC6BF6A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B9D0-40D4-B35F-B6029CC6BF6A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B9D0-40D4-B35F-B6029CC6BF6A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B9D0-40D4-B35F-B6029CC6BF6A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B9D0-40D4-B35F-B6029CC6BF6A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B9D0-40D4-B35F-B6029CC6BF6A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B9D0-40D4-B35F-B6029CC6BF6A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B9D0-40D4-B35F-B6029CC6BF6A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B9D0-40D4-B35F-B6029CC6BF6A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B9D0-40D4-B35F-B6029CC6BF6A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B9D0-40D4-B35F-B6029CC6BF6A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B9D0-40D4-B35F-B6029CC6BF6A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B9D0-40D4-B35F-B6029CC6BF6A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B9D0-40D4-B35F-B6029CC6BF6A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B9D0-40D4-B35F-B6029CC6BF6A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B9D0-40D4-B35F-B6029CC6BF6A}"/>
              </c:ext>
            </c:extLst>
          </c:dPt>
          <c:dPt>
            <c:idx val="17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3-B9D0-40D4-B35F-B6029CC6BF6A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B9D0-40D4-B35F-B6029CC6BF6A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B9D0-40D4-B35F-B6029CC6BF6A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B9D0-40D4-B35F-B6029CC6BF6A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B9D0-40D4-B35F-B6029CC6BF6A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B9D0-40D4-B35F-B6029CC6BF6A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B9D0-40D4-B35F-B6029CC6BF6A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B9D0-40D4-B35F-B6029CC6BF6A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B9D0-40D4-B35F-B6029CC6BF6A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B9D0-40D4-B35F-B6029CC6BF6A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B9D0-40D4-B35F-B6029CC6BF6A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B9D0-40D4-B35F-B6029CC6BF6A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B9D0-40D4-B35F-B6029CC6BF6A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B9D0-40D4-B35F-B6029CC6BF6A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B9D0-40D4-B35F-B6029CC6BF6A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B9D0-40D4-B35F-B6029CC6BF6A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B9D0-40D4-B35F-B6029CC6BF6A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B9D0-40D4-B35F-B6029CC6BF6A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B9D0-40D4-B35F-B6029CC6BF6A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B9D0-40D4-B35F-B6029CC6BF6A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B9D0-40D4-B35F-B6029CC6BF6A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B9D0-40D4-B35F-B6029CC6BF6A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B9D0-40D4-B35F-B6029CC6BF6A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B9D0-40D4-B35F-B6029CC6BF6A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B9D0-40D4-B35F-B6029CC6BF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University Hospital Hradec Kralove</c:v>
                </c:pt>
                <c:pt idx="1">
                  <c:v>Area Hospital Příbram - Neurology</c:v>
                </c:pt>
                <c:pt idx="2">
                  <c:v>University Hospital Olomouc</c:v>
                </c:pt>
                <c:pt idx="3">
                  <c:v>Litomerice city hospital</c:v>
                </c:pt>
                <c:pt idx="4">
                  <c:v>Hospital Trinec</c:v>
                </c:pt>
                <c:pt idx="5">
                  <c:v>Faculty Hospital Plzen</c:v>
                </c:pt>
                <c:pt idx="6">
                  <c:v>NEMOS Sokolov, Hospital Sokolov</c:v>
                </c:pt>
                <c:pt idx="7">
                  <c:v>Vítkovice Hospital Ostrava</c:v>
                </c:pt>
                <c:pt idx="8">
                  <c:v>Regional hospital Liberec</c:v>
                </c:pt>
                <c:pt idx="9">
                  <c:v>Nemocnice Znojmo</c:v>
                </c:pt>
                <c:pt idx="10">
                  <c:v>Na Homolce Hospital</c:v>
                </c:pt>
                <c:pt idx="11">
                  <c:v>Regional Hospital Kladno</c:v>
                </c:pt>
                <c:pt idx="12">
                  <c:v>Regional Hospital Trutnov</c:v>
                </c:pt>
                <c:pt idx="13">
                  <c:v>St. Anne's University Hospital Brno</c:v>
                </c:pt>
                <c:pt idx="14">
                  <c:v>T.Bata Regional Hospital Zlín</c:v>
                </c:pt>
                <c:pt idx="15">
                  <c:v>Associated Medical Devices Krnov - Neurology</c:v>
                </c:pt>
                <c:pt idx="16">
                  <c:v>Krajská zdravotní, a.s. - Nemocnice Chomutov, o.z.</c:v>
                </c:pt>
                <c:pt idx="17">
                  <c:v>Czech Republic</c:v>
                </c:pt>
                <c:pt idx="18">
                  <c:v>University Hospital Ostrava</c:v>
                </c:pt>
                <c:pt idx="19">
                  <c:v>Central military hospital</c:v>
                </c:pt>
                <c:pt idx="20">
                  <c:v>Vyskov Hospital - Neurology</c:v>
                </c:pt>
                <c:pt idx="21">
                  <c:v>Faculty Hospital Kralovske Vinohrady Prague</c:v>
                </c:pt>
                <c:pt idx="22">
                  <c:v>Hospital Břeclav</c:v>
                </c:pt>
                <c:pt idx="23">
                  <c:v>General Faculty Hospital Prague</c:v>
                </c:pt>
                <c:pt idx="24">
                  <c:v>Municipal Hospital Ostrava</c:v>
                </c:pt>
                <c:pt idx="25">
                  <c:v>Regional Hospital of Uherské Hradiště</c:v>
                </c:pt>
                <c:pt idx="26">
                  <c:v>University Hospital Brno</c:v>
                </c:pt>
                <c:pt idx="27">
                  <c:v>Hospital Blansko</c:v>
                </c:pt>
                <c:pt idx="28">
                  <c:v>Thomayer's Hospital Prague</c:v>
                </c:pt>
                <c:pt idx="29">
                  <c:v>Regional hospital Nachod</c:v>
                </c:pt>
                <c:pt idx="30">
                  <c:v>Karvinska hornicka nemocnice</c:v>
                </c:pt>
                <c:pt idx="31">
                  <c:v>University Hospital Motol Prague</c:v>
                </c:pt>
                <c:pt idx="32">
                  <c:v>Hospital České Budějovice</c:v>
                </c:pt>
                <c:pt idx="33">
                  <c:v>Prostějov Hospital</c:v>
                </c:pt>
                <c:pt idx="34">
                  <c:v>Decin Hospital, Krajska zdravotni, a.s.</c:v>
                </c:pt>
                <c:pt idx="35">
                  <c:v>Jihlava Hospital </c:v>
                </c:pt>
                <c:pt idx="36">
                  <c:v>Karlovarská krajská nemocnice, a.s.</c:v>
                </c:pt>
                <c:pt idx="37">
                  <c:v>Regional hospital Pardubice</c:v>
                </c:pt>
                <c:pt idx="38">
                  <c:v>Masaryk hospital Usti nad Labem</c:v>
                </c:pt>
                <c:pt idx="39">
                  <c:v>Pisek Hospital</c:v>
                </c:pt>
                <c:pt idx="40">
                  <c:v>Hospital Teplice</c:v>
                </c:pt>
                <c:pt idx="41">
                  <c:v>Hospital Kolín - Středočeský kraj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47.5</c:v>
                </c:pt>
                <c:pt idx="1">
                  <c:v>42.5</c:v>
                </c:pt>
                <c:pt idx="2">
                  <c:v>33.5</c:v>
                </c:pt>
                <c:pt idx="3">
                  <c:v>33</c:v>
                </c:pt>
                <c:pt idx="4">
                  <c:v>32.5</c:v>
                </c:pt>
                <c:pt idx="5">
                  <c:v>32</c:v>
                </c:pt>
                <c:pt idx="6">
                  <c:v>30</c:v>
                </c:pt>
                <c:pt idx="7">
                  <c:v>29</c:v>
                </c:pt>
                <c:pt idx="8">
                  <c:v>28</c:v>
                </c:pt>
                <c:pt idx="9">
                  <c:v>28</c:v>
                </c:pt>
                <c:pt idx="10">
                  <c:v>27.5</c:v>
                </c:pt>
                <c:pt idx="11">
                  <c:v>27.5</c:v>
                </c:pt>
                <c:pt idx="12">
                  <c:v>27</c:v>
                </c:pt>
                <c:pt idx="13">
                  <c:v>26.5</c:v>
                </c:pt>
                <c:pt idx="14">
                  <c:v>26</c:v>
                </c:pt>
                <c:pt idx="15">
                  <c:v>25</c:v>
                </c:pt>
                <c:pt idx="16">
                  <c:v>25</c:v>
                </c:pt>
                <c:pt idx="17">
                  <c:v>24</c:v>
                </c:pt>
                <c:pt idx="18">
                  <c:v>23.5</c:v>
                </c:pt>
                <c:pt idx="19">
                  <c:v>23</c:v>
                </c:pt>
                <c:pt idx="20">
                  <c:v>22.5</c:v>
                </c:pt>
                <c:pt idx="21">
                  <c:v>22</c:v>
                </c:pt>
                <c:pt idx="22">
                  <c:v>21.5</c:v>
                </c:pt>
                <c:pt idx="23">
                  <c:v>21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19.5</c:v>
                </c:pt>
                <c:pt idx="32">
                  <c:v>19</c:v>
                </c:pt>
                <c:pt idx="33">
                  <c:v>19</c:v>
                </c:pt>
                <c:pt idx="34">
                  <c:v>17</c:v>
                </c:pt>
                <c:pt idx="35">
                  <c:v>16.5</c:v>
                </c:pt>
                <c:pt idx="36">
                  <c:v>16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B9D0-40D4-B35F-B6029CC6BF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47.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DTG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5CFD-455C-9719-FE8C36E06A24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5CFD-455C-9719-FE8C36E06A24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5CFD-455C-9719-FE8C36E06A24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5CFD-455C-9719-FE8C36E06A24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5CFD-455C-9719-FE8C36E06A24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5CFD-455C-9719-FE8C36E06A24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5CFD-455C-9719-FE8C36E06A24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5CFD-455C-9719-FE8C36E06A24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5CFD-455C-9719-FE8C36E06A24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5CFD-455C-9719-FE8C36E06A24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5CFD-455C-9719-FE8C36E06A24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5CFD-455C-9719-FE8C36E06A24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5CFD-455C-9719-FE8C36E06A24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5CFD-455C-9719-FE8C36E06A24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5CFD-455C-9719-FE8C36E06A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Faculty Hospital Plzen</c:v>
                </c:pt>
                <c:pt idx="1">
                  <c:v>University Hospital Motol Prague</c:v>
                </c:pt>
                <c:pt idx="2">
                  <c:v>University Hospital Hradec Kralove</c:v>
                </c:pt>
                <c:pt idx="3">
                  <c:v>Vítkovice Hospital Ostrava</c:v>
                </c:pt>
                <c:pt idx="4">
                  <c:v>General Faculty Hospital Prague</c:v>
                </c:pt>
                <c:pt idx="5">
                  <c:v>Regional hospital Liberec</c:v>
                </c:pt>
                <c:pt idx="6">
                  <c:v>University Hospital Brno</c:v>
                </c:pt>
                <c:pt idx="7">
                  <c:v>St. Anne's University Hospital Brno</c:v>
                </c:pt>
                <c:pt idx="8">
                  <c:v>Faculty Hospital Kralovske Vinohrady Prague</c:v>
                </c:pt>
                <c:pt idx="9">
                  <c:v>Hospital České Budějovice</c:v>
                </c:pt>
                <c:pt idx="10">
                  <c:v>University Hospital Ostrava</c:v>
                </c:pt>
                <c:pt idx="11">
                  <c:v>Na Homolce Hospital</c:v>
                </c:pt>
                <c:pt idx="12">
                  <c:v>Central military hospital</c:v>
                </c:pt>
                <c:pt idx="13">
                  <c:v>University Hospital Olomouc</c:v>
                </c:pt>
                <c:pt idx="14">
                  <c:v>Masaryk hospital Usti nad Labem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145</c:v>
                </c:pt>
                <c:pt idx="1">
                  <c:v>82</c:v>
                </c:pt>
                <c:pt idx="2">
                  <c:v>76</c:v>
                </c:pt>
                <c:pt idx="3">
                  <c:v>75</c:v>
                </c:pt>
                <c:pt idx="4">
                  <c:v>64.5</c:v>
                </c:pt>
                <c:pt idx="5">
                  <c:v>56</c:v>
                </c:pt>
                <c:pt idx="6">
                  <c:v>55</c:v>
                </c:pt>
                <c:pt idx="7">
                  <c:v>52</c:v>
                </c:pt>
                <c:pt idx="8">
                  <c:v>50</c:v>
                </c:pt>
                <c:pt idx="9">
                  <c:v>48</c:v>
                </c:pt>
                <c:pt idx="10">
                  <c:v>45</c:v>
                </c:pt>
                <c:pt idx="11">
                  <c:v>38</c:v>
                </c:pt>
                <c:pt idx="12">
                  <c:v>37</c:v>
                </c:pt>
                <c:pt idx="13">
                  <c:v>33</c:v>
                </c:pt>
                <c:pt idx="1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5CFD-455C-9719-FE8C36E06A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4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TBY DIDO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9F38-448F-807D-619A982F756D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9F38-448F-807D-619A982F756D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9F38-448F-807D-619A982F756D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9F38-448F-807D-619A982F756D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9F38-448F-807D-619A982F756D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9F38-448F-807D-619A982F756D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9F38-448F-807D-619A982F756D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9F38-448F-807D-619A982F756D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9F38-448F-807D-619A982F756D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9F38-448F-807D-619A982F756D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9F38-448F-807D-619A982F756D}"/>
              </c:ext>
            </c:extLst>
          </c:dPt>
          <c:dPt>
            <c:idx val="11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17-9F38-448F-807D-619A982F756D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9F38-448F-807D-619A982F756D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9F38-448F-807D-619A982F756D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9F38-448F-807D-619A982F756D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9F38-448F-807D-619A982F756D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9F38-448F-807D-619A982F756D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9F38-448F-807D-619A982F756D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9F38-448F-807D-619A982F756D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9F38-448F-807D-619A982F756D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9F38-448F-807D-619A982F756D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9F38-448F-807D-619A982F756D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9F38-448F-807D-619A982F756D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9F38-448F-807D-619A982F756D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9F38-448F-807D-619A982F756D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9F38-448F-807D-619A982F756D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9F38-448F-807D-619A982F756D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9F38-448F-807D-619A982F756D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9F38-448F-807D-619A982F756D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9F38-448F-807D-619A982F756D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9F38-448F-807D-619A982F756D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9F38-448F-807D-619A982F756D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9F38-448F-807D-619A982F756D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9F38-448F-807D-619A982F756D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9F38-448F-807D-619A982F756D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9F38-448F-807D-619A982F756D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9F38-448F-807D-619A982F756D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9F38-448F-807D-619A982F756D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9F38-448F-807D-619A982F756D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9F38-448F-807D-619A982F756D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9F38-448F-807D-619A982F756D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9F38-448F-807D-619A982F75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Jihlava Hospital </c:v>
                </c:pt>
                <c:pt idx="1">
                  <c:v>Thomayer's Hospital Prague</c:v>
                </c:pt>
                <c:pt idx="2">
                  <c:v>Hospital Kolín - Středočeský kraj</c:v>
                </c:pt>
                <c:pt idx="3">
                  <c:v>Faculty Hospital Plzen</c:v>
                </c:pt>
                <c:pt idx="4">
                  <c:v>Hospital Trinec</c:v>
                </c:pt>
                <c:pt idx="5">
                  <c:v>Hospital Břeclav</c:v>
                </c:pt>
                <c:pt idx="6">
                  <c:v>T.Bata Regional Hospital Zlín</c:v>
                </c:pt>
                <c:pt idx="7">
                  <c:v>Area Hospital Příbram - Neurology</c:v>
                </c:pt>
                <c:pt idx="8">
                  <c:v>Karvinska hornicka nemocnice</c:v>
                </c:pt>
                <c:pt idx="9">
                  <c:v>Karlovarská krajská nemocnice, a.s.</c:v>
                </c:pt>
                <c:pt idx="10">
                  <c:v>University Hospital Ostrava</c:v>
                </c:pt>
                <c:pt idx="11">
                  <c:v>Czech Republic</c:v>
                </c:pt>
                <c:pt idx="12">
                  <c:v>Central military hospital</c:v>
                </c:pt>
                <c:pt idx="13">
                  <c:v>Regional hospital Pardubice</c:v>
                </c:pt>
                <c:pt idx="14">
                  <c:v>Decin Hospital, Krajska zdravotni, a.s.</c:v>
                </c:pt>
                <c:pt idx="15">
                  <c:v>Municipal Hospital Ostrava</c:v>
                </c:pt>
                <c:pt idx="16">
                  <c:v>Krajská zdravotní, a.s. - Nemocnice Chomutov, o.z.</c:v>
                </c:pt>
                <c:pt idx="17">
                  <c:v>Na Homolce Hospital</c:v>
                </c:pt>
                <c:pt idx="18">
                  <c:v>University Hospital Brno</c:v>
                </c:pt>
                <c:pt idx="19">
                  <c:v>University Hospital Olomouc</c:v>
                </c:pt>
                <c:pt idx="20">
                  <c:v>Vyskov Hospital - Neurology</c:v>
                </c:pt>
                <c:pt idx="21">
                  <c:v>Regional Hospital Trutnov</c:v>
                </c:pt>
                <c:pt idx="22">
                  <c:v>Associated Medical Devices Krnov - Neurology</c:v>
                </c:pt>
                <c:pt idx="23">
                  <c:v>Vítkovice Hospital Ostrava</c:v>
                </c:pt>
                <c:pt idx="24">
                  <c:v>NEMOS Sokolov, Hospital Sokolov</c:v>
                </c:pt>
                <c:pt idx="25">
                  <c:v>Masaryk hospital Usti nad Labem</c:v>
                </c:pt>
                <c:pt idx="26">
                  <c:v>Regional hospital Liberec</c:v>
                </c:pt>
                <c:pt idx="27">
                  <c:v>Faculty Hospital Kralovske Vinohrady Prague</c:v>
                </c:pt>
                <c:pt idx="28">
                  <c:v>General Faculty Hospital Prague</c:v>
                </c:pt>
                <c:pt idx="29">
                  <c:v>Hospital Blansko</c:v>
                </c:pt>
                <c:pt idx="30">
                  <c:v>Regional hospital Nachod</c:v>
                </c:pt>
                <c:pt idx="31">
                  <c:v>University Hospital Hradec Kralove</c:v>
                </c:pt>
                <c:pt idx="32">
                  <c:v>Nemocnice Znojmo</c:v>
                </c:pt>
                <c:pt idx="33">
                  <c:v>Hospital Teplice</c:v>
                </c:pt>
                <c:pt idx="34">
                  <c:v>University Hospital Motol Prague</c:v>
                </c:pt>
                <c:pt idx="35">
                  <c:v>Hospital České Budějovice</c:v>
                </c:pt>
                <c:pt idx="36">
                  <c:v>Prostějov Hospital</c:v>
                </c:pt>
                <c:pt idx="37">
                  <c:v>Regional Hospital of Uherské Hradiště</c:v>
                </c:pt>
                <c:pt idx="38">
                  <c:v>Regional Hospital Kladno</c:v>
                </c:pt>
                <c:pt idx="39">
                  <c:v>Litomerice city hospital</c:v>
                </c:pt>
                <c:pt idx="40">
                  <c:v>Pisek Hospital</c:v>
                </c:pt>
                <c:pt idx="41">
                  <c:v>St. Anne's University Hospital Brno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231</c:v>
                </c:pt>
                <c:pt idx="1">
                  <c:v>210</c:v>
                </c:pt>
                <c:pt idx="2">
                  <c:v>86.5</c:v>
                </c:pt>
                <c:pt idx="3">
                  <c:v>75</c:v>
                </c:pt>
                <c:pt idx="4">
                  <c:v>75</c:v>
                </c:pt>
                <c:pt idx="5">
                  <c:v>73</c:v>
                </c:pt>
                <c:pt idx="6">
                  <c:v>67</c:v>
                </c:pt>
                <c:pt idx="7">
                  <c:v>65</c:v>
                </c:pt>
                <c:pt idx="8">
                  <c:v>65</c:v>
                </c:pt>
                <c:pt idx="9">
                  <c:v>60</c:v>
                </c:pt>
                <c:pt idx="10">
                  <c:v>60</c:v>
                </c:pt>
                <c:pt idx="11">
                  <c:v>50.5</c:v>
                </c:pt>
                <c:pt idx="12">
                  <c:v>45.5</c:v>
                </c:pt>
                <c:pt idx="13">
                  <c:v>34</c:v>
                </c:pt>
                <c:pt idx="14">
                  <c:v>33.5</c:v>
                </c:pt>
                <c:pt idx="15">
                  <c:v>30</c:v>
                </c:pt>
                <c:pt idx="16">
                  <c:v>28.5</c:v>
                </c:pt>
                <c:pt idx="17">
                  <c:v>26</c:v>
                </c:pt>
                <c:pt idx="18">
                  <c:v>15</c:v>
                </c:pt>
                <c:pt idx="19">
                  <c:v>11.5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9F38-448F-807D-619A982F7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231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cs-CZ"/>
              <a:t>Rekanalizační výkony (%)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– IC / KCC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22.12</c:v>
                </c:pt>
                <c:pt idx="1">
                  <c:v>24.41</c:v>
                </c:pt>
                <c:pt idx="2">
                  <c:v>23.91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42DB-4C6A-8C87-D5804EDB5F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4.4800000000000004</c:v>
                </c:pt>
                <c:pt idx="1">
                  <c:v>4.88</c:v>
                </c:pt>
                <c:pt idx="2">
                  <c:v>4.3499999999999996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42DB-4C6A-8C87-D5804EDB5F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pouze endovaskulární výkon – KCC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1.05</c:v>
                </c:pt>
                <c:pt idx="1">
                  <c:v>1.75</c:v>
                </c:pt>
                <c:pt idx="2">
                  <c:v>3.49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42DB-4C6A-8C87-D5804EDB5FA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1.33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42DB-4C6A-8C87-D5804EDB5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"/>
              <a:t>Medián Door-To-Needle time (v minutách)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DTN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3886-4A1B-B77A-D7DABE971F26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3886-4A1B-B77A-D7DABE971F26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3886-4A1B-B77A-D7DABE971F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27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86-4A1B-B77A-D7DABE971F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3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"/>
              <a:t>Medián Door-To-Groin time (v minutách)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DTG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2B38-444F-A87E-BA8F5D5F5A1D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2B38-444F-A87E-BA8F5D5F5A1D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2B38-444F-A87E-BA8F5D5F5A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62.5</c:v>
                </c:pt>
                <c:pt idx="1">
                  <c:v>52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38-444F-A87E-BA8F5D5F5A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7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GUSS test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NEMOS Sokolov, Hospital Sokolov</c:v>
                </c:pt>
                <c:pt idx="2">
                  <c:v>T.Bata Regional Hospital Zlín</c:v>
                </c:pt>
                <c:pt idx="3">
                  <c:v>Karlovarská krajská nemocnice, a.s.</c:v>
                </c:pt>
                <c:pt idx="4">
                  <c:v>Hospital Teplice</c:v>
                </c:pt>
                <c:pt idx="5">
                  <c:v>Nemocnice Znojmo</c:v>
                </c:pt>
                <c:pt idx="6">
                  <c:v>Litomerice city hospital</c:v>
                </c:pt>
                <c:pt idx="7">
                  <c:v>Regional Hospital of Uherské Hradiště</c:v>
                </c:pt>
                <c:pt idx="8">
                  <c:v>St. Anne's University Hospital Brno</c:v>
                </c:pt>
                <c:pt idx="9">
                  <c:v>Jihlava Hospital </c:v>
                </c:pt>
                <c:pt idx="10">
                  <c:v>Regional Hospital Kladno</c:v>
                </c:pt>
                <c:pt idx="11">
                  <c:v>Faculty Hospital Plzen</c:v>
                </c:pt>
                <c:pt idx="12">
                  <c:v>Hospital České Budějovice</c:v>
                </c:pt>
                <c:pt idx="13">
                  <c:v>Hospital Kolín - Středočeský kraj</c:v>
                </c:pt>
                <c:pt idx="14">
                  <c:v>Hospital Břeclav</c:v>
                </c:pt>
                <c:pt idx="15">
                  <c:v>Regional hospital Pardubice</c:v>
                </c:pt>
                <c:pt idx="16">
                  <c:v>Pisek Hospital</c:v>
                </c:pt>
                <c:pt idx="17">
                  <c:v>Krajská zdravotní, a.s. - Nemocnice Chomutov, o.z.</c:v>
                </c:pt>
                <c:pt idx="18">
                  <c:v>Czech Republic</c:v>
                </c:pt>
                <c:pt idx="19">
                  <c:v>Faculty Hospital Kralovske Vinohrady Prague</c:v>
                </c:pt>
                <c:pt idx="20">
                  <c:v>Area Hospital Příbram - Neurology</c:v>
                </c:pt>
                <c:pt idx="21">
                  <c:v>Central military hospital</c:v>
                </c:pt>
                <c:pt idx="22">
                  <c:v>Na Homolce Hospital</c:v>
                </c:pt>
                <c:pt idx="23">
                  <c:v>Decin Hospital, Krajska zdravotni, a.s.</c:v>
                </c:pt>
                <c:pt idx="24">
                  <c:v>General Faculty Hospital Prague</c:v>
                </c:pt>
                <c:pt idx="25">
                  <c:v>Karvinska hornicka nemocnice</c:v>
                </c:pt>
                <c:pt idx="26">
                  <c:v>Masaryk hospital Usti nad Labem</c:v>
                </c:pt>
                <c:pt idx="27">
                  <c:v>University Hospital Motol Prague</c:v>
                </c:pt>
                <c:pt idx="28">
                  <c:v>Hospital Trinec</c:v>
                </c:pt>
                <c:pt idx="29">
                  <c:v>Hospital Blansko</c:v>
                </c:pt>
                <c:pt idx="30">
                  <c:v>Regional Hospital Trutnov</c:v>
                </c:pt>
                <c:pt idx="31">
                  <c:v>University Hospital Ostrava</c:v>
                </c:pt>
                <c:pt idx="32">
                  <c:v>Municipal Hospital Ostrava</c:v>
                </c:pt>
                <c:pt idx="33">
                  <c:v>University Hospital Brno</c:v>
                </c:pt>
                <c:pt idx="34">
                  <c:v>Regional hospital Liberec</c:v>
                </c:pt>
                <c:pt idx="35">
                  <c:v>Vyskov Hospital - Neurology</c:v>
                </c:pt>
                <c:pt idx="36">
                  <c:v>University Hospital Olomouc</c:v>
                </c:pt>
                <c:pt idx="37">
                  <c:v>Regional hospital Nachod</c:v>
                </c:pt>
                <c:pt idx="38">
                  <c:v>Thomayer's Hospital Prague</c:v>
                </c:pt>
                <c:pt idx="39">
                  <c:v>Associated Medical Devices Krnov - Neurology</c:v>
                </c:pt>
                <c:pt idx="40">
                  <c:v>University Hospital Hradec Kralove</c:v>
                </c:pt>
                <c:pt idx="41">
                  <c:v>Prostějov Hospital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1.61</c:v>
                </c:pt>
                <c:pt idx="2">
                  <c:v>2.35</c:v>
                </c:pt>
                <c:pt idx="3">
                  <c:v>20.37</c:v>
                </c:pt>
                <c:pt idx="4">
                  <c:v>24.36</c:v>
                </c:pt>
                <c:pt idx="5">
                  <c:v>40.74</c:v>
                </c:pt>
                <c:pt idx="6">
                  <c:v>46.88</c:v>
                </c:pt>
                <c:pt idx="7">
                  <c:v>47.73</c:v>
                </c:pt>
                <c:pt idx="8">
                  <c:v>48.15</c:v>
                </c:pt>
                <c:pt idx="9">
                  <c:v>48.21</c:v>
                </c:pt>
                <c:pt idx="10">
                  <c:v>48.72</c:v>
                </c:pt>
                <c:pt idx="11">
                  <c:v>48.96</c:v>
                </c:pt>
                <c:pt idx="12">
                  <c:v>54.61</c:v>
                </c:pt>
                <c:pt idx="13">
                  <c:v>55</c:v>
                </c:pt>
                <c:pt idx="14">
                  <c:v>56.52</c:v>
                </c:pt>
                <c:pt idx="15">
                  <c:v>59.52</c:v>
                </c:pt>
                <c:pt idx="16">
                  <c:v>61.29</c:v>
                </c:pt>
                <c:pt idx="17">
                  <c:v>61.63</c:v>
                </c:pt>
                <c:pt idx="18">
                  <c:v>62.21</c:v>
                </c:pt>
                <c:pt idx="19">
                  <c:v>62.5</c:v>
                </c:pt>
                <c:pt idx="20">
                  <c:v>63.27</c:v>
                </c:pt>
                <c:pt idx="21">
                  <c:v>65.709999999999994</c:v>
                </c:pt>
                <c:pt idx="22">
                  <c:v>69.14</c:v>
                </c:pt>
                <c:pt idx="23">
                  <c:v>69.23</c:v>
                </c:pt>
                <c:pt idx="24">
                  <c:v>69.569999999999993</c:v>
                </c:pt>
                <c:pt idx="25">
                  <c:v>70.510000000000005</c:v>
                </c:pt>
                <c:pt idx="26">
                  <c:v>71.650000000000006</c:v>
                </c:pt>
                <c:pt idx="27">
                  <c:v>72.12</c:v>
                </c:pt>
                <c:pt idx="28">
                  <c:v>77.78</c:v>
                </c:pt>
                <c:pt idx="29">
                  <c:v>79.31</c:v>
                </c:pt>
                <c:pt idx="30">
                  <c:v>80</c:v>
                </c:pt>
                <c:pt idx="31">
                  <c:v>80.180000000000007</c:v>
                </c:pt>
                <c:pt idx="32">
                  <c:v>80.95</c:v>
                </c:pt>
                <c:pt idx="33">
                  <c:v>83.33</c:v>
                </c:pt>
                <c:pt idx="34">
                  <c:v>84</c:v>
                </c:pt>
                <c:pt idx="35">
                  <c:v>86.36</c:v>
                </c:pt>
                <c:pt idx="36">
                  <c:v>88.46</c:v>
                </c:pt>
                <c:pt idx="37">
                  <c:v>91.67</c:v>
                </c:pt>
                <c:pt idx="38">
                  <c:v>94.34</c:v>
                </c:pt>
                <c:pt idx="39">
                  <c:v>98.36</c:v>
                </c:pt>
                <c:pt idx="40">
                  <c:v>99.05</c:v>
                </c:pt>
                <c:pt idx="41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BA8A-4EA6-80EF-0477F226CB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Jiný test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NEMOS Sokolov, Hospital Sokolov</c:v>
                </c:pt>
                <c:pt idx="2">
                  <c:v>T.Bata Regional Hospital Zlín</c:v>
                </c:pt>
                <c:pt idx="3">
                  <c:v>Karlovarská krajská nemocnice, a.s.</c:v>
                </c:pt>
                <c:pt idx="4">
                  <c:v>Hospital Teplice</c:v>
                </c:pt>
                <c:pt idx="5">
                  <c:v>Nemocnice Znojmo</c:v>
                </c:pt>
                <c:pt idx="6">
                  <c:v>Litomerice city hospital</c:v>
                </c:pt>
                <c:pt idx="7">
                  <c:v>Regional Hospital of Uherské Hradiště</c:v>
                </c:pt>
                <c:pt idx="8">
                  <c:v>St. Anne's University Hospital Brno</c:v>
                </c:pt>
                <c:pt idx="9">
                  <c:v>Jihlava Hospital </c:v>
                </c:pt>
                <c:pt idx="10">
                  <c:v>Regional Hospital Kladno</c:v>
                </c:pt>
                <c:pt idx="11">
                  <c:v>Faculty Hospital Plzen</c:v>
                </c:pt>
                <c:pt idx="12">
                  <c:v>Hospital České Budějovice</c:v>
                </c:pt>
                <c:pt idx="13">
                  <c:v>Hospital Kolín - Středočeský kraj</c:v>
                </c:pt>
                <c:pt idx="14">
                  <c:v>Hospital Břeclav</c:v>
                </c:pt>
                <c:pt idx="15">
                  <c:v>Regional hospital Pardubice</c:v>
                </c:pt>
                <c:pt idx="16">
                  <c:v>Pisek Hospital</c:v>
                </c:pt>
                <c:pt idx="17">
                  <c:v>Krajská zdravotní, a.s. - Nemocnice Chomutov, o.z.</c:v>
                </c:pt>
                <c:pt idx="18">
                  <c:v>Czech Republic</c:v>
                </c:pt>
                <c:pt idx="19">
                  <c:v>Faculty Hospital Kralovske Vinohrady Prague</c:v>
                </c:pt>
                <c:pt idx="20">
                  <c:v>Area Hospital Příbram - Neurology</c:v>
                </c:pt>
                <c:pt idx="21">
                  <c:v>Central military hospital</c:v>
                </c:pt>
                <c:pt idx="22">
                  <c:v>Na Homolce Hospital</c:v>
                </c:pt>
                <c:pt idx="23">
                  <c:v>Decin Hospital, Krajska zdravotni, a.s.</c:v>
                </c:pt>
                <c:pt idx="24">
                  <c:v>General Faculty Hospital Prague</c:v>
                </c:pt>
                <c:pt idx="25">
                  <c:v>Karvinska hornicka nemocnice</c:v>
                </c:pt>
                <c:pt idx="26">
                  <c:v>Masaryk hospital Usti nad Labem</c:v>
                </c:pt>
                <c:pt idx="27">
                  <c:v>University Hospital Motol Prague</c:v>
                </c:pt>
                <c:pt idx="28">
                  <c:v>Hospital Trinec</c:v>
                </c:pt>
                <c:pt idx="29">
                  <c:v>Hospital Blansko</c:v>
                </c:pt>
                <c:pt idx="30">
                  <c:v>Regional Hospital Trutnov</c:v>
                </c:pt>
                <c:pt idx="31">
                  <c:v>University Hospital Ostrava</c:v>
                </c:pt>
                <c:pt idx="32">
                  <c:v>Municipal Hospital Ostrava</c:v>
                </c:pt>
                <c:pt idx="33">
                  <c:v>University Hospital Brno</c:v>
                </c:pt>
                <c:pt idx="34">
                  <c:v>Regional hospital Liberec</c:v>
                </c:pt>
                <c:pt idx="35">
                  <c:v>Vyskov Hospital - Neurology</c:v>
                </c:pt>
                <c:pt idx="36">
                  <c:v>University Hospital Olomouc</c:v>
                </c:pt>
                <c:pt idx="37">
                  <c:v>Regional hospital Nachod</c:v>
                </c:pt>
                <c:pt idx="38">
                  <c:v>Thomayer's Hospital Prague</c:v>
                </c:pt>
                <c:pt idx="39">
                  <c:v>Associated Medical Devices Krnov - Neurology</c:v>
                </c:pt>
                <c:pt idx="40">
                  <c:v>University Hospital Hradec Kralove</c:v>
                </c:pt>
                <c:pt idx="41">
                  <c:v>Prostějov Hospital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69.44</c:v>
                </c:pt>
                <c:pt idx="1">
                  <c:v>80.650000000000006</c:v>
                </c:pt>
                <c:pt idx="2">
                  <c:v>20</c:v>
                </c:pt>
                <c:pt idx="3">
                  <c:v>0</c:v>
                </c:pt>
                <c:pt idx="4">
                  <c:v>3.85</c:v>
                </c:pt>
                <c:pt idx="5">
                  <c:v>0</c:v>
                </c:pt>
                <c:pt idx="6">
                  <c:v>3.12</c:v>
                </c:pt>
                <c:pt idx="7">
                  <c:v>0</c:v>
                </c:pt>
                <c:pt idx="8">
                  <c:v>1.85</c:v>
                </c:pt>
                <c:pt idx="9">
                  <c:v>0</c:v>
                </c:pt>
                <c:pt idx="10">
                  <c:v>0</c:v>
                </c:pt>
                <c:pt idx="11">
                  <c:v>2.08</c:v>
                </c:pt>
                <c:pt idx="12">
                  <c:v>0.71</c:v>
                </c:pt>
                <c:pt idx="13">
                  <c:v>0</c:v>
                </c:pt>
                <c:pt idx="14">
                  <c:v>5.8</c:v>
                </c:pt>
                <c:pt idx="15">
                  <c:v>1.19</c:v>
                </c:pt>
                <c:pt idx="16">
                  <c:v>0</c:v>
                </c:pt>
                <c:pt idx="17">
                  <c:v>1.1599999999999999</c:v>
                </c:pt>
                <c:pt idx="18">
                  <c:v>6.6</c:v>
                </c:pt>
                <c:pt idx="19">
                  <c:v>0</c:v>
                </c:pt>
                <c:pt idx="20">
                  <c:v>0</c:v>
                </c:pt>
                <c:pt idx="21">
                  <c:v>7.14</c:v>
                </c:pt>
                <c:pt idx="22">
                  <c:v>4.9400000000000004</c:v>
                </c:pt>
                <c:pt idx="23">
                  <c:v>10.99</c:v>
                </c:pt>
                <c:pt idx="24">
                  <c:v>4.3499999999999996</c:v>
                </c:pt>
                <c:pt idx="25">
                  <c:v>5.13</c:v>
                </c:pt>
                <c:pt idx="26">
                  <c:v>0.79</c:v>
                </c:pt>
                <c:pt idx="27">
                  <c:v>0.61</c:v>
                </c:pt>
                <c:pt idx="28">
                  <c:v>12.7</c:v>
                </c:pt>
                <c:pt idx="29">
                  <c:v>8.6199999999999992</c:v>
                </c:pt>
                <c:pt idx="30">
                  <c:v>0</c:v>
                </c:pt>
                <c:pt idx="31">
                  <c:v>0.9</c:v>
                </c:pt>
                <c:pt idx="32">
                  <c:v>3.81</c:v>
                </c:pt>
                <c:pt idx="33">
                  <c:v>2.38</c:v>
                </c:pt>
                <c:pt idx="34">
                  <c:v>0</c:v>
                </c:pt>
                <c:pt idx="35">
                  <c:v>1.1399999999999999</c:v>
                </c:pt>
                <c:pt idx="36">
                  <c:v>0</c:v>
                </c:pt>
                <c:pt idx="37">
                  <c:v>0</c:v>
                </c:pt>
                <c:pt idx="38">
                  <c:v>1.89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8A-4EA6-80EF-0477F226CB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Jiné pracoviště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NEMOS Sokolov, Hospital Sokolov</c:v>
                </c:pt>
                <c:pt idx="2">
                  <c:v>T.Bata Regional Hospital Zlín</c:v>
                </c:pt>
                <c:pt idx="3">
                  <c:v>Karlovarská krajská nemocnice, a.s.</c:v>
                </c:pt>
                <c:pt idx="4">
                  <c:v>Hospital Teplice</c:v>
                </c:pt>
                <c:pt idx="5">
                  <c:v>Nemocnice Znojmo</c:v>
                </c:pt>
                <c:pt idx="6">
                  <c:v>Litomerice city hospital</c:v>
                </c:pt>
                <c:pt idx="7">
                  <c:v>Regional Hospital of Uherské Hradiště</c:v>
                </c:pt>
                <c:pt idx="8">
                  <c:v>St. Anne's University Hospital Brno</c:v>
                </c:pt>
                <c:pt idx="9">
                  <c:v>Jihlava Hospital </c:v>
                </c:pt>
                <c:pt idx="10">
                  <c:v>Regional Hospital Kladno</c:v>
                </c:pt>
                <c:pt idx="11">
                  <c:v>Faculty Hospital Plzen</c:v>
                </c:pt>
                <c:pt idx="12">
                  <c:v>Hospital České Budějovice</c:v>
                </c:pt>
                <c:pt idx="13">
                  <c:v>Hospital Kolín - Středočeský kraj</c:v>
                </c:pt>
                <c:pt idx="14">
                  <c:v>Hospital Břeclav</c:v>
                </c:pt>
                <c:pt idx="15">
                  <c:v>Regional hospital Pardubice</c:v>
                </c:pt>
                <c:pt idx="16">
                  <c:v>Pisek Hospital</c:v>
                </c:pt>
                <c:pt idx="17">
                  <c:v>Krajská zdravotní, a.s. - Nemocnice Chomutov, o.z.</c:v>
                </c:pt>
                <c:pt idx="18">
                  <c:v>Czech Republic</c:v>
                </c:pt>
                <c:pt idx="19">
                  <c:v>Faculty Hospital Kralovske Vinohrady Prague</c:v>
                </c:pt>
                <c:pt idx="20">
                  <c:v>Area Hospital Příbram - Neurology</c:v>
                </c:pt>
                <c:pt idx="21">
                  <c:v>Central military hospital</c:v>
                </c:pt>
                <c:pt idx="22">
                  <c:v>Na Homolce Hospital</c:v>
                </c:pt>
                <c:pt idx="23">
                  <c:v>Decin Hospital, Krajska zdravotni, a.s.</c:v>
                </c:pt>
                <c:pt idx="24">
                  <c:v>General Faculty Hospital Prague</c:v>
                </c:pt>
                <c:pt idx="25">
                  <c:v>Karvinska hornicka nemocnice</c:v>
                </c:pt>
                <c:pt idx="26">
                  <c:v>Masaryk hospital Usti nad Labem</c:v>
                </c:pt>
                <c:pt idx="27">
                  <c:v>University Hospital Motol Prague</c:v>
                </c:pt>
                <c:pt idx="28">
                  <c:v>Hospital Trinec</c:v>
                </c:pt>
                <c:pt idx="29">
                  <c:v>Hospital Blansko</c:v>
                </c:pt>
                <c:pt idx="30">
                  <c:v>Regional Hospital Trutnov</c:v>
                </c:pt>
                <c:pt idx="31">
                  <c:v>University Hospital Ostrava</c:v>
                </c:pt>
                <c:pt idx="32">
                  <c:v>Municipal Hospital Ostrava</c:v>
                </c:pt>
                <c:pt idx="33">
                  <c:v>University Hospital Brno</c:v>
                </c:pt>
                <c:pt idx="34">
                  <c:v>Regional hospital Liberec</c:v>
                </c:pt>
                <c:pt idx="35">
                  <c:v>Vyskov Hospital - Neurology</c:v>
                </c:pt>
                <c:pt idx="36">
                  <c:v>University Hospital Olomouc</c:v>
                </c:pt>
                <c:pt idx="37">
                  <c:v>Regional hospital Nachod</c:v>
                </c:pt>
                <c:pt idx="38">
                  <c:v>Thomayer's Hospital Prague</c:v>
                </c:pt>
                <c:pt idx="39">
                  <c:v>Associated Medical Devices Krnov - Neurology</c:v>
                </c:pt>
                <c:pt idx="40">
                  <c:v>University Hospital Hradec Kralove</c:v>
                </c:pt>
                <c:pt idx="41">
                  <c:v>Prostějov Hospital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37.65</c:v>
                </c:pt>
                <c:pt idx="3">
                  <c:v>77.78</c:v>
                </c:pt>
                <c:pt idx="4">
                  <c:v>70.510000000000005</c:v>
                </c:pt>
                <c:pt idx="5">
                  <c:v>48.15</c:v>
                </c:pt>
                <c:pt idx="6">
                  <c:v>34.380000000000003</c:v>
                </c:pt>
                <c:pt idx="7">
                  <c:v>38.64</c:v>
                </c:pt>
                <c:pt idx="8">
                  <c:v>34.26</c:v>
                </c:pt>
                <c:pt idx="9">
                  <c:v>50</c:v>
                </c:pt>
                <c:pt idx="10">
                  <c:v>46.15</c:v>
                </c:pt>
                <c:pt idx="11">
                  <c:v>43.75</c:v>
                </c:pt>
                <c:pt idx="12">
                  <c:v>33.33</c:v>
                </c:pt>
                <c:pt idx="13">
                  <c:v>33</c:v>
                </c:pt>
                <c:pt idx="14">
                  <c:v>30.43</c:v>
                </c:pt>
                <c:pt idx="15">
                  <c:v>33.33</c:v>
                </c:pt>
                <c:pt idx="16">
                  <c:v>30.65</c:v>
                </c:pt>
                <c:pt idx="17">
                  <c:v>27.91</c:v>
                </c:pt>
                <c:pt idx="18">
                  <c:v>21.73</c:v>
                </c:pt>
                <c:pt idx="19">
                  <c:v>32.5</c:v>
                </c:pt>
                <c:pt idx="20">
                  <c:v>30.61</c:v>
                </c:pt>
                <c:pt idx="21">
                  <c:v>20</c:v>
                </c:pt>
                <c:pt idx="22">
                  <c:v>8.64</c:v>
                </c:pt>
                <c:pt idx="23">
                  <c:v>15.38</c:v>
                </c:pt>
                <c:pt idx="24">
                  <c:v>23.91</c:v>
                </c:pt>
                <c:pt idx="25">
                  <c:v>15.38</c:v>
                </c:pt>
                <c:pt idx="26">
                  <c:v>11.02</c:v>
                </c:pt>
                <c:pt idx="27">
                  <c:v>22.42</c:v>
                </c:pt>
                <c:pt idx="28">
                  <c:v>3.17</c:v>
                </c:pt>
                <c:pt idx="29">
                  <c:v>12.07</c:v>
                </c:pt>
                <c:pt idx="30">
                  <c:v>17.14</c:v>
                </c:pt>
                <c:pt idx="31">
                  <c:v>4.5</c:v>
                </c:pt>
                <c:pt idx="32">
                  <c:v>1.9</c:v>
                </c:pt>
                <c:pt idx="33">
                  <c:v>11.9</c:v>
                </c:pt>
                <c:pt idx="34">
                  <c:v>1.33</c:v>
                </c:pt>
                <c:pt idx="35">
                  <c:v>12.5</c:v>
                </c:pt>
                <c:pt idx="36">
                  <c:v>9.6199999999999992</c:v>
                </c:pt>
                <c:pt idx="37">
                  <c:v>5.56</c:v>
                </c:pt>
                <c:pt idx="38">
                  <c:v>0</c:v>
                </c:pt>
                <c:pt idx="39">
                  <c:v>1.64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8A-4EA6-80EF-0477F226C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cs-CZ"/>
              <a:t>Celkem pacientů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Patients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9C80-419D-B31C-B0D4F0DE5DF9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9C80-419D-B31C-B0D4F0DE5DF9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9C80-419D-B31C-B0D4F0DE5D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1206</c:v>
                </c:pt>
                <c:pt idx="1">
                  <c:v>1499</c:v>
                </c:pt>
                <c:pt idx="2">
                  <c:v>3661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80-419D-B31C-B0D4F0DE5D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367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dysphagia screening time - Within first 24 hours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ADCD-41ED-A77E-CC74C863460F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ADCD-41ED-A77E-CC74C863460F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ADCD-41ED-A77E-CC74C863460F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ADCD-41ED-A77E-CC74C863460F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ADCD-41ED-A77E-CC74C863460F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ADCD-41ED-A77E-CC74C863460F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ADCD-41ED-A77E-CC74C863460F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ADCD-41ED-A77E-CC74C863460F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ADCD-41ED-A77E-CC74C863460F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ADCD-41ED-A77E-CC74C863460F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ADCD-41ED-A77E-CC74C863460F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ADCD-41ED-A77E-CC74C863460F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ADCD-41ED-A77E-CC74C863460F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ADCD-41ED-A77E-CC74C863460F}"/>
              </c:ext>
            </c:extLst>
          </c:dPt>
          <c:dPt>
            <c:idx val="14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1D-ADCD-41ED-A77E-CC74C863460F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ADCD-41ED-A77E-CC74C863460F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ADCD-41ED-A77E-CC74C863460F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ADCD-41ED-A77E-CC74C863460F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ADCD-41ED-A77E-CC74C863460F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ADCD-41ED-A77E-CC74C863460F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ADCD-41ED-A77E-CC74C863460F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ADCD-41ED-A77E-CC74C863460F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ADCD-41ED-A77E-CC74C863460F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ADCD-41ED-A77E-CC74C863460F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ADCD-41ED-A77E-CC74C863460F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ADCD-41ED-A77E-CC74C863460F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ADCD-41ED-A77E-CC74C863460F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ADCD-41ED-A77E-CC74C863460F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ADCD-41ED-A77E-CC74C863460F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ADCD-41ED-A77E-CC74C863460F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ADCD-41ED-A77E-CC74C863460F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ADCD-41ED-A77E-CC74C863460F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ADCD-41ED-A77E-CC74C863460F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ADCD-41ED-A77E-CC74C863460F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ADCD-41ED-A77E-CC74C863460F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ADCD-41ED-A77E-CC74C863460F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ADCD-41ED-A77E-CC74C863460F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ADCD-41ED-A77E-CC74C863460F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ADCD-41ED-A77E-CC74C863460F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ADCD-41ED-A77E-CC74C863460F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ADCD-41ED-A77E-CC74C863460F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ADCD-41ED-A77E-CC74C86346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T.Bata Regional Hospital Zlín</c:v>
                </c:pt>
                <c:pt idx="1">
                  <c:v>Faculty Hospital Kralovske Vinohrady Prague</c:v>
                </c:pt>
                <c:pt idx="2">
                  <c:v>General Faculty Hospital Prague</c:v>
                </c:pt>
                <c:pt idx="3">
                  <c:v>Regional Hospital Trutnov</c:v>
                </c:pt>
                <c:pt idx="4">
                  <c:v>Pisek Hospital</c:v>
                </c:pt>
                <c:pt idx="5">
                  <c:v>Hospital Břeclav</c:v>
                </c:pt>
                <c:pt idx="6">
                  <c:v>Na Homolce Hospital</c:v>
                </c:pt>
                <c:pt idx="7">
                  <c:v>Regional Hospital of Uherské Hradiště</c:v>
                </c:pt>
                <c:pt idx="8">
                  <c:v>Municipal Hospital Ostrava</c:v>
                </c:pt>
                <c:pt idx="9">
                  <c:v>University Hospital Brno</c:v>
                </c:pt>
                <c:pt idx="10">
                  <c:v>Masaryk hospital Usti nad Labem</c:v>
                </c:pt>
                <c:pt idx="11">
                  <c:v>Area Hospital Příbram - Neurology</c:v>
                </c:pt>
                <c:pt idx="12">
                  <c:v>Thomayer's Hospital Prague</c:v>
                </c:pt>
                <c:pt idx="13">
                  <c:v>Faculty Hospital Plzen</c:v>
                </c:pt>
                <c:pt idx="14">
                  <c:v>Czech Republic</c:v>
                </c:pt>
                <c:pt idx="15">
                  <c:v>University Hospital Motol Prague</c:v>
                </c:pt>
                <c:pt idx="16">
                  <c:v>Decin Hospital, Krajska zdravotni, a.s.</c:v>
                </c:pt>
                <c:pt idx="17">
                  <c:v>Hospital České Budějovice</c:v>
                </c:pt>
                <c:pt idx="18">
                  <c:v>NEMOS Sokolov, Hospital Sokolov</c:v>
                </c:pt>
                <c:pt idx="19">
                  <c:v>Krajská zdravotní, a.s. - Nemocnice Chomutov, o.z.</c:v>
                </c:pt>
                <c:pt idx="20">
                  <c:v>Hospital Trinec</c:v>
                </c:pt>
                <c:pt idx="21">
                  <c:v>St. Anne's University Hospital Brno</c:v>
                </c:pt>
                <c:pt idx="22">
                  <c:v>Regional hospital Liberec</c:v>
                </c:pt>
                <c:pt idx="23">
                  <c:v>Vyskov Hospital - Neurology</c:v>
                </c:pt>
                <c:pt idx="24">
                  <c:v>University Hospital Hradec Kralove</c:v>
                </c:pt>
                <c:pt idx="25">
                  <c:v>Karvinska hornicka nemocnice</c:v>
                </c:pt>
                <c:pt idx="26">
                  <c:v>Vítkovice Hospital Ostrava</c:v>
                </c:pt>
                <c:pt idx="27">
                  <c:v>Jihlava Hospital </c:v>
                </c:pt>
                <c:pt idx="28">
                  <c:v>Associated Medical Devices Krnov - Neurology</c:v>
                </c:pt>
                <c:pt idx="29">
                  <c:v>Hospital Kolín - Středočeský kraj</c:v>
                </c:pt>
                <c:pt idx="30">
                  <c:v>University Hospital Olomouc</c:v>
                </c:pt>
                <c:pt idx="31">
                  <c:v>Central military hospital</c:v>
                </c:pt>
                <c:pt idx="32">
                  <c:v>Karlovarská krajská nemocnice, a.s.</c:v>
                </c:pt>
                <c:pt idx="33">
                  <c:v>Regional Hospital Kladno</c:v>
                </c:pt>
                <c:pt idx="34">
                  <c:v>Prostějov Hospital</c:v>
                </c:pt>
                <c:pt idx="35">
                  <c:v>University Hospital Ostrava</c:v>
                </c:pt>
                <c:pt idx="36">
                  <c:v>Hospital Blansko</c:v>
                </c:pt>
                <c:pt idx="37">
                  <c:v>Litomerice city hospital</c:v>
                </c:pt>
                <c:pt idx="38">
                  <c:v>Regional hospital Nachod</c:v>
                </c:pt>
                <c:pt idx="39">
                  <c:v>Regional hospital Pardubice</c:v>
                </c:pt>
                <c:pt idx="40">
                  <c:v>Nemocnice Znojmo</c:v>
                </c:pt>
                <c:pt idx="41">
                  <c:v>Hospital Teplice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47</c:v>
                </c:pt>
                <c:pt idx="1">
                  <c:v>84</c:v>
                </c:pt>
                <c:pt idx="2">
                  <c:v>85</c:v>
                </c:pt>
                <c:pt idx="3">
                  <c:v>86</c:v>
                </c:pt>
                <c:pt idx="4">
                  <c:v>89</c:v>
                </c:pt>
                <c:pt idx="5">
                  <c:v>90</c:v>
                </c:pt>
                <c:pt idx="6">
                  <c:v>91</c:v>
                </c:pt>
                <c:pt idx="7">
                  <c:v>93</c:v>
                </c:pt>
                <c:pt idx="8">
                  <c:v>93</c:v>
                </c:pt>
                <c:pt idx="9">
                  <c:v>93</c:v>
                </c:pt>
                <c:pt idx="10">
                  <c:v>93</c:v>
                </c:pt>
                <c:pt idx="11">
                  <c:v>94</c:v>
                </c:pt>
                <c:pt idx="12">
                  <c:v>94</c:v>
                </c:pt>
                <c:pt idx="13">
                  <c:v>96</c:v>
                </c:pt>
                <c:pt idx="14">
                  <c:v>96</c:v>
                </c:pt>
                <c:pt idx="15">
                  <c:v>97</c:v>
                </c:pt>
                <c:pt idx="16">
                  <c:v>97</c:v>
                </c:pt>
                <c:pt idx="17">
                  <c:v>97</c:v>
                </c:pt>
                <c:pt idx="18">
                  <c:v>98</c:v>
                </c:pt>
                <c:pt idx="19">
                  <c:v>98</c:v>
                </c:pt>
                <c:pt idx="20">
                  <c:v>98</c:v>
                </c:pt>
                <c:pt idx="21">
                  <c:v>98</c:v>
                </c:pt>
                <c:pt idx="22">
                  <c:v>98</c:v>
                </c:pt>
                <c:pt idx="23">
                  <c:v>99</c:v>
                </c:pt>
                <c:pt idx="24">
                  <c:v>99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ADCD-41ED-A77E-CC74C86346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put on ventilator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2806-4A28-81E8-B39BE844F326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2806-4A28-81E8-B39BE844F326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2806-4A28-81E8-B39BE844F326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2806-4A28-81E8-B39BE844F326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2806-4A28-81E8-B39BE844F326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2806-4A28-81E8-B39BE844F326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2806-4A28-81E8-B39BE844F326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2806-4A28-81E8-B39BE844F326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2806-4A28-81E8-B39BE844F326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2806-4A28-81E8-B39BE844F326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2806-4A28-81E8-B39BE844F326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2806-4A28-81E8-B39BE844F326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2806-4A28-81E8-B39BE844F326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2806-4A28-81E8-B39BE844F326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2806-4A28-81E8-B39BE844F326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2806-4A28-81E8-B39BE844F326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2806-4A28-81E8-B39BE844F326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2806-4A28-81E8-B39BE844F326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2806-4A28-81E8-B39BE844F326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2806-4A28-81E8-B39BE844F326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2806-4A28-81E8-B39BE844F326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2806-4A28-81E8-B39BE844F326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2806-4A28-81E8-B39BE844F326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2806-4A28-81E8-B39BE844F326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2806-4A28-81E8-B39BE844F326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2806-4A28-81E8-B39BE844F326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2806-4A28-81E8-B39BE844F326}"/>
              </c:ext>
            </c:extLst>
          </c:dPt>
          <c:dPt>
            <c:idx val="27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37-2806-4A28-81E8-B39BE844F326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2806-4A28-81E8-B39BE844F326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2806-4A28-81E8-B39BE844F326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2806-4A28-81E8-B39BE844F326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2806-4A28-81E8-B39BE844F326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2806-4A28-81E8-B39BE844F326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2806-4A28-81E8-B39BE844F326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2806-4A28-81E8-B39BE844F326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2806-4A28-81E8-B39BE844F326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2806-4A28-81E8-B39BE844F326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2806-4A28-81E8-B39BE844F326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2806-4A28-81E8-B39BE844F326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2806-4A28-81E8-B39BE844F326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2806-4A28-81E8-B39BE844F326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2806-4A28-81E8-B39BE844F3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NEMOS Sokolov, Hospital Sokolov</c:v>
                </c:pt>
                <c:pt idx="1">
                  <c:v>Nemocnice Znojmo</c:v>
                </c:pt>
                <c:pt idx="2">
                  <c:v>Hospital Teplice</c:v>
                </c:pt>
                <c:pt idx="3">
                  <c:v>Prostějov Hospital</c:v>
                </c:pt>
                <c:pt idx="4">
                  <c:v>Hospital Blansko</c:v>
                </c:pt>
                <c:pt idx="5">
                  <c:v>Regional Hospital Kladno</c:v>
                </c:pt>
                <c:pt idx="6">
                  <c:v>Hospital Břeclav</c:v>
                </c:pt>
                <c:pt idx="7">
                  <c:v>Regional hospital Pardubice</c:v>
                </c:pt>
                <c:pt idx="8">
                  <c:v>Vyskov Hospital - Neurology</c:v>
                </c:pt>
                <c:pt idx="9">
                  <c:v>Karlovarská krajská nemocnice, a.s.</c:v>
                </c:pt>
                <c:pt idx="10">
                  <c:v>Regional hospital Nachod</c:v>
                </c:pt>
                <c:pt idx="11">
                  <c:v>Vítkovice Hospital Ostrava</c:v>
                </c:pt>
                <c:pt idx="12">
                  <c:v>Regional Hospital Trutnov</c:v>
                </c:pt>
                <c:pt idx="13">
                  <c:v>Karvinska hornicka nemocnice</c:v>
                </c:pt>
                <c:pt idx="14">
                  <c:v>Associated Medical Devices Krnov - Neurology</c:v>
                </c:pt>
                <c:pt idx="15">
                  <c:v>Pisek Hospital</c:v>
                </c:pt>
                <c:pt idx="16">
                  <c:v>Jihlava Hospital </c:v>
                </c:pt>
                <c:pt idx="17">
                  <c:v>Thomayer's Hospital Prague</c:v>
                </c:pt>
                <c:pt idx="18">
                  <c:v>Area Hospital Příbram - Neurology</c:v>
                </c:pt>
                <c:pt idx="19">
                  <c:v>T.Bata Regional Hospital Zlín</c:v>
                </c:pt>
                <c:pt idx="20">
                  <c:v>University Hospital Hradec Kralove</c:v>
                </c:pt>
                <c:pt idx="21">
                  <c:v>Litomerice city hospital</c:v>
                </c:pt>
                <c:pt idx="22">
                  <c:v>Hospital České Budějovice</c:v>
                </c:pt>
                <c:pt idx="23">
                  <c:v>Hospital Kolín - Středočeský kraj</c:v>
                </c:pt>
                <c:pt idx="24">
                  <c:v>Faculty Hospital Kralovske Vinohrady Prague</c:v>
                </c:pt>
                <c:pt idx="25">
                  <c:v>Faculty Hospital Plzen</c:v>
                </c:pt>
                <c:pt idx="26">
                  <c:v>St. Anne's University Hospital Brno</c:v>
                </c:pt>
                <c:pt idx="27">
                  <c:v>Czech Republic</c:v>
                </c:pt>
                <c:pt idx="28">
                  <c:v>Regional Hospital of Uherské Hradiště</c:v>
                </c:pt>
                <c:pt idx="29">
                  <c:v>Municipal Hospital Ostrava</c:v>
                </c:pt>
                <c:pt idx="30">
                  <c:v>University Hospital Motol Prague</c:v>
                </c:pt>
                <c:pt idx="31">
                  <c:v>Hospital Trinec</c:v>
                </c:pt>
                <c:pt idx="32">
                  <c:v>University Hospital Brno</c:v>
                </c:pt>
                <c:pt idx="33">
                  <c:v>University Hospital Olomouc</c:v>
                </c:pt>
                <c:pt idx="34">
                  <c:v>Decin Hospital, Krajska zdravotni, a.s.</c:v>
                </c:pt>
                <c:pt idx="35">
                  <c:v>Central military hospital</c:v>
                </c:pt>
                <c:pt idx="36">
                  <c:v>General Faculty Hospital Prague</c:v>
                </c:pt>
                <c:pt idx="37">
                  <c:v>Krajská zdravotní, a.s. - Nemocnice Chomutov, o.z.</c:v>
                </c:pt>
                <c:pt idx="38">
                  <c:v>University Hospital Ostrava</c:v>
                </c:pt>
                <c:pt idx="39">
                  <c:v>Regional hospital Liberec</c:v>
                </c:pt>
                <c:pt idx="40">
                  <c:v>Masaryk hospital Usti nad Labem</c:v>
                </c:pt>
                <c:pt idx="41">
                  <c:v>Na Homolce Hospital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4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9</c:v>
                </c:pt>
                <c:pt idx="34">
                  <c:v>9</c:v>
                </c:pt>
                <c:pt idx="35">
                  <c:v>9</c:v>
                </c:pt>
                <c:pt idx="36">
                  <c:v>10</c:v>
                </c:pt>
                <c:pt idx="37">
                  <c:v>13</c:v>
                </c:pt>
                <c:pt idx="38">
                  <c:v>15</c:v>
                </c:pt>
                <c:pt idx="39">
                  <c:v>15</c:v>
                </c:pt>
                <c:pt idx="40">
                  <c:v>16</c:v>
                </c:pt>
                <c:pt idx="4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2806-4A28-81E8-B39BE844F3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Litomerice city hospital</c:v>
                </c:pt>
                <c:pt idx="1">
                  <c:v>Karvinska hornicka nemocnice</c:v>
                </c:pt>
                <c:pt idx="2">
                  <c:v>Nemocnice Znojmo</c:v>
                </c:pt>
                <c:pt idx="3">
                  <c:v>Hospital Teplice</c:v>
                </c:pt>
                <c:pt idx="4">
                  <c:v>Faculty Hospital Plzen</c:v>
                </c:pt>
                <c:pt idx="5">
                  <c:v>Hospital Trinec</c:v>
                </c:pt>
                <c:pt idx="6">
                  <c:v>Hospital Kolín - Středočeský kraj</c:v>
                </c:pt>
                <c:pt idx="7">
                  <c:v>Prostějov Hospital</c:v>
                </c:pt>
                <c:pt idx="8">
                  <c:v>Regional Hospital of Uherské Hradiště</c:v>
                </c:pt>
                <c:pt idx="9">
                  <c:v>Regional Hospital Kladno</c:v>
                </c:pt>
                <c:pt idx="10">
                  <c:v>Hospital Břeclav</c:v>
                </c:pt>
                <c:pt idx="11">
                  <c:v>Associated Medical Devices Krnov - Neurology</c:v>
                </c:pt>
                <c:pt idx="12">
                  <c:v>Regional hospital Pardubice</c:v>
                </c:pt>
                <c:pt idx="13">
                  <c:v>Regional Hospital Trutnov</c:v>
                </c:pt>
                <c:pt idx="14">
                  <c:v>Karlovarská krajská nemocnice, a.s.</c:v>
                </c:pt>
                <c:pt idx="15">
                  <c:v>Pisek Hospital</c:v>
                </c:pt>
                <c:pt idx="16">
                  <c:v>University Hospital Hradec Kralove</c:v>
                </c:pt>
                <c:pt idx="17">
                  <c:v>General Faculty Hospital Prague</c:v>
                </c:pt>
                <c:pt idx="18">
                  <c:v>Faculty Hospital Kralovske Vinohrady Prague</c:v>
                </c:pt>
                <c:pt idx="19">
                  <c:v>Jihlava Hospital </c:v>
                </c:pt>
                <c:pt idx="20">
                  <c:v>Vítkovice Hospital Ostrava</c:v>
                </c:pt>
                <c:pt idx="21">
                  <c:v>Hospital Blansko</c:v>
                </c:pt>
                <c:pt idx="22">
                  <c:v>University Hospital Brno</c:v>
                </c:pt>
                <c:pt idx="23">
                  <c:v>NEMOS Sokolov, Hospital Sokolov</c:v>
                </c:pt>
                <c:pt idx="24">
                  <c:v>Regional hospital Nachod</c:v>
                </c:pt>
                <c:pt idx="25">
                  <c:v>University Hospital Motol Prague</c:v>
                </c:pt>
                <c:pt idx="26">
                  <c:v>Hospital České Budějovice</c:v>
                </c:pt>
                <c:pt idx="27">
                  <c:v>Masaryk hospital Usti nad Labem</c:v>
                </c:pt>
                <c:pt idx="28">
                  <c:v>Czech Republic</c:v>
                </c:pt>
                <c:pt idx="29">
                  <c:v>Municipal Hospital Ostrava</c:v>
                </c:pt>
                <c:pt idx="30">
                  <c:v>Decin Hospital, Krajska zdravotni, a.s.</c:v>
                </c:pt>
                <c:pt idx="31">
                  <c:v>Vyskov Hospital - Neurology</c:v>
                </c:pt>
                <c:pt idx="32">
                  <c:v>Krajská zdravotní, a.s. - Nemocnice Chomutov, o.z.</c:v>
                </c:pt>
                <c:pt idx="33">
                  <c:v>St. Anne's University Hospital Brno</c:v>
                </c:pt>
                <c:pt idx="34">
                  <c:v>University Hospital Ostrava</c:v>
                </c:pt>
                <c:pt idx="35">
                  <c:v>University Hospital Olomouc</c:v>
                </c:pt>
                <c:pt idx="36">
                  <c:v>T.Bata Regional Hospital Zlín</c:v>
                </c:pt>
                <c:pt idx="37">
                  <c:v>Na Homolce Hospital</c:v>
                </c:pt>
                <c:pt idx="38">
                  <c:v>Regional hospital Liberec</c:v>
                </c:pt>
                <c:pt idx="39">
                  <c:v>Central military hospital</c:v>
                </c:pt>
                <c:pt idx="40">
                  <c:v>Thomayer's Hospital Prague</c:v>
                </c:pt>
                <c:pt idx="41">
                  <c:v>Area Hospital Příbram - Neurology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0.67</c:v>
                </c:pt>
                <c:pt idx="26">
                  <c:v>0.83</c:v>
                </c:pt>
                <c:pt idx="27">
                  <c:v>0.88</c:v>
                </c:pt>
                <c:pt idx="28">
                  <c:v>0.94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1.3</c:v>
                </c:pt>
                <c:pt idx="32">
                  <c:v>1.33</c:v>
                </c:pt>
                <c:pt idx="33">
                  <c:v>2.11</c:v>
                </c:pt>
                <c:pt idx="34">
                  <c:v>2.17</c:v>
                </c:pt>
                <c:pt idx="35">
                  <c:v>2.2999999999999998</c:v>
                </c:pt>
                <c:pt idx="36">
                  <c:v>2.67</c:v>
                </c:pt>
                <c:pt idx="37">
                  <c:v>2.99</c:v>
                </c:pt>
                <c:pt idx="38">
                  <c:v>3.33</c:v>
                </c:pt>
                <c:pt idx="39">
                  <c:v>3.64</c:v>
                </c:pt>
                <c:pt idx="40">
                  <c:v>4.17</c:v>
                </c:pt>
                <c:pt idx="41">
                  <c:v>6.82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80B5-4C90-8CC5-9AF125A314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Odeslán/a do jiného centra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Litomerice city hospital</c:v>
                </c:pt>
                <c:pt idx="1">
                  <c:v>Karvinska hornicka nemocnice</c:v>
                </c:pt>
                <c:pt idx="2">
                  <c:v>Nemocnice Znojmo</c:v>
                </c:pt>
                <c:pt idx="3">
                  <c:v>Hospital Teplice</c:v>
                </c:pt>
                <c:pt idx="4">
                  <c:v>Faculty Hospital Plzen</c:v>
                </c:pt>
                <c:pt idx="5">
                  <c:v>Hospital Trinec</c:v>
                </c:pt>
                <c:pt idx="6">
                  <c:v>Hospital Kolín - Středočeský kraj</c:v>
                </c:pt>
                <c:pt idx="7">
                  <c:v>Prostějov Hospital</c:v>
                </c:pt>
                <c:pt idx="8">
                  <c:v>Regional Hospital of Uherské Hradiště</c:v>
                </c:pt>
                <c:pt idx="9">
                  <c:v>Regional Hospital Kladno</c:v>
                </c:pt>
                <c:pt idx="10">
                  <c:v>Hospital Břeclav</c:v>
                </c:pt>
                <c:pt idx="11">
                  <c:v>Associated Medical Devices Krnov - Neurology</c:v>
                </c:pt>
                <c:pt idx="12">
                  <c:v>Regional hospital Pardubice</c:v>
                </c:pt>
                <c:pt idx="13">
                  <c:v>Regional Hospital Trutnov</c:v>
                </c:pt>
                <c:pt idx="14">
                  <c:v>Karlovarská krajská nemocnice, a.s.</c:v>
                </c:pt>
                <c:pt idx="15">
                  <c:v>Pisek Hospital</c:v>
                </c:pt>
                <c:pt idx="16">
                  <c:v>University Hospital Hradec Kralove</c:v>
                </c:pt>
                <c:pt idx="17">
                  <c:v>General Faculty Hospital Prague</c:v>
                </c:pt>
                <c:pt idx="18">
                  <c:v>Faculty Hospital Kralovske Vinohrady Prague</c:v>
                </c:pt>
                <c:pt idx="19">
                  <c:v>Jihlava Hospital </c:v>
                </c:pt>
                <c:pt idx="20">
                  <c:v>Vítkovice Hospital Ostrava</c:v>
                </c:pt>
                <c:pt idx="21">
                  <c:v>Hospital Blansko</c:v>
                </c:pt>
                <c:pt idx="22">
                  <c:v>University Hospital Brno</c:v>
                </c:pt>
                <c:pt idx="23">
                  <c:v>NEMOS Sokolov, Hospital Sokolov</c:v>
                </c:pt>
                <c:pt idx="24">
                  <c:v>Regional hospital Nachod</c:v>
                </c:pt>
                <c:pt idx="25">
                  <c:v>University Hospital Motol Prague</c:v>
                </c:pt>
                <c:pt idx="26">
                  <c:v>Hospital České Budějovice</c:v>
                </c:pt>
                <c:pt idx="27">
                  <c:v>Masaryk hospital Usti nad Labem</c:v>
                </c:pt>
                <c:pt idx="28">
                  <c:v>Czech Republic</c:v>
                </c:pt>
                <c:pt idx="29">
                  <c:v>Municipal Hospital Ostrava</c:v>
                </c:pt>
                <c:pt idx="30">
                  <c:v>Decin Hospital, Krajska zdravotni, a.s.</c:v>
                </c:pt>
                <c:pt idx="31">
                  <c:v>Vyskov Hospital - Neurology</c:v>
                </c:pt>
                <c:pt idx="32">
                  <c:v>Krajská zdravotní, a.s. - Nemocnice Chomutov, o.z.</c:v>
                </c:pt>
                <c:pt idx="33">
                  <c:v>St. Anne's University Hospital Brno</c:v>
                </c:pt>
                <c:pt idx="34">
                  <c:v>University Hospital Ostrava</c:v>
                </c:pt>
                <c:pt idx="35">
                  <c:v>University Hospital Olomouc</c:v>
                </c:pt>
                <c:pt idx="36">
                  <c:v>T.Bata Regional Hospital Zlín</c:v>
                </c:pt>
                <c:pt idx="37">
                  <c:v>Na Homolce Hospital</c:v>
                </c:pt>
                <c:pt idx="38">
                  <c:v>Regional hospital Liberec</c:v>
                </c:pt>
                <c:pt idx="39">
                  <c:v>Central military hospital</c:v>
                </c:pt>
                <c:pt idx="40">
                  <c:v>Thomayer's Hospital Prague</c:v>
                </c:pt>
                <c:pt idx="41">
                  <c:v>Area Hospital Příbram - Neurology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1.1200000000000001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7.0000000000000007E-2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2.08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B5-4C90-8CC5-9AF125A31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arteriální hypertenze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Regional hospital Nachod</c:v>
                </c:pt>
                <c:pt idx="2">
                  <c:v>NEMOS Sokolov, Hospital Sokolov</c:v>
                </c:pt>
                <c:pt idx="3">
                  <c:v>Faculty Hospital Plzen</c:v>
                </c:pt>
                <c:pt idx="4">
                  <c:v>Regional Hospital Kladno</c:v>
                </c:pt>
                <c:pt idx="5">
                  <c:v>Na Homolce Hospital</c:v>
                </c:pt>
                <c:pt idx="6">
                  <c:v>Regional Hospital of Uherské Hradiště</c:v>
                </c:pt>
                <c:pt idx="7">
                  <c:v>Central military hospital</c:v>
                </c:pt>
                <c:pt idx="8">
                  <c:v>St. Anne's University Hospital Brno</c:v>
                </c:pt>
                <c:pt idx="9">
                  <c:v>Regional hospital Pardubice</c:v>
                </c:pt>
                <c:pt idx="10">
                  <c:v>University Hospital Olomouc</c:v>
                </c:pt>
                <c:pt idx="11">
                  <c:v>Hospital Kolín - Středočeský kraj</c:v>
                </c:pt>
                <c:pt idx="12">
                  <c:v>Faculty Hospital Kralovske Vinohrady Prague</c:v>
                </c:pt>
                <c:pt idx="13">
                  <c:v>Decin Hospital, Krajska zdravotni, a.s.</c:v>
                </c:pt>
                <c:pt idx="14">
                  <c:v>Nemocnice Znojmo</c:v>
                </c:pt>
                <c:pt idx="15">
                  <c:v>Thomayer's Hospital Prague</c:v>
                </c:pt>
                <c:pt idx="16">
                  <c:v>Associated Medical Devices Krnov - Neurology</c:v>
                </c:pt>
                <c:pt idx="17">
                  <c:v>Karlovarská krajská nemocnice, a.s.</c:v>
                </c:pt>
                <c:pt idx="18">
                  <c:v>Prostějov Hospital</c:v>
                </c:pt>
                <c:pt idx="19">
                  <c:v>Regional Hospital Trutnov</c:v>
                </c:pt>
                <c:pt idx="20">
                  <c:v>Hospital Břeclav</c:v>
                </c:pt>
                <c:pt idx="21">
                  <c:v>Municipal Hospital Ostrava</c:v>
                </c:pt>
                <c:pt idx="22">
                  <c:v>Hospital České Budějovice</c:v>
                </c:pt>
                <c:pt idx="23">
                  <c:v>Czech Republic</c:v>
                </c:pt>
                <c:pt idx="24">
                  <c:v>University Hospital Brno</c:v>
                </c:pt>
                <c:pt idx="25">
                  <c:v>Krajská zdravotní, a.s. - Nemocnice Chomutov, o.z.</c:v>
                </c:pt>
                <c:pt idx="26">
                  <c:v>University Hospital Motol Prague</c:v>
                </c:pt>
                <c:pt idx="27">
                  <c:v>Masaryk hospital Usti nad Labem</c:v>
                </c:pt>
                <c:pt idx="28">
                  <c:v>University Hospital Hradec Kralove</c:v>
                </c:pt>
                <c:pt idx="29">
                  <c:v>Karvinska hornicka nemocnice</c:v>
                </c:pt>
                <c:pt idx="30">
                  <c:v>Regional hospital Liberec</c:v>
                </c:pt>
                <c:pt idx="31">
                  <c:v>Hospital Teplice</c:v>
                </c:pt>
                <c:pt idx="32">
                  <c:v>Jihlava Hospital </c:v>
                </c:pt>
                <c:pt idx="33">
                  <c:v>Vyskov Hospital - Neurology</c:v>
                </c:pt>
                <c:pt idx="34">
                  <c:v>General Faculty Hospital Prague</c:v>
                </c:pt>
                <c:pt idx="35">
                  <c:v>T.Bata Regional Hospital Zlín</c:v>
                </c:pt>
                <c:pt idx="36">
                  <c:v>Pisek Hospital</c:v>
                </c:pt>
                <c:pt idx="37">
                  <c:v>University Hospital Ostrava</c:v>
                </c:pt>
                <c:pt idx="38">
                  <c:v>Area Hospital Příbram - Neurology</c:v>
                </c:pt>
                <c:pt idx="39">
                  <c:v>Litomerice city hospital</c:v>
                </c:pt>
                <c:pt idx="40">
                  <c:v>Hospital Blansko</c:v>
                </c:pt>
                <c:pt idx="41">
                  <c:v>Hospital Trinec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33.33</c:v>
                </c:pt>
                <c:pt idx="4">
                  <c:v>33.33</c:v>
                </c:pt>
                <c:pt idx="5">
                  <c:v>33.33</c:v>
                </c:pt>
                <c:pt idx="6">
                  <c:v>35.71</c:v>
                </c:pt>
                <c:pt idx="7">
                  <c:v>35.71</c:v>
                </c:pt>
                <c:pt idx="8">
                  <c:v>38.46</c:v>
                </c:pt>
                <c:pt idx="9">
                  <c:v>43.75</c:v>
                </c:pt>
                <c:pt idx="10">
                  <c:v>44.45</c:v>
                </c:pt>
                <c:pt idx="11">
                  <c:v>45.45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52.38</c:v>
                </c:pt>
                <c:pt idx="23">
                  <c:v>53.43</c:v>
                </c:pt>
                <c:pt idx="24">
                  <c:v>54.55</c:v>
                </c:pt>
                <c:pt idx="25">
                  <c:v>55</c:v>
                </c:pt>
                <c:pt idx="26">
                  <c:v>55</c:v>
                </c:pt>
                <c:pt idx="27">
                  <c:v>55.56</c:v>
                </c:pt>
                <c:pt idx="28">
                  <c:v>56</c:v>
                </c:pt>
                <c:pt idx="29">
                  <c:v>57.14</c:v>
                </c:pt>
                <c:pt idx="30">
                  <c:v>62.5</c:v>
                </c:pt>
                <c:pt idx="31">
                  <c:v>63.64</c:v>
                </c:pt>
                <c:pt idx="32">
                  <c:v>66.67</c:v>
                </c:pt>
                <c:pt idx="33">
                  <c:v>72.73</c:v>
                </c:pt>
                <c:pt idx="34">
                  <c:v>75</c:v>
                </c:pt>
                <c:pt idx="35">
                  <c:v>75</c:v>
                </c:pt>
                <c:pt idx="36">
                  <c:v>75</c:v>
                </c:pt>
                <c:pt idx="37">
                  <c:v>78.95</c:v>
                </c:pt>
                <c:pt idx="38">
                  <c:v>80</c:v>
                </c:pt>
                <c:pt idx="39">
                  <c:v>80</c:v>
                </c:pt>
                <c:pt idx="40">
                  <c:v>87.5</c:v>
                </c:pt>
                <c:pt idx="41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99BB-4789-82B6-00B6D88E41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aneurysma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Regional hospital Nachod</c:v>
                </c:pt>
                <c:pt idx="2">
                  <c:v>NEMOS Sokolov, Hospital Sokolov</c:v>
                </c:pt>
                <c:pt idx="3">
                  <c:v>Faculty Hospital Plzen</c:v>
                </c:pt>
                <c:pt idx="4">
                  <c:v>Regional Hospital Kladno</c:v>
                </c:pt>
                <c:pt idx="5">
                  <c:v>Na Homolce Hospital</c:v>
                </c:pt>
                <c:pt idx="6">
                  <c:v>Regional Hospital of Uherské Hradiště</c:v>
                </c:pt>
                <c:pt idx="7">
                  <c:v>Central military hospital</c:v>
                </c:pt>
                <c:pt idx="8">
                  <c:v>St. Anne's University Hospital Brno</c:v>
                </c:pt>
                <c:pt idx="9">
                  <c:v>Regional hospital Pardubice</c:v>
                </c:pt>
                <c:pt idx="10">
                  <c:v>University Hospital Olomouc</c:v>
                </c:pt>
                <c:pt idx="11">
                  <c:v>Hospital Kolín - Středočeský kraj</c:v>
                </c:pt>
                <c:pt idx="12">
                  <c:v>Faculty Hospital Kralovske Vinohrady Prague</c:v>
                </c:pt>
                <c:pt idx="13">
                  <c:v>Decin Hospital, Krajska zdravotni, a.s.</c:v>
                </c:pt>
                <c:pt idx="14">
                  <c:v>Nemocnice Znojmo</c:v>
                </c:pt>
                <c:pt idx="15">
                  <c:v>Thomayer's Hospital Prague</c:v>
                </c:pt>
                <c:pt idx="16">
                  <c:v>Associated Medical Devices Krnov - Neurology</c:v>
                </c:pt>
                <c:pt idx="17">
                  <c:v>Karlovarská krajská nemocnice, a.s.</c:v>
                </c:pt>
                <c:pt idx="18">
                  <c:v>Prostějov Hospital</c:v>
                </c:pt>
                <c:pt idx="19">
                  <c:v>Regional Hospital Trutnov</c:v>
                </c:pt>
                <c:pt idx="20">
                  <c:v>Hospital Břeclav</c:v>
                </c:pt>
                <c:pt idx="21">
                  <c:v>Municipal Hospital Ostrava</c:v>
                </c:pt>
                <c:pt idx="22">
                  <c:v>Hospital České Budějovice</c:v>
                </c:pt>
                <c:pt idx="23">
                  <c:v>Czech Republic</c:v>
                </c:pt>
                <c:pt idx="24">
                  <c:v>University Hospital Brno</c:v>
                </c:pt>
                <c:pt idx="25">
                  <c:v>Krajská zdravotní, a.s. - Nemocnice Chomutov, o.z.</c:v>
                </c:pt>
                <c:pt idx="26">
                  <c:v>University Hospital Motol Prague</c:v>
                </c:pt>
                <c:pt idx="27">
                  <c:v>Masaryk hospital Usti nad Labem</c:v>
                </c:pt>
                <c:pt idx="28">
                  <c:v>University Hospital Hradec Kralove</c:v>
                </c:pt>
                <c:pt idx="29">
                  <c:v>Karvinska hornicka nemocnice</c:v>
                </c:pt>
                <c:pt idx="30">
                  <c:v>Regional hospital Liberec</c:v>
                </c:pt>
                <c:pt idx="31">
                  <c:v>Hospital Teplice</c:v>
                </c:pt>
                <c:pt idx="32">
                  <c:v>Jihlava Hospital </c:v>
                </c:pt>
                <c:pt idx="33">
                  <c:v>Vyskov Hospital - Neurology</c:v>
                </c:pt>
                <c:pt idx="34">
                  <c:v>General Faculty Hospital Prague</c:v>
                </c:pt>
                <c:pt idx="35">
                  <c:v>T.Bata Regional Hospital Zlín</c:v>
                </c:pt>
                <c:pt idx="36">
                  <c:v>Pisek Hospital</c:v>
                </c:pt>
                <c:pt idx="37">
                  <c:v>University Hospital Ostrava</c:v>
                </c:pt>
                <c:pt idx="38">
                  <c:v>Area Hospital Příbram - Neurology</c:v>
                </c:pt>
                <c:pt idx="39">
                  <c:v>Litomerice city hospital</c:v>
                </c:pt>
                <c:pt idx="40">
                  <c:v>Hospital Blansko</c:v>
                </c:pt>
                <c:pt idx="41">
                  <c:v>Hospital Trinec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7.14</c:v>
                </c:pt>
                <c:pt idx="8">
                  <c:v>15.38</c:v>
                </c:pt>
                <c:pt idx="9">
                  <c:v>0</c:v>
                </c:pt>
                <c:pt idx="10">
                  <c:v>0</c:v>
                </c:pt>
                <c:pt idx="11">
                  <c:v>9.09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4.76</c:v>
                </c:pt>
                <c:pt idx="23">
                  <c:v>1.22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BB-4789-82B6-00B6D88E41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arteriovenózní malformace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Regional hospital Nachod</c:v>
                </c:pt>
                <c:pt idx="2">
                  <c:v>NEMOS Sokolov, Hospital Sokolov</c:v>
                </c:pt>
                <c:pt idx="3">
                  <c:v>Faculty Hospital Plzen</c:v>
                </c:pt>
                <c:pt idx="4">
                  <c:v>Regional Hospital Kladno</c:v>
                </c:pt>
                <c:pt idx="5">
                  <c:v>Na Homolce Hospital</c:v>
                </c:pt>
                <c:pt idx="6">
                  <c:v>Regional Hospital of Uherské Hradiště</c:v>
                </c:pt>
                <c:pt idx="7">
                  <c:v>Central military hospital</c:v>
                </c:pt>
                <c:pt idx="8">
                  <c:v>St. Anne's University Hospital Brno</c:v>
                </c:pt>
                <c:pt idx="9">
                  <c:v>Regional hospital Pardubice</c:v>
                </c:pt>
                <c:pt idx="10">
                  <c:v>University Hospital Olomouc</c:v>
                </c:pt>
                <c:pt idx="11">
                  <c:v>Hospital Kolín - Středočeský kraj</c:v>
                </c:pt>
                <c:pt idx="12">
                  <c:v>Faculty Hospital Kralovske Vinohrady Prague</c:v>
                </c:pt>
                <c:pt idx="13">
                  <c:v>Decin Hospital, Krajska zdravotni, a.s.</c:v>
                </c:pt>
                <c:pt idx="14">
                  <c:v>Nemocnice Znojmo</c:v>
                </c:pt>
                <c:pt idx="15">
                  <c:v>Thomayer's Hospital Prague</c:v>
                </c:pt>
                <c:pt idx="16">
                  <c:v>Associated Medical Devices Krnov - Neurology</c:v>
                </c:pt>
                <c:pt idx="17">
                  <c:v>Karlovarská krajská nemocnice, a.s.</c:v>
                </c:pt>
                <c:pt idx="18">
                  <c:v>Prostějov Hospital</c:v>
                </c:pt>
                <c:pt idx="19">
                  <c:v>Regional Hospital Trutnov</c:v>
                </c:pt>
                <c:pt idx="20">
                  <c:v>Hospital Břeclav</c:v>
                </c:pt>
                <c:pt idx="21">
                  <c:v>Municipal Hospital Ostrava</c:v>
                </c:pt>
                <c:pt idx="22">
                  <c:v>Hospital České Budějovice</c:v>
                </c:pt>
                <c:pt idx="23">
                  <c:v>Czech Republic</c:v>
                </c:pt>
                <c:pt idx="24">
                  <c:v>University Hospital Brno</c:v>
                </c:pt>
                <c:pt idx="25">
                  <c:v>Krajská zdravotní, a.s. - Nemocnice Chomutov, o.z.</c:v>
                </c:pt>
                <c:pt idx="26">
                  <c:v>University Hospital Motol Prague</c:v>
                </c:pt>
                <c:pt idx="27">
                  <c:v>Masaryk hospital Usti nad Labem</c:v>
                </c:pt>
                <c:pt idx="28">
                  <c:v>University Hospital Hradec Kralove</c:v>
                </c:pt>
                <c:pt idx="29">
                  <c:v>Karvinska hornicka nemocnice</c:v>
                </c:pt>
                <c:pt idx="30">
                  <c:v>Regional hospital Liberec</c:v>
                </c:pt>
                <c:pt idx="31">
                  <c:v>Hospital Teplice</c:v>
                </c:pt>
                <c:pt idx="32">
                  <c:v>Jihlava Hospital </c:v>
                </c:pt>
                <c:pt idx="33">
                  <c:v>Vyskov Hospital - Neurology</c:v>
                </c:pt>
                <c:pt idx="34">
                  <c:v>General Faculty Hospital Prague</c:v>
                </c:pt>
                <c:pt idx="35">
                  <c:v>T.Bata Regional Hospital Zlín</c:v>
                </c:pt>
                <c:pt idx="36">
                  <c:v>Pisek Hospital</c:v>
                </c:pt>
                <c:pt idx="37">
                  <c:v>University Hospital Ostrava</c:v>
                </c:pt>
                <c:pt idx="38">
                  <c:v>Area Hospital Příbram - Neurology</c:v>
                </c:pt>
                <c:pt idx="39">
                  <c:v>Litomerice city hospital</c:v>
                </c:pt>
                <c:pt idx="40">
                  <c:v>Hospital Blansko</c:v>
                </c:pt>
                <c:pt idx="41">
                  <c:v>Hospital Trinec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5.55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10</c:v>
                </c:pt>
                <c:pt idx="21">
                  <c:v>20</c:v>
                </c:pt>
                <c:pt idx="22">
                  <c:v>0</c:v>
                </c:pt>
                <c:pt idx="23">
                  <c:v>2.94</c:v>
                </c:pt>
                <c:pt idx="24">
                  <c:v>0</c:v>
                </c:pt>
                <c:pt idx="25">
                  <c:v>0</c:v>
                </c:pt>
                <c:pt idx="26">
                  <c:v>15</c:v>
                </c:pt>
                <c:pt idx="27">
                  <c:v>5.55</c:v>
                </c:pt>
                <c:pt idx="28">
                  <c:v>4</c:v>
                </c:pt>
                <c:pt idx="29">
                  <c:v>0</c:v>
                </c:pt>
                <c:pt idx="30">
                  <c:v>6.25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10.53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BB-4789-82B6-00B6D88E415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antikoagulační terapie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Regional hospital Nachod</c:v>
                </c:pt>
                <c:pt idx="2">
                  <c:v>NEMOS Sokolov, Hospital Sokolov</c:v>
                </c:pt>
                <c:pt idx="3">
                  <c:v>Faculty Hospital Plzen</c:v>
                </c:pt>
                <c:pt idx="4">
                  <c:v>Regional Hospital Kladno</c:v>
                </c:pt>
                <c:pt idx="5">
                  <c:v>Na Homolce Hospital</c:v>
                </c:pt>
                <c:pt idx="6">
                  <c:v>Regional Hospital of Uherské Hradiště</c:v>
                </c:pt>
                <c:pt idx="7">
                  <c:v>Central military hospital</c:v>
                </c:pt>
                <c:pt idx="8">
                  <c:v>St. Anne's University Hospital Brno</c:v>
                </c:pt>
                <c:pt idx="9">
                  <c:v>Regional hospital Pardubice</c:v>
                </c:pt>
                <c:pt idx="10">
                  <c:v>University Hospital Olomouc</c:v>
                </c:pt>
                <c:pt idx="11">
                  <c:v>Hospital Kolín - Středočeský kraj</c:v>
                </c:pt>
                <c:pt idx="12">
                  <c:v>Faculty Hospital Kralovske Vinohrady Prague</c:v>
                </c:pt>
                <c:pt idx="13">
                  <c:v>Decin Hospital, Krajska zdravotni, a.s.</c:v>
                </c:pt>
                <c:pt idx="14">
                  <c:v>Nemocnice Znojmo</c:v>
                </c:pt>
                <c:pt idx="15">
                  <c:v>Thomayer's Hospital Prague</c:v>
                </c:pt>
                <c:pt idx="16">
                  <c:v>Associated Medical Devices Krnov - Neurology</c:v>
                </c:pt>
                <c:pt idx="17">
                  <c:v>Karlovarská krajská nemocnice, a.s.</c:v>
                </c:pt>
                <c:pt idx="18">
                  <c:v>Prostějov Hospital</c:v>
                </c:pt>
                <c:pt idx="19">
                  <c:v>Regional Hospital Trutnov</c:v>
                </c:pt>
                <c:pt idx="20">
                  <c:v>Hospital Břeclav</c:v>
                </c:pt>
                <c:pt idx="21">
                  <c:v>Municipal Hospital Ostrava</c:v>
                </c:pt>
                <c:pt idx="22">
                  <c:v>Hospital České Budějovice</c:v>
                </c:pt>
                <c:pt idx="23">
                  <c:v>Czech Republic</c:v>
                </c:pt>
                <c:pt idx="24">
                  <c:v>University Hospital Brno</c:v>
                </c:pt>
                <c:pt idx="25">
                  <c:v>Krajská zdravotní, a.s. - Nemocnice Chomutov, o.z.</c:v>
                </c:pt>
                <c:pt idx="26">
                  <c:v>University Hospital Motol Prague</c:v>
                </c:pt>
                <c:pt idx="27">
                  <c:v>Masaryk hospital Usti nad Labem</c:v>
                </c:pt>
                <c:pt idx="28">
                  <c:v>University Hospital Hradec Kralove</c:v>
                </c:pt>
                <c:pt idx="29">
                  <c:v>Karvinska hornicka nemocnice</c:v>
                </c:pt>
                <c:pt idx="30">
                  <c:v>Regional hospital Liberec</c:v>
                </c:pt>
                <c:pt idx="31">
                  <c:v>Hospital Teplice</c:v>
                </c:pt>
                <c:pt idx="32">
                  <c:v>Jihlava Hospital </c:v>
                </c:pt>
                <c:pt idx="33">
                  <c:v>Vyskov Hospital - Neurology</c:v>
                </c:pt>
                <c:pt idx="34">
                  <c:v>General Faculty Hospital Prague</c:v>
                </c:pt>
                <c:pt idx="35">
                  <c:v>T.Bata Regional Hospital Zlín</c:v>
                </c:pt>
                <c:pt idx="36">
                  <c:v>Pisek Hospital</c:v>
                </c:pt>
                <c:pt idx="37">
                  <c:v>University Hospital Ostrava</c:v>
                </c:pt>
                <c:pt idx="38">
                  <c:v>Area Hospital Příbram - Neurology</c:v>
                </c:pt>
                <c:pt idx="39">
                  <c:v>Litomerice city hospital</c:v>
                </c:pt>
                <c:pt idx="40">
                  <c:v>Hospital Blansko</c:v>
                </c:pt>
                <c:pt idx="41">
                  <c:v>Hospital Trinec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13.33</c:v>
                </c:pt>
                <c:pt idx="4">
                  <c:v>33.33</c:v>
                </c:pt>
                <c:pt idx="5">
                  <c:v>16.670000000000002</c:v>
                </c:pt>
                <c:pt idx="6">
                  <c:v>28.57</c:v>
                </c:pt>
                <c:pt idx="7">
                  <c:v>0</c:v>
                </c:pt>
                <c:pt idx="8">
                  <c:v>0</c:v>
                </c:pt>
                <c:pt idx="9">
                  <c:v>37.5</c:v>
                </c:pt>
                <c:pt idx="10">
                  <c:v>11.11</c:v>
                </c:pt>
                <c:pt idx="11">
                  <c:v>18.18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16.670000000000002</c:v>
                </c:pt>
                <c:pt idx="16">
                  <c:v>25</c:v>
                </c:pt>
                <c:pt idx="17">
                  <c:v>33.33</c:v>
                </c:pt>
                <c:pt idx="18">
                  <c:v>50</c:v>
                </c:pt>
                <c:pt idx="19">
                  <c:v>50</c:v>
                </c:pt>
                <c:pt idx="20">
                  <c:v>0</c:v>
                </c:pt>
                <c:pt idx="21">
                  <c:v>10</c:v>
                </c:pt>
                <c:pt idx="22">
                  <c:v>9.52</c:v>
                </c:pt>
                <c:pt idx="23">
                  <c:v>16.18</c:v>
                </c:pt>
                <c:pt idx="24">
                  <c:v>36.36</c:v>
                </c:pt>
                <c:pt idx="25">
                  <c:v>15</c:v>
                </c:pt>
                <c:pt idx="26">
                  <c:v>10</c:v>
                </c:pt>
                <c:pt idx="27">
                  <c:v>27.77</c:v>
                </c:pt>
                <c:pt idx="28">
                  <c:v>28</c:v>
                </c:pt>
                <c:pt idx="29">
                  <c:v>28.57</c:v>
                </c:pt>
                <c:pt idx="30">
                  <c:v>6.25</c:v>
                </c:pt>
                <c:pt idx="31">
                  <c:v>36.36</c:v>
                </c:pt>
                <c:pt idx="32">
                  <c:v>0</c:v>
                </c:pt>
                <c:pt idx="33">
                  <c:v>18.18</c:v>
                </c:pt>
                <c:pt idx="34">
                  <c:v>0</c:v>
                </c:pt>
                <c:pt idx="35">
                  <c:v>12.5</c:v>
                </c:pt>
                <c:pt idx="36">
                  <c:v>25</c:v>
                </c:pt>
                <c:pt idx="37">
                  <c:v>5.26</c:v>
                </c:pt>
                <c:pt idx="38">
                  <c:v>0</c:v>
                </c:pt>
                <c:pt idx="39">
                  <c:v>20</c:v>
                </c:pt>
                <c:pt idx="40">
                  <c:v>12.5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BB-4789-82B6-00B6D88E415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amyloidní angiopatie</c:v>
                </c:pt>
              </c:strCache>
            </c:strRef>
          </c:tx>
          <c:spPr>
            <a:solidFill>
              <a:srgbClr val="5089BC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Regional hospital Nachod</c:v>
                </c:pt>
                <c:pt idx="2">
                  <c:v>NEMOS Sokolov, Hospital Sokolov</c:v>
                </c:pt>
                <c:pt idx="3">
                  <c:v>Faculty Hospital Plzen</c:v>
                </c:pt>
                <c:pt idx="4">
                  <c:v>Regional Hospital Kladno</c:v>
                </c:pt>
                <c:pt idx="5">
                  <c:v>Na Homolce Hospital</c:v>
                </c:pt>
                <c:pt idx="6">
                  <c:v>Regional Hospital of Uherské Hradiště</c:v>
                </c:pt>
                <c:pt idx="7">
                  <c:v>Central military hospital</c:v>
                </c:pt>
                <c:pt idx="8">
                  <c:v>St. Anne's University Hospital Brno</c:v>
                </c:pt>
                <c:pt idx="9">
                  <c:v>Regional hospital Pardubice</c:v>
                </c:pt>
                <c:pt idx="10">
                  <c:v>University Hospital Olomouc</c:v>
                </c:pt>
                <c:pt idx="11">
                  <c:v>Hospital Kolín - Středočeský kraj</c:v>
                </c:pt>
                <c:pt idx="12">
                  <c:v>Faculty Hospital Kralovske Vinohrady Prague</c:v>
                </c:pt>
                <c:pt idx="13">
                  <c:v>Decin Hospital, Krajska zdravotni, a.s.</c:v>
                </c:pt>
                <c:pt idx="14">
                  <c:v>Nemocnice Znojmo</c:v>
                </c:pt>
                <c:pt idx="15">
                  <c:v>Thomayer's Hospital Prague</c:v>
                </c:pt>
                <c:pt idx="16">
                  <c:v>Associated Medical Devices Krnov - Neurology</c:v>
                </c:pt>
                <c:pt idx="17">
                  <c:v>Karlovarská krajská nemocnice, a.s.</c:v>
                </c:pt>
                <c:pt idx="18">
                  <c:v>Prostějov Hospital</c:v>
                </c:pt>
                <c:pt idx="19">
                  <c:v>Regional Hospital Trutnov</c:v>
                </c:pt>
                <c:pt idx="20">
                  <c:v>Hospital Břeclav</c:v>
                </c:pt>
                <c:pt idx="21">
                  <c:v>Municipal Hospital Ostrava</c:v>
                </c:pt>
                <c:pt idx="22">
                  <c:v>Hospital České Budějovice</c:v>
                </c:pt>
                <c:pt idx="23">
                  <c:v>Czech Republic</c:v>
                </c:pt>
                <c:pt idx="24">
                  <c:v>University Hospital Brno</c:v>
                </c:pt>
                <c:pt idx="25">
                  <c:v>Krajská zdravotní, a.s. - Nemocnice Chomutov, o.z.</c:v>
                </c:pt>
                <c:pt idx="26">
                  <c:v>University Hospital Motol Prague</c:v>
                </c:pt>
                <c:pt idx="27">
                  <c:v>Masaryk hospital Usti nad Labem</c:v>
                </c:pt>
                <c:pt idx="28">
                  <c:v>University Hospital Hradec Kralove</c:v>
                </c:pt>
                <c:pt idx="29">
                  <c:v>Karvinska hornicka nemocnice</c:v>
                </c:pt>
                <c:pt idx="30">
                  <c:v>Regional hospital Liberec</c:v>
                </c:pt>
                <c:pt idx="31">
                  <c:v>Hospital Teplice</c:v>
                </c:pt>
                <c:pt idx="32">
                  <c:v>Jihlava Hospital </c:v>
                </c:pt>
                <c:pt idx="33">
                  <c:v>Vyskov Hospital - Neurology</c:v>
                </c:pt>
                <c:pt idx="34">
                  <c:v>General Faculty Hospital Prague</c:v>
                </c:pt>
                <c:pt idx="35">
                  <c:v>T.Bata Regional Hospital Zlín</c:v>
                </c:pt>
                <c:pt idx="36">
                  <c:v>Pisek Hospital</c:v>
                </c:pt>
                <c:pt idx="37">
                  <c:v>University Hospital Ostrava</c:v>
                </c:pt>
                <c:pt idx="38">
                  <c:v>Area Hospital Příbram - Neurology</c:v>
                </c:pt>
                <c:pt idx="39">
                  <c:v>Litomerice city hospital</c:v>
                </c:pt>
                <c:pt idx="40">
                  <c:v>Hospital Blansko</c:v>
                </c:pt>
                <c:pt idx="41">
                  <c:v>Hospital Trinec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11.11</c:v>
                </c:pt>
                <c:pt idx="6">
                  <c:v>0</c:v>
                </c:pt>
                <c:pt idx="7">
                  <c:v>0</c:v>
                </c:pt>
                <c:pt idx="8">
                  <c:v>15.38</c:v>
                </c:pt>
                <c:pt idx="9">
                  <c:v>0</c:v>
                </c:pt>
                <c:pt idx="10">
                  <c:v>38.89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50</c:v>
                </c:pt>
                <c:pt idx="15">
                  <c:v>16.670000000000002</c:v>
                </c:pt>
                <c:pt idx="16">
                  <c:v>25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7.36</c:v>
                </c:pt>
                <c:pt idx="24">
                  <c:v>9.09</c:v>
                </c:pt>
                <c:pt idx="25">
                  <c:v>30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9.09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99BB-4789-82B6-00B6D88E415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jiné / neznámé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Regional hospital Nachod</c:v>
                </c:pt>
                <c:pt idx="2">
                  <c:v>NEMOS Sokolov, Hospital Sokolov</c:v>
                </c:pt>
                <c:pt idx="3">
                  <c:v>Faculty Hospital Plzen</c:v>
                </c:pt>
                <c:pt idx="4">
                  <c:v>Regional Hospital Kladno</c:v>
                </c:pt>
                <c:pt idx="5">
                  <c:v>Na Homolce Hospital</c:v>
                </c:pt>
                <c:pt idx="6">
                  <c:v>Regional Hospital of Uherské Hradiště</c:v>
                </c:pt>
                <c:pt idx="7">
                  <c:v>Central military hospital</c:v>
                </c:pt>
                <c:pt idx="8">
                  <c:v>St. Anne's University Hospital Brno</c:v>
                </c:pt>
                <c:pt idx="9">
                  <c:v>Regional hospital Pardubice</c:v>
                </c:pt>
                <c:pt idx="10">
                  <c:v>University Hospital Olomouc</c:v>
                </c:pt>
                <c:pt idx="11">
                  <c:v>Hospital Kolín - Středočeský kraj</c:v>
                </c:pt>
                <c:pt idx="12">
                  <c:v>Faculty Hospital Kralovske Vinohrady Prague</c:v>
                </c:pt>
                <c:pt idx="13">
                  <c:v>Decin Hospital, Krajska zdravotni, a.s.</c:v>
                </c:pt>
                <c:pt idx="14">
                  <c:v>Nemocnice Znojmo</c:v>
                </c:pt>
                <c:pt idx="15">
                  <c:v>Thomayer's Hospital Prague</c:v>
                </c:pt>
                <c:pt idx="16">
                  <c:v>Associated Medical Devices Krnov - Neurology</c:v>
                </c:pt>
                <c:pt idx="17">
                  <c:v>Karlovarská krajská nemocnice, a.s.</c:v>
                </c:pt>
                <c:pt idx="18">
                  <c:v>Prostějov Hospital</c:v>
                </c:pt>
                <c:pt idx="19">
                  <c:v>Regional Hospital Trutnov</c:v>
                </c:pt>
                <c:pt idx="20">
                  <c:v>Hospital Břeclav</c:v>
                </c:pt>
                <c:pt idx="21">
                  <c:v>Municipal Hospital Ostrava</c:v>
                </c:pt>
                <c:pt idx="22">
                  <c:v>Hospital České Budějovice</c:v>
                </c:pt>
                <c:pt idx="23">
                  <c:v>Czech Republic</c:v>
                </c:pt>
                <c:pt idx="24">
                  <c:v>University Hospital Brno</c:v>
                </c:pt>
                <c:pt idx="25">
                  <c:v>Krajská zdravotní, a.s. - Nemocnice Chomutov, o.z.</c:v>
                </c:pt>
                <c:pt idx="26">
                  <c:v>University Hospital Motol Prague</c:v>
                </c:pt>
                <c:pt idx="27">
                  <c:v>Masaryk hospital Usti nad Labem</c:v>
                </c:pt>
                <c:pt idx="28">
                  <c:v>University Hospital Hradec Kralove</c:v>
                </c:pt>
                <c:pt idx="29">
                  <c:v>Karvinska hornicka nemocnice</c:v>
                </c:pt>
                <c:pt idx="30">
                  <c:v>Regional hospital Liberec</c:v>
                </c:pt>
                <c:pt idx="31">
                  <c:v>Hospital Teplice</c:v>
                </c:pt>
                <c:pt idx="32">
                  <c:v>Jihlava Hospital </c:v>
                </c:pt>
                <c:pt idx="33">
                  <c:v>Vyskov Hospital - Neurology</c:v>
                </c:pt>
                <c:pt idx="34">
                  <c:v>General Faculty Hospital Prague</c:v>
                </c:pt>
                <c:pt idx="35">
                  <c:v>T.Bata Regional Hospital Zlín</c:v>
                </c:pt>
                <c:pt idx="36">
                  <c:v>Pisek Hospital</c:v>
                </c:pt>
                <c:pt idx="37">
                  <c:v>University Hospital Ostrava</c:v>
                </c:pt>
                <c:pt idx="38">
                  <c:v>Area Hospital Příbram - Neurology</c:v>
                </c:pt>
                <c:pt idx="39">
                  <c:v>Litomerice city hospital</c:v>
                </c:pt>
                <c:pt idx="40">
                  <c:v>Hospital Blansko</c:v>
                </c:pt>
                <c:pt idx="41">
                  <c:v>Hospital Trinec</c:v>
                </c:pt>
              </c:strCache>
            </c:strRef>
          </c:cat>
          <c:val>
            <c:numRef>
              <c:f>Sheet1!$G$2:$G$43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53.34</c:v>
                </c:pt>
                <c:pt idx="4">
                  <c:v>33.33</c:v>
                </c:pt>
                <c:pt idx="5">
                  <c:v>33.33</c:v>
                </c:pt>
                <c:pt idx="6">
                  <c:v>35.71</c:v>
                </c:pt>
                <c:pt idx="7">
                  <c:v>57.15</c:v>
                </c:pt>
                <c:pt idx="8">
                  <c:v>30.77</c:v>
                </c:pt>
                <c:pt idx="9">
                  <c:v>18.75</c:v>
                </c:pt>
                <c:pt idx="10">
                  <c:v>5.55</c:v>
                </c:pt>
                <c:pt idx="11">
                  <c:v>27.27</c:v>
                </c:pt>
                <c:pt idx="12">
                  <c:v>50</c:v>
                </c:pt>
                <c:pt idx="13">
                  <c:v>50</c:v>
                </c:pt>
                <c:pt idx="14">
                  <c:v>0</c:v>
                </c:pt>
                <c:pt idx="15">
                  <c:v>16.670000000000002</c:v>
                </c:pt>
                <c:pt idx="16">
                  <c:v>0</c:v>
                </c:pt>
                <c:pt idx="17">
                  <c:v>16.670000000000002</c:v>
                </c:pt>
                <c:pt idx="18">
                  <c:v>0</c:v>
                </c:pt>
                <c:pt idx="19">
                  <c:v>0</c:v>
                </c:pt>
                <c:pt idx="20">
                  <c:v>40</c:v>
                </c:pt>
                <c:pt idx="21">
                  <c:v>20</c:v>
                </c:pt>
                <c:pt idx="22">
                  <c:v>33.33</c:v>
                </c:pt>
                <c:pt idx="23">
                  <c:v>18.87</c:v>
                </c:pt>
                <c:pt idx="24">
                  <c:v>0</c:v>
                </c:pt>
                <c:pt idx="25">
                  <c:v>0</c:v>
                </c:pt>
                <c:pt idx="26">
                  <c:v>20</c:v>
                </c:pt>
                <c:pt idx="27">
                  <c:v>11.11</c:v>
                </c:pt>
                <c:pt idx="28">
                  <c:v>12</c:v>
                </c:pt>
                <c:pt idx="29">
                  <c:v>14.29</c:v>
                </c:pt>
                <c:pt idx="30">
                  <c:v>25</c:v>
                </c:pt>
                <c:pt idx="31">
                  <c:v>0</c:v>
                </c:pt>
                <c:pt idx="32">
                  <c:v>33.33</c:v>
                </c:pt>
                <c:pt idx="33">
                  <c:v>0</c:v>
                </c:pt>
                <c:pt idx="34">
                  <c:v>25</c:v>
                </c:pt>
                <c:pt idx="35">
                  <c:v>12.5</c:v>
                </c:pt>
                <c:pt idx="36">
                  <c:v>0</c:v>
                </c:pt>
                <c:pt idx="37">
                  <c:v>5.26</c:v>
                </c:pt>
                <c:pt idx="38">
                  <c:v>20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BB-4789-82B6-00B6D88E4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Endovaskulární (coiling)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Area Hospital Příbram - Neurology</c:v>
                </c:pt>
                <c:pt idx="3">
                  <c:v>Municipal Hospital Ostrava</c:v>
                </c:pt>
                <c:pt idx="4">
                  <c:v>Vítkovice Hospital Ostrava</c:v>
                </c:pt>
                <c:pt idx="5">
                  <c:v>Jihlava Hospital </c:v>
                </c:pt>
                <c:pt idx="6">
                  <c:v>Faculty Hospital Kralovske Vinohrady Prague</c:v>
                </c:pt>
                <c:pt idx="7">
                  <c:v>General Faculty Hospital Prague</c:v>
                </c:pt>
                <c:pt idx="8">
                  <c:v>University Hospital Hradec Kralove</c:v>
                </c:pt>
                <c:pt idx="9">
                  <c:v>Pisek Hospital</c:v>
                </c:pt>
                <c:pt idx="10">
                  <c:v>Karlovarská krajská nemocnice, a.s.</c:v>
                </c:pt>
                <c:pt idx="11">
                  <c:v>Vyskov Hospital - Neurology</c:v>
                </c:pt>
                <c:pt idx="12">
                  <c:v>University Hospital Ostrava</c:v>
                </c:pt>
                <c:pt idx="13">
                  <c:v>Litomerice city hospital</c:v>
                </c:pt>
                <c:pt idx="14">
                  <c:v>Regional Hospital Kladno</c:v>
                </c:pt>
                <c:pt idx="15">
                  <c:v>Regional Hospital of Uherské Hradiště</c:v>
                </c:pt>
                <c:pt idx="16">
                  <c:v>Prostějov Hospital</c:v>
                </c:pt>
                <c:pt idx="17">
                  <c:v>T.Bata Regional Hospital Zlín</c:v>
                </c:pt>
                <c:pt idx="18">
                  <c:v>Krajská zdravotní, a.s. - Nemocnice Chomutov, o.z.</c:v>
                </c:pt>
                <c:pt idx="19">
                  <c:v>Hospital Teplice</c:v>
                </c:pt>
                <c:pt idx="20">
                  <c:v>Regional hospital Pardubice</c:v>
                </c:pt>
                <c:pt idx="21">
                  <c:v>Hospital Blansko</c:v>
                </c:pt>
                <c:pt idx="22">
                  <c:v>Hospital Břeclav</c:v>
                </c:pt>
                <c:pt idx="23">
                  <c:v>Regional hospital Liberec</c:v>
                </c:pt>
                <c:pt idx="24">
                  <c:v>NEMOS Sokolov, Hospital Sokolov</c:v>
                </c:pt>
                <c:pt idx="25">
                  <c:v>Central military hospital</c:v>
                </c:pt>
                <c:pt idx="26">
                  <c:v>University Hospital Olomouc</c:v>
                </c:pt>
                <c:pt idx="27">
                  <c:v>Associated Medical Devices Krnov - Neurology</c:v>
                </c:pt>
                <c:pt idx="28">
                  <c:v>Regional Hospital Trutnov</c:v>
                </c:pt>
                <c:pt idx="29">
                  <c:v>Decin Hospital, Krajska zdravotni, a.s.</c:v>
                </c:pt>
                <c:pt idx="30">
                  <c:v>Hospital Trinec</c:v>
                </c:pt>
                <c:pt idx="31">
                  <c:v>Nemocnice Znojmo</c:v>
                </c:pt>
                <c:pt idx="32">
                  <c:v>Karvinska hornicka nemocnice</c:v>
                </c:pt>
                <c:pt idx="33">
                  <c:v>Hospital Kolín - Středočeský kraj</c:v>
                </c:pt>
                <c:pt idx="34">
                  <c:v>Regional hospital Nachod</c:v>
                </c:pt>
                <c:pt idx="35">
                  <c:v>Thomayer's Hospital Prague</c:v>
                </c:pt>
                <c:pt idx="36">
                  <c:v>University Hospital Brno</c:v>
                </c:pt>
                <c:pt idx="37">
                  <c:v>Czech Republic</c:v>
                </c:pt>
                <c:pt idx="38">
                  <c:v>Masaryk hospital Usti nad Labem</c:v>
                </c:pt>
                <c:pt idx="39">
                  <c:v>Faculty Hospital Plzen</c:v>
                </c:pt>
                <c:pt idx="40">
                  <c:v>Na Homolce Hospital</c:v>
                </c:pt>
                <c:pt idx="41">
                  <c:v>Hospital České Budějovice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17.46</c:v>
                </c:pt>
                <c:pt idx="38">
                  <c:v>25</c:v>
                </c:pt>
                <c:pt idx="39">
                  <c:v>25</c:v>
                </c:pt>
                <c:pt idx="40">
                  <c:v>31.25</c:v>
                </c:pt>
                <c:pt idx="41">
                  <c:v>33.33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7E15-432E-82D6-DFC4EC808A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Neurochirurgická (clipping)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Area Hospital Příbram - Neurology</c:v>
                </c:pt>
                <c:pt idx="3">
                  <c:v>Municipal Hospital Ostrava</c:v>
                </c:pt>
                <c:pt idx="4">
                  <c:v>Vítkovice Hospital Ostrava</c:v>
                </c:pt>
                <c:pt idx="5">
                  <c:v>Jihlava Hospital </c:v>
                </c:pt>
                <c:pt idx="6">
                  <c:v>Faculty Hospital Kralovske Vinohrady Prague</c:v>
                </c:pt>
                <c:pt idx="7">
                  <c:v>General Faculty Hospital Prague</c:v>
                </c:pt>
                <c:pt idx="8">
                  <c:v>University Hospital Hradec Kralove</c:v>
                </c:pt>
                <c:pt idx="9">
                  <c:v>Pisek Hospital</c:v>
                </c:pt>
                <c:pt idx="10">
                  <c:v>Karlovarská krajská nemocnice, a.s.</c:v>
                </c:pt>
                <c:pt idx="11">
                  <c:v>Vyskov Hospital - Neurology</c:v>
                </c:pt>
                <c:pt idx="12">
                  <c:v>University Hospital Ostrava</c:v>
                </c:pt>
                <c:pt idx="13">
                  <c:v>Litomerice city hospital</c:v>
                </c:pt>
                <c:pt idx="14">
                  <c:v>Regional Hospital Kladno</c:v>
                </c:pt>
                <c:pt idx="15">
                  <c:v>Regional Hospital of Uherské Hradiště</c:v>
                </c:pt>
                <c:pt idx="16">
                  <c:v>Prostějov Hospital</c:v>
                </c:pt>
                <c:pt idx="17">
                  <c:v>T.Bata Regional Hospital Zlín</c:v>
                </c:pt>
                <c:pt idx="18">
                  <c:v>Krajská zdravotní, a.s. - Nemocnice Chomutov, o.z.</c:v>
                </c:pt>
                <c:pt idx="19">
                  <c:v>Hospital Teplice</c:v>
                </c:pt>
                <c:pt idx="20">
                  <c:v>Regional hospital Pardubice</c:v>
                </c:pt>
                <c:pt idx="21">
                  <c:v>Hospital Blansko</c:v>
                </c:pt>
                <c:pt idx="22">
                  <c:v>Hospital Břeclav</c:v>
                </c:pt>
                <c:pt idx="23">
                  <c:v>Regional hospital Liberec</c:v>
                </c:pt>
                <c:pt idx="24">
                  <c:v>NEMOS Sokolov, Hospital Sokolov</c:v>
                </c:pt>
                <c:pt idx="25">
                  <c:v>Central military hospital</c:v>
                </c:pt>
                <c:pt idx="26">
                  <c:v>University Hospital Olomouc</c:v>
                </c:pt>
                <c:pt idx="27">
                  <c:v>Associated Medical Devices Krnov - Neurology</c:v>
                </c:pt>
                <c:pt idx="28">
                  <c:v>Regional Hospital Trutnov</c:v>
                </c:pt>
                <c:pt idx="29">
                  <c:v>Decin Hospital, Krajska zdravotni, a.s.</c:v>
                </c:pt>
                <c:pt idx="30">
                  <c:v>Hospital Trinec</c:v>
                </c:pt>
                <c:pt idx="31">
                  <c:v>Nemocnice Znojmo</c:v>
                </c:pt>
                <c:pt idx="32">
                  <c:v>Karvinska hornicka nemocnice</c:v>
                </c:pt>
                <c:pt idx="33">
                  <c:v>Hospital Kolín - Středočeský kraj</c:v>
                </c:pt>
                <c:pt idx="34">
                  <c:v>Regional hospital Nachod</c:v>
                </c:pt>
                <c:pt idx="35">
                  <c:v>Thomayer's Hospital Prague</c:v>
                </c:pt>
                <c:pt idx="36">
                  <c:v>University Hospital Brno</c:v>
                </c:pt>
                <c:pt idx="37">
                  <c:v>Czech Republic</c:v>
                </c:pt>
                <c:pt idx="38">
                  <c:v>Masaryk hospital Usti nad Labem</c:v>
                </c:pt>
                <c:pt idx="39">
                  <c:v>Faculty Hospital Plzen</c:v>
                </c:pt>
                <c:pt idx="40">
                  <c:v>Na Homolce Hospital</c:v>
                </c:pt>
                <c:pt idx="41">
                  <c:v>Hospital České Budějovice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12.7</c:v>
                </c:pt>
                <c:pt idx="38">
                  <c:v>0</c:v>
                </c:pt>
                <c:pt idx="39">
                  <c:v>25</c:v>
                </c:pt>
                <c:pt idx="40">
                  <c:v>18.75</c:v>
                </c:pt>
                <c:pt idx="41">
                  <c:v>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15-432E-82D6-DFC4EC808A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Jiný neurochirurgický výkon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Area Hospital Příbram - Neurology</c:v>
                </c:pt>
                <c:pt idx="3">
                  <c:v>Municipal Hospital Ostrava</c:v>
                </c:pt>
                <c:pt idx="4">
                  <c:v>Vítkovice Hospital Ostrava</c:v>
                </c:pt>
                <c:pt idx="5">
                  <c:v>Jihlava Hospital </c:v>
                </c:pt>
                <c:pt idx="6">
                  <c:v>Faculty Hospital Kralovske Vinohrady Prague</c:v>
                </c:pt>
                <c:pt idx="7">
                  <c:v>General Faculty Hospital Prague</c:v>
                </c:pt>
                <c:pt idx="8">
                  <c:v>University Hospital Hradec Kralove</c:v>
                </c:pt>
                <c:pt idx="9">
                  <c:v>Pisek Hospital</c:v>
                </c:pt>
                <c:pt idx="10">
                  <c:v>Karlovarská krajská nemocnice, a.s.</c:v>
                </c:pt>
                <c:pt idx="11">
                  <c:v>Vyskov Hospital - Neurology</c:v>
                </c:pt>
                <c:pt idx="12">
                  <c:v>University Hospital Ostrava</c:v>
                </c:pt>
                <c:pt idx="13">
                  <c:v>Litomerice city hospital</c:v>
                </c:pt>
                <c:pt idx="14">
                  <c:v>Regional Hospital Kladno</c:v>
                </c:pt>
                <c:pt idx="15">
                  <c:v>Regional Hospital of Uherské Hradiště</c:v>
                </c:pt>
                <c:pt idx="16">
                  <c:v>Prostějov Hospital</c:v>
                </c:pt>
                <c:pt idx="17">
                  <c:v>T.Bata Regional Hospital Zlín</c:v>
                </c:pt>
                <c:pt idx="18">
                  <c:v>Krajská zdravotní, a.s. - Nemocnice Chomutov, o.z.</c:v>
                </c:pt>
                <c:pt idx="19">
                  <c:v>Hospital Teplice</c:v>
                </c:pt>
                <c:pt idx="20">
                  <c:v>Regional hospital Pardubice</c:v>
                </c:pt>
                <c:pt idx="21">
                  <c:v>Hospital Blansko</c:v>
                </c:pt>
                <c:pt idx="22">
                  <c:v>Hospital Břeclav</c:v>
                </c:pt>
                <c:pt idx="23">
                  <c:v>Regional hospital Liberec</c:v>
                </c:pt>
                <c:pt idx="24">
                  <c:v>NEMOS Sokolov, Hospital Sokolov</c:v>
                </c:pt>
                <c:pt idx="25">
                  <c:v>Central military hospital</c:v>
                </c:pt>
                <c:pt idx="26">
                  <c:v>University Hospital Olomouc</c:v>
                </c:pt>
                <c:pt idx="27">
                  <c:v>Associated Medical Devices Krnov - Neurology</c:v>
                </c:pt>
                <c:pt idx="28">
                  <c:v>Regional Hospital Trutnov</c:v>
                </c:pt>
                <c:pt idx="29">
                  <c:v>Decin Hospital, Krajska zdravotni, a.s.</c:v>
                </c:pt>
                <c:pt idx="30">
                  <c:v>Hospital Trinec</c:v>
                </c:pt>
                <c:pt idx="31">
                  <c:v>Nemocnice Znojmo</c:v>
                </c:pt>
                <c:pt idx="32">
                  <c:v>Karvinska hornicka nemocnice</c:v>
                </c:pt>
                <c:pt idx="33">
                  <c:v>Hospital Kolín - Středočeský kraj</c:v>
                </c:pt>
                <c:pt idx="34">
                  <c:v>Regional hospital Nachod</c:v>
                </c:pt>
                <c:pt idx="35">
                  <c:v>Thomayer's Hospital Prague</c:v>
                </c:pt>
                <c:pt idx="36">
                  <c:v>University Hospital Brno</c:v>
                </c:pt>
                <c:pt idx="37">
                  <c:v>Czech Republic</c:v>
                </c:pt>
                <c:pt idx="38">
                  <c:v>Masaryk hospital Usti nad Labem</c:v>
                </c:pt>
                <c:pt idx="39">
                  <c:v>Faculty Hospital Plzen</c:v>
                </c:pt>
                <c:pt idx="40">
                  <c:v>Na Homolce Hospital</c:v>
                </c:pt>
                <c:pt idx="41">
                  <c:v>Hospital České Budějovice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50</c:v>
                </c:pt>
                <c:pt idx="37">
                  <c:v>19.05</c:v>
                </c:pt>
                <c:pt idx="38">
                  <c:v>75</c:v>
                </c:pt>
                <c:pt idx="39">
                  <c:v>0</c:v>
                </c:pt>
                <c:pt idx="40">
                  <c:v>37.5</c:v>
                </c:pt>
                <c:pt idx="41">
                  <c:v>16.670000000000002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15-432E-82D6-DFC4EC808A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Odeslán k intervenci do jiného centra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St. Anne's University Hospital Brno</c:v>
                </c:pt>
                <c:pt idx="1">
                  <c:v>University Hospital Motol Prague</c:v>
                </c:pt>
                <c:pt idx="2">
                  <c:v>Area Hospital Příbram - Neurology</c:v>
                </c:pt>
                <c:pt idx="3">
                  <c:v>Municipal Hospital Ostrava</c:v>
                </c:pt>
                <c:pt idx="4">
                  <c:v>Vítkovice Hospital Ostrava</c:v>
                </c:pt>
                <c:pt idx="5">
                  <c:v>Jihlava Hospital </c:v>
                </c:pt>
                <c:pt idx="6">
                  <c:v>Faculty Hospital Kralovske Vinohrady Prague</c:v>
                </c:pt>
                <c:pt idx="7">
                  <c:v>General Faculty Hospital Prague</c:v>
                </c:pt>
                <c:pt idx="8">
                  <c:v>University Hospital Hradec Kralove</c:v>
                </c:pt>
                <c:pt idx="9">
                  <c:v>Pisek Hospital</c:v>
                </c:pt>
                <c:pt idx="10">
                  <c:v>Karlovarská krajská nemocnice, a.s.</c:v>
                </c:pt>
                <c:pt idx="11">
                  <c:v>Vyskov Hospital - Neurology</c:v>
                </c:pt>
                <c:pt idx="12">
                  <c:v>University Hospital Ostrava</c:v>
                </c:pt>
                <c:pt idx="13">
                  <c:v>Litomerice city hospital</c:v>
                </c:pt>
                <c:pt idx="14">
                  <c:v>Regional Hospital Kladno</c:v>
                </c:pt>
                <c:pt idx="15">
                  <c:v>Regional Hospital of Uherské Hradiště</c:v>
                </c:pt>
                <c:pt idx="16">
                  <c:v>Prostějov Hospital</c:v>
                </c:pt>
                <c:pt idx="17">
                  <c:v>T.Bata Regional Hospital Zlín</c:v>
                </c:pt>
                <c:pt idx="18">
                  <c:v>Krajská zdravotní, a.s. - Nemocnice Chomutov, o.z.</c:v>
                </c:pt>
                <c:pt idx="19">
                  <c:v>Hospital Teplice</c:v>
                </c:pt>
                <c:pt idx="20">
                  <c:v>Regional hospital Pardubice</c:v>
                </c:pt>
                <c:pt idx="21">
                  <c:v>Hospital Blansko</c:v>
                </c:pt>
                <c:pt idx="22">
                  <c:v>Hospital Břeclav</c:v>
                </c:pt>
                <c:pt idx="23">
                  <c:v>Regional hospital Liberec</c:v>
                </c:pt>
                <c:pt idx="24">
                  <c:v>NEMOS Sokolov, Hospital Sokolov</c:v>
                </c:pt>
                <c:pt idx="25">
                  <c:v>Central military hospital</c:v>
                </c:pt>
                <c:pt idx="26">
                  <c:v>University Hospital Olomouc</c:v>
                </c:pt>
                <c:pt idx="27">
                  <c:v>Associated Medical Devices Krnov - Neurology</c:v>
                </c:pt>
                <c:pt idx="28">
                  <c:v>Regional Hospital Trutnov</c:v>
                </c:pt>
                <c:pt idx="29">
                  <c:v>Decin Hospital, Krajska zdravotni, a.s.</c:v>
                </c:pt>
                <c:pt idx="30">
                  <c:v>Hospital Trinec</c:v>
                </c:pt>
                <c:pt idx="31">
                  <c:v>Nemocnice Znojmo</c:v>
                </c:pt>
                <c:pt idx="32">
                  <c:v>Karvinska hornicka nemocnice</c:v>
                </c:pt>
                <c:pt idx="33">
                  <c:v>Hospital Kolín - Středočeský kraj</c:v>
                </c:pt>
                <c:pt idx="34">
                  <c:v>Regional hospital Nachod</c:v>
                </c:pt>
                <c:pt idx="35">
                  <c:v>Thomayer's Hospital Prague</c:v>
                </c:pt>
                <c:pt idx="36">
                  <c:v>University Hospital Brno</c:v>
                </c:pt>
                <c:pt idx="37">
                  <c:v>Czech Republic</c:v>
                </c:pt>
                <c:pt idx="38">
                  <c:v>Masaryk hospital Usti nad Labem</c:v>
                </c:pt>
                <c:pt idx="39">
                  <c:v>Faculty Hospital Plzen</c:v>
                </c:pt>
                <c:pt idx="40">
                  <c:v>Na Homolce Hospital</c:v>
                </c:pt>
                <c:pt idx="41">
                  <c:v>Hospital České Budějovice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50</c:v>
                </c:pt>
                <c:pt idx="32">
                  <c:v>50</c:v>
                </c:pt>
                <c:pt idx="33">
                  <c:v>66.67</c:v>
                </c:pt>
                <c:pt idx="34">
                  <c:v>100</c:v>
                </c:pt>
                <c:pt idx="35">
                  <c:v>100</c:v>
                </c:pt>
                <c:pt idx="36">
                  <c:v>0</c:v>
                </c:pt>
                <c:pt idx="37">
                  <c:v>11.11</c:v>
                </c:pt>
                <c:pt idx="38">
                  <c:v>0</c:v>
                </c:pt>
                <c:pt idx="39">
                  <c:v>25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15-432E-82D6-DFC4EC808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assessed for rehabilitation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189F-449A-9C56-36D2C665D32A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189F-449A-9C56-36D2C665D32A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189F-449A-9C56-36D2C665D32A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189F-449A-9C56-36D2C665D32A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189F-449A-9C56-36D2C665D32A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189F-449A-9C56-36D2C665D32A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189F-449A-9C56-36D2C665D32A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189F-449A-9C56-36D2C665D32A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189F-449A-9C56-36D2C665D32A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189F-449A-9C56-36D2C665D32A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189F-449A-9C56-36D2C665D32A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189F-449A-9C56-36D2C665D32A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189F-449A-9C56-36D2C665D32A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189F-449A-9C56-36D2C665D32A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189F-449A-9C56-36D2C665D32A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189F-449A-9C56-36D2C665D32A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189F-449A-9C56-36D2C665D32A}"/>
              </c:ext>
            </c:extLst>
          </c:dPt>
          <c:dPt>
            <c:idx val="17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3-189F-449A-9C56-36D2C665D32A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189F-449A-9C56-36D2C665D32A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189F-449A-9C56-36D2C665D32A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189F-449A-9C56-36D2C665D32A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189F-449A-9C56-36D2C665D32A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189F-449A-9C56-36D2C665D32A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189F-449A-9C56-36D2C665D32A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189F-449A-9C56-36D2C665D32A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189F-449A-9C56-36D2C665D32A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189F-449A-9C56-36D2C665D32A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189F-449A-9C56-36D2C665D32A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189F-449A-9C56-36D2C665D32A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189F-449A-9C56-36D2C665D32A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189F-449A-9C56-36D2C665D32A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189F-449A-9C56-36D2C665D32A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189F-449A-9C56-36D2C665D32A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189F-449A-9C56-36D2C665D32A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189F-449A-9C56-36D2C665D32A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189F-449A-9C56-36D2C665D32A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189F-449A-9C56-36D2C665D32A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189F-449A-9C56-36D2C665D32A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189F-449A-9C56-36D2C665D32A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189F-449A-9C56-36D2C665D32A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189F-449A-9C56-36D2C665D32A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189F-449A-9C56-36D2C665D3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Regional Hospital Kladno</c:v>
                </c:pt>
                <c:pt idx="1">
                  <c:v>Vítkovice Hospital Ostrava</c:v>
                </c:pt>
                <c:pt idx="2">
                  <c:v>Litomerice city hospital</c:v>
                </c:pt>
                <c:pt idx="3">
                  <c:v>Regional hospital Pardubice</c:v>
                </c:pt>
                <c:pt idx="4">
                  <c:v>Hospital Kolín - Středočeský kraj</c:v>
                </c:pt>
                <c:pt idx="5">
                  <c:v>Karlovarská krajská nemocnice, a.s.</c:v>
                </c:pt>
                <c:pt idx="6">
                  <c:v>T.Bata Regional Hospital Zlín</c:v>
                </c:pt>
                <c:pt idx="7">
                  <c:v>Regional hospital Nachod</c:v>
                </c:pt>
                <c:pt idx="8">
                  <c:v>University Hospital Hradec Kralove</c:v>
                </c:pt>
                <c:pt idx="9">
                  <c:v>St. Anne's University Hospital Brno</c:v>
                </c:pt>
                <c:pt idx="10">
                  <c:v>Nemocnice Znojmo</c:v>
                </c:pt>
                <c:pt idx="11">
                  <c:v>Masaryk hospital Usti nad Labem</c:v>
                </c:pt>
                <c:pt idx="12">
                  <c:v>Hospital České Budějovice</c:v>
                </c:pt>
                <c:pt idx="13">
                  <c:v>Krajská zdravotní, a.s. - Nemocnice Chomutov, o.z.</c:v>
                </c:pt>
                <c:pt idx="14">
                  <c:v>Regional Hospital Trutnov</c:v>
                </c:pt>
                <c:pt idx="15">
                  <c:v>Karvinska hornicka nemocnice</c:v>
                </c:pt>
                <c:pt idx="16">
                  <c:v>Central military hospital</c:v>
                </c:pt>
                <c:pt idx="17">
                  <c:v>Czech Republic</c:v>
                </c:pt>
                <c:pt idx="18">
                  <c:v>NEMOS Sokolov, Hospital Sokolov</c:v>
                </c:pt>
                <c:pt idx="19">
                  <c:v>Hospital Teplice</c:v>
                </c:pt>
                <c:pt idx="20">
                  <c:v>Faculty Hospital Plzen</c:v>
                </c:pt>
                <c:pt idx="21">
                  <c:v>University Hospital Brno</c:v>
                </c:pt>
                <c:pt idx="22">
                  <c:v>Regional Hospital of Uherské Hradiště</c:v>
                </c:pt>
                <c:pt idx="23">
                  <c:v>Municipal Hospital Ostrava</c:v>
                </c:pt>
                <c:pt idx="24">
                  <c:v>University Hospital Ostrava</c:v>
                </c:pt>
                <c:pt idx="25">
                  <c:v>Hospital Trinec</c:v>
                </c:pt>
                <c:pt idx="26">
                  <c:v>Area Hospital Příbram - Neurology</c:v>
                </c:pt>
                <c:pt idx="27">
                  <c:v>General Faculty Hospital Prague</c:v>
                </c:pt>
                <c:pt idx="28">
                  <c:v>Regional hospital Liberec</c:v>
                </c:pt>
                <c:pt idx="29">
                  <c:v>University Hospital Motol Prague</c:v>
                </c:pt>
                <c:pt idx="30">
                  <c:v>Na Homolce Hospital</c:v>
                </c:pt>
                <c:pt idx="31">
                  <c:v>Decin Hospital, Krajska zdravotni, a.s.</c:v>
                </c:pt>
                <c:pt idx="32">
                  <c:v>Faculty Hospital Kralovske Vinohrady Prague</c:v>
                </c:pt>
                <c:pt idx="33">
                  <c:v>Hospital Břeclav</c:v>
                </c:pt>
                <c:pt idx="34">
                  <c:v>Jihlava Hospital </c:v>
                </c:pt>
                <c:pt idx="35">
                  <c:v>Prostějov Hospital</c:v>
                </c:pt>
                <c:pt idx="36">
                  <c:v>Hospital Blansko</c:v>
                </c:pt>
                <c:pt idx="37">
                  <c:v>University Hospital Olomouc</c:v>
                </c:pt>
                <c:pt idx="38">
                  <c:v>Thomayer's Hospital Prague</c:v>
                </c:pt>
                <c:pt idx="39">
                  <c:v>Pisek Hospital</c:v>
                </c:pt>
                <c:pt idx="40">
                  <c:v>Vyskov Hospital - Neurology</c:v>
                </c:pt>
                <c:pt idx="41">
                  <c:v>Associated Medical Devices Krnov - Neurology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16</c:v>
                </c:pt>
                <c:pt idx="1">
                  <c:v>39</c:v>
                </c:pt>
                <c:pt idx="2">
                  <c:v>44</c:v>
                </c:pt>
                <c:pt idx="3">
                  <c:v>47</c:v>
                </c:pt>
                <c:pt idx="4">
                  <c:v>48</c:v>
                </c:pt>
                <c:pt idx="5">
                  <c:v>53</c:v>
                </c:pt>
                <c:pt idx="6">
                  <c:v>57</c:v>
                </c:pt>
                <c:pt idx="7">
                  <c:v>60</c:v>
                </c:pt>
                <c:pt idx="8">
                  <c:v>61</c:v>
                </c:pt>
                <c:pt idx="9">
                  <c:v>63</c:v>
                </c:pt>
                <c:pt idx="10">
                  <c:v>64</c:v>
                </c:pt>
                <c:pt idx="11">
                  <c:v>64</c:v>
                </c:pt>
                <c:pt idx="12">
                  <c:v>70</c:v>
                </c:pt>
                <c:pt idx="13">
                  <c:v>73</c:v>
                </c:pt>
                <c:pt idx="14">
                  <c:v>74</c:v>
                </c:pt>
                <c:pt idx="15">
                  <c:v>75</c:v>
                </c:pt>
                <c:pt idx="16">
                  <c:v>76</c:v>
                </c:pt>
                <c:pt idx="17">
                  <c:v>76</c:v>
                </c:pt>
                <c:pt idx="18">
                  <c:v>79</c:v>
                </c:pt>
                <c:pt idx="19">
                  <c:v>80</c:v>
                </c:pt>
                <c:pt idx="20">
                  <c:v>81</c:v>
                </c:pt>
                <c:pt idx="21">
                  <c:v>82</c:v>
                </c:pt>
                <c:pt idx="22">
                  <c:v>83</c:v>
                </c:pt>
                <c:pt idx="23">
                  <c:v>84</c:v>
                </c:pt>
                <c:pt idx="24">
                  <c:v>87</c:v>
                </c:pt>
                <c:pt idx="25">
                  <c:v>87</c:v>
                </c:pt>
                <c:pt idx="26">
                  <c:v>88</c:v>
                </c:pt>
                <c:pt idx="27">
                  <c:v>88</c:v>
                </c:pt>
                <c:pt idx="28">
                  <c:v>88</c:v>
                </c:pt>
                <c:pt idx="29">
                  <c:v>89</c:v>
                </c:pt>
                <c:pt idx="30">
                  <c:v>90</c:v>
                </c:pt>
                <c:pt idx="31">
                  <c:v>90</c:v>
                </c:pt>
                <c:pt idx="32">
                  <c:v>90</c:v>
                </c:pt>
                <c:pt idx="33">
                  <c:v>92</c:v>
                </c:pt>
                <c:pt idx="34">
                  <c:v>92</c:v>
                </c:pt>
                <c:pt idx="35">
                  <c:v>94</c:v>
                </c:pt>
                <c:pt idx="36">
                  <c:v>94</c:v>
                </c:pt>
                <c:pt idx="37">
                  <c:v>94</c:v>
                </c:pt>
                <c:pt idx="38">
                  <c:v>96</c:v>
                </c:pt>
                <c:pt idx="39">
                  <c:v>97</c:v>
                </c:pt>
                <c:pt idx="40">
                  <c:v>98</c:v>
                </c:pt>
                <c:pt idx="4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189F-449A-9C56-36D2C665D3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zjištěná během hospitalizace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Associated Medical Devices Krnov - Neurology</c:v>
                </c:pt>
                <c:pt idx="1">
                  <c:v>Vítkovice Hospital Ostrava</c:v>
                </c:pt>
                <c:pt idx="2">
                  <c:v>Prostějov Hospital</c:v>
                </c:pt>
                <c:pt idx="3">
                  <c:v>Thomayer's Hospital Prague</c:v>
                </c:pt>
                <c:pt idx="4">
                  <c:v>Regional Hospital of Uherské Hradiště</c:v>
                </c:pt>
                <c:pt idx="5">
                  <c:v>Hospital Blansko</c:v>
                </c:pt>
                <c:pt idx="6">
                  <c:v>Regional hospital Liberec</c:v>
                </c:pt>
                <c:pt idx="7">
                  <c:v>Karvinska hornicka nemocnice</c:v>
                </c:pt>
                <c:pt idx="8">
                  <c:v>Masaryk hospital Usti nad Labem</c:v>
                </c:pt>
                <c:pt idx="9">
                  <c:v>Regional Hospital Kladno</c:v>
                </c:pt>
                <c:pt idx="10">
                  <c:v>Hospital Kolín - Středočeský kraj</c:v>
                </c:pt>
                <c:pt idx="11">
                  <c:v>Decin Hospital, Krajska zdravotni, a.s.</c:v>
                </c:pt>
                <c:pt idx="12">
                  <c:v>T.Bata Regional Hospital Zlín</c:v>
                </c:pt>
                <c:pt idx="13">
                  <c:v>Vyskov Hospital - Neurology</c:v>
                </c:pt>
                <c:pt idx="14">
                  <c:v>Faculty Hospital Plzen</c:v>
                </c:pt>
                <c:pt idx="15">
                  <c:v>General Faculty Hospital Prague</c:v>
                </c:pt>
                <c:pt idx="16">
                  <c:v>Karlovarská krajská nemocnice, a.s.</c:v>
                </c:pt>
                <c:pt idx="17">
                  <c:v>Area Hospital Příbram - Neurology</c:v>
                </c:pt>
                <c:pt idx="18">
                  <c:v>Litomerice city hospital</c:v>
                </c:pt>
                <c:pt idx="19">
                  <c:v>University Hospital Ostrava</c:v>
                </c:pt>
                <c:pt idx="20">
                  <c:v>Jihlava Hospital </c:v>
                </c:pt>
                <c:pt idx="21">
                  <c:v>Hospital Teplice</c:v>
                </c:pt>
                <c:pt idx="22">
                  <c:v>Municipal Hospital Ostrava</c:v>
                </c:pt>
                <c:pt idx="23">
                  <c:v>Krajská zdravotní, a.s. - Nemocnice Chomutov, o.z.</c:v>
                </c:pt>
                <c:pt idx="24">
                  <c:v>Czech Republic</c:v>
                </c:pt>
                <c:pt idx="25">
                  <c:v>Na Homolce Hospital</c:v>
                </c:pt>
                <c:pt idx="26">
                  <c:v>Regional hospital Nachod</c:v>
                </c:pt>
                <c:pt idx="27">
                  <c:v>University Hospital Brno</c:v>
                </c:pt>
                <c:pt idx="28">
                  <c:v>Faculty Hospital Kralovske Vinohrady Prague</c:v>
                </c:pt>
                <c:pt idx="29">
                  <c:v>University Hospital Olomouc</c:v>
                </c:pt>
                <c:pt idx="30">
                  <c:v>Central military hospital</c:v>
                </c:pt>
                <c:pt idx="31">
                  <c:v>Regional hospital Pardubice</c:v>
                </c:pt>
                <c:pt idx="32">
                  <c:v>Hospital České Budějovice</c:v>
                </c:pt>
                <c:pt idx="33">
                  <c:v>Nemocnice Znojmo</c:v>
                </c:pt>
                <c:pt idx="34">
                  <c:v>University Hospital Hradec Kralove</c:v>
                </c:pt>
                <c:pt idx="35">
                  <c:v>St. Anne's University Hospital Brno</c:v>
                </c:pt>
                <c:pt idx="36">
                  <c:v>Regional Hospital Trutnov</c:v>
                </c:pt>
                <c:pt idx="37">
                  <c:v>Hospital Trinec</c:v>
                </c:pt>
                <c:pt idx="38">
                  <c:v>Pisek Hospital</c:v>
                </c:pt>
                <c:pt idx="39">
                  <c:v>Hospital Břeclav</c:v>
                </c:pt>
                <c:pt idx="40">
                  <c:v>NEMOS Sokolov, Hospital Sokolov</c:v>
                </c:pt>
                <c:pt idx="41">
                  <c:v>University Hospital Motol Prague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0.95</c:v>
                </c:pt>
                <c:pt idx="11">
                  <c:v>0.99</c:v>
                </c:pt>
                <c:pt idx="12">
                  <c:v>1.1100000000000001</c:v>
                </c:pt>
                <c:pt idx="13">
                  <c:v>1.18</c:v>
                </c:pt>
                <c:pt idx="14">
                  <c:v>1.23</c:v>
                </c:pt>
                <c:pt idx="15">
                  <c:v>1.72</c:v>
                </c:pt>
                <c:pt idx="16">
                  <c:v>1.72</c:v>
                </c:pt>
                <c:pt idx="17">
                  <c:v>1.92</c:v>
                </c:pt>
                <c:pt idx="18">
                  <c:v>2.13</c:v>
                </c:pt>
                <c:pt idx="19">
                  <c:v>2.65</c:v>
                </c:pt>
                <c:pt idx="20">
                  <c:v>3.12</c:v>
                </c:pt>
                <c:pt idx="21">
                  <c:v>3.16</c:v>
                </c:pt>
                <c:pt idx="22">
                  <c:v>3.45</c:v>
                </c:pt>
                <c:pt idx="23">
                  <c:v>3.7</c:v>
                </c:pt>
                <c:pt idx="24">
                  <c:v>3.82</c:v>
                </c:pt>
                <c:pt idx="25">
                  <c:v>4.29</c:v>
                </c:pt>
                <c:pt idx="26">
                  <c:v>4.4400000000000004</c:v>
                </c:pt>
                <c:pt idx="27">
                  <c:v>4.71</c:v>
                </c:pt>
                <c:pt idx="28">
                  <c:v>4.88</c:v>
                </c:pt>
                <c:pt idx="29">
                  <c:v>5.32</c:v>
                </c:pt>
                <c:pt idx="30">
                  <c:v>5.45</c:v>
                </c:pt>
                <c:pt idx="31">
                  <c:v>5.48</c:v>
                </c:pt>
                <c:pt idx="32">
                  <c:v>5.59</c:v>
                </c:pt>
                <c:pt idx="33">
                  <c:v>6.06</c:v>
                </c:pt>
                <c:pt idx="34">
                  <c:v>6.45</c:v>
                </c:pt>
                <c:pt idx="35">
                  <c:v>6.54</c:v>
                </c:pt>
                <c:pt idx="36">
                  <c:v>6.82</c:v>
                </c:pt>
                <c:pt idx="37">
                  <c:v>6.94</c:v>
                </c:pt>
                <c:pt idx="38">
                  <c:v>7.69</c:v>
                </c:pt>
                <c:pt idx="39">
                  <c:v>8.57</c:v>
                </c:pt>
                <c:pt idx="40">
                  <c:v>12.73</c:v>
                </c:pt>
                <c:pt idx="41">
                  <c:v>14.62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388A-4B99-A803-EFB6FA0315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nově zjištěná při přijetí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Associated Medical Devices Krnov - Neurology</c:v>
                </c:pt>
                <c:pt idx="1">
                  <c:v>Vítkovice Hospital Ostrava</c:v>
                </c:pt>
                <c:pt idx="2">
                  <c:v>Prostějov Hospital</c:v>
                </c:pt>
                <c:pt idx="3">
                  <c:v>Thomayer's Hospital Prague</c:v>
                </c:pt>
                <c:pt idx="4">
                  <c:v>Regional Hospital of Uherské Hradiště</c:v>
                </c:pt>
                <c:pt idx="5">
                  <c:v>Hospital Blansko</c:v>
                </c:pt>
                <c:pt idx="6">
                  <c:v>Regional hospital Liberec</c:v>
                </c:pt>
                <c:pt idx="7">
                  <c:v>Karvinska hornicka nemocnice</c:v>
                </c:pt>
                <c:pt idx="8">
                  <c:v>Masaryk hospital Usti nad Labem</c:v>
                </c:pt>
                <c:pt idx="9">
                  <c:v>Regional Hospital Kladno</c:v>
                </c:pt>
                <c:pt idx="10">
                  <c:v>Hospital Kolín - Středočeský kraj</c:v>
                </c:pt>
                <c:pt idx="11">
                  <c:v>Decin Hospital, Krajska zdravotni, a.s.</c:v>
                </c:pt>
                <c:pt idx="12">
                  <c:v>T.Bata Regional Hospital Zlín</c:v>
                </c:pt>
                <c:pt idx="13">
                  <c:v>Vyskov Hospital - Neurology</c:v>
                </c:pt>
                <c:pt idx="14">
                  <c:v>Faculty Hospital Plzen</c:v>
                </c:pt>
                <c:pt idx="15">
                  <c:v>General Faculty Hospital Prague</c:v>
                </c:pt>
                <c:pt idx="16">
                  <c:v>Karlovarská krajská nemocnice, a.s.</c:v>
                </c:pt>
                <c:pt idx="17">
                  <c:v>Area Hospital Příbram - Neurology</c:v>
                </c:pt>
                <c:pt idx="18">
                  <c:v>Litomerice city hospital</c:v>
                </c:pt>
                <c:pt idx="19">
                  <c:v>University Hospital Ostrava</c:v>
                </c:pt>
                <c:pt idx="20">
                  <c:v>Jihlava Hospital </c:v>
                </c:pt>
                <c:pt idx="21">
                  <c:v>Hospital Teplice</c:v>
                </c:pt>
                <c:pt idx="22">
                  <c:v>Municipal Hospital Ostrava</c:v>
                </c:pt>
                <c:pt idx="23">
                  <c:v>Krajská zdravotní, a.s. - Nemocnice Chomutov, o.z.</c:v>
                </c:pt>
                <c:pt idx="24">
                  <c:v>Czech Republic</c:v>
                </c:pt>
                <c:pt idx="25">
                  <c:v>Na Homolce Hospital</c:v>
                </c:pt>
                <c:pt idx="26">
                  <c:v>Regional hospital Nachod</c:v>
                </c:pt>
                <c:pt idx="27">
                  <c:v>University Hospital Brno</c:v>
                </c:pt>
                <c:pt idx="28">
                  <c:v>Faculty Hospital Kralovske Vinohrady Prague</c:v>
                </c:pt>
                <c:pt idx="29">
                  <c:v>University Hospital Olomouc</c:v>
                </c:pt>
                <c:pt idx="30">
                  <c:v>Central military hospital</c:v>
                </c:pt>
                <c:pt idx="31">
                  <c:v>Regional hospital Pardubice</c:v>
                </c:pt>
                <c:pt idx="32">
                  <c:v>Hospital České Budějovice</c:v>
                </c:pt>
                <c:pt idx="33">
                  <c:v>Nemocnice Znojmo</c:v>
                </c:pt>
                <c:pt idx="34">
                  <c:v>University Hospital Hradec Kralove</c:v>
                </c:pt>
                <c:pt idx="35">
                  <c:v>St. Anne's University Hospital Brno</c:v>
                </c:pt>
                <c:pt idx="36">
                  <c:v>Regional Hospital Trutnov</c:v>
                </c:pt>
                <c:pt idx="37">
                  <c:v>Hospital Trinec</c:v>
                </c:pt>
                <c:pt idx="38">
                  <c:v>Pisek Hospital</c:v>
                </c:pt>
                <c:pt idx="39">
                  <c:v>Hospital Břeclav</c:v>
                </c:pt>
                <c:pt idx="40">
                  <c:v>NEMOS Sokolov, Hospital Sokolov</c:v>
                </c:pt>
                <c:pt idx="41">
                  <c:v>University Hospital Motol Prague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3.45</c:v>
                </c:pt>
                <c:pt idx="5">
                  <c:v>3.51</c:v>
                </c:pt>
                <c:pt idx="6">
                  <c:v>6.35</c:v>
                </c:pt>
                <c:pt idx="7">
                  <c:v>7.06</c:v>
                </c:pt>
                <c:pt idx="8">
                  <c:v>9.92</c:v>
                </c:pt>
                <c:pt idx="9">
                  <c:v>12.5</c:v>
                </c:pt>
                <c:pt idx="10">
                  <c:v>8.57</c:v>
                </c:pt>
                <c:pt idx="11">
                  <c:v>8.91</c:v>
                </c:pt>
                <c:pt idx="12">
                  <c:v>2.2200000000000002</c:v>
                </c:pt>
                <c:pt idx="13">
                  <c:v>7.06</c:v>
                </c:pt>
                <c:pt idx="14">
                  <c:v>1.23</c:v>
                </c:pt>
                <c:pt idx="15">
                  <c:v>3.45</c:v>
                </c:pt>
                <c:pt idx="16">
                  <c:v>6.9</c:v>
                </c:pt>
                <c:pt idx="17">
                  <c:v>0</c:v>
                </c:pt>
                <c:pt idx="18">
                  <c:v>2.13</c:v>
                </c:pt>
                <c:pt idx="19">
                  <c:v>8.85</c:v>
                </c:pt>
                <c:pt idx="20">
                  <c:v>4.6900000000000004</c:v>
                </c:pt>
                <c:pt idx="21">
                  <c:v>5.26</c:v>
                </c:pt>
                <c:pt idx="22">
                  <c:v>9.48</c:v>
                </c:pt>
                <c:pt idx="23">
                  <c:v>4.9400000000000004</c:v>
                </c:pt>
                <c:pt idx="24">
                  <c:v>5.27</c:v>
                </c:pt>
                <c:pt idx="25">
                  <c:v>5.71</c:v>
                </c:pt>
                <c:pt idx="26">
                  <c:v>8.89</c:v>
                </c:pt>
                <c:pt idx="27">
                  <c:v>2.35</c:v>
                </c:pt>
                <c:pt idx="28">
                  <c:v>12.2</c:v>
                </c:pt>
                <c:pt idx="29">
                  <c:v>8.51</c:v>
                </c:pt>
                <c:pt idx="30">
                  <c:v>0</c:v>
                </c:pt>
                <c:pt idx="31">
                  <c:v>1.37</c:v>
                </c:pt>
                <c:pt idx="32">
                  <c:v>9.09</c:v>
                </c:pt>
                <c:pt idx="33">
                  <c:v>9.09</c:v>
                </c:pt>
                <c:pt idx="34">
                  <c:v>6.45</c:v>
                </c:pt>
                <c:pt idx="35">
                  <c:v>8.41</c:v>
                </c:pt>
                <c:pt idx="36">
                  <c:v>4.55</c:v>
                </c:pt>
                <c:pt idx="37">
                  <c:v>1.39</c:v>
                </c:pt>
                <c:pt idx="38">
                  <c:v>3.08</c:v>
                </c:pt>
                <c:pt idx="39">
                  <c:v>5.71</c:v>
                </c:pt>
                <c:pt idx="40">
                  <c:v>0</c:v>
                </c:pt>
                <c:pt idx="41">
                  <c:v>2.34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8A-4B99-A803-EFB6FA0315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známá FS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Associated Medical Devices Krnov - Neurology</c:v>
                </c:pt>
                <c:pt idx="1">
                  <c:v>Vítkovice Hospital Ostrava</c:v>
                </c:pt>
                <c:pt idx="2">
                  <c:v>Prostějov Hospital</c:v>
                </c:pt>
                <c:pt idx="3">
                  <c:v>Thomayer's Hospital Prague</c:v>
                </c:pt>
                <c:pt idx="4">
                  <c:v>Regional Hospital of Uherské Hradiště</c:v>
                </c:pt>
                <c:pt idx="5">
                  <c:v>Hospital Blansko</c:v>
                </c:pt>
                <c:pt idx="6">
                  <c:v>Regional hospital Liberec</c:v>
                </c:pt>
                <c:pt idx="7">
                  <c:v>Karvinska hornicka nemocnice</c:v>
                </c:pt>
                <c:pt idx="8">
                  <c:v>Masaryk hospital Usti nad Labem</c:v>
                </c:pt>
                <c:pt idx="9">
                  <c:v>Regional Hospital Kladno</c:v>
                </c:pt>
                <c:pt idx="10">
                  <c:v>Hospital Kolín - Středočeský kraj</c:v>
                </c:pt>
                <c:pt idx="11">
                  <c:v>Decin Hospital, Krajska zdravotni, a.s.</c:v>
                </c:pt>
                <c:pt idx="12">
                  <c:v>T.Bata Regional Hospital Zlín</c:v>
                </c:pt>
                <c:pt idx="13">
                  <c:v>Vyskov Hospital - Neurology</c:v>
                </c:pt>
                <c:pt idx="14">
                  <c:v>Faculty Hospital Plzen</c:v>
                </c:pt>
                <c:pt idx="15">
                  <c:v>General Faculty Hospital Prague</c:v>
                </c:pt>
                <c:pt idx="16">
                  <c:v>Karlovarská krajská nemocnice, a.s.</c:v>
                </c:pt>
                <c:pt idx="17">
                  <c:v>Area Hospital Příbram - Neurology</c:v>
                </c:pt>
                <c:pt idx="18">
                  <c:v>Litomerice city hospital</c:v>
                </c:pt>
                <c:pt idx="19">
                  <c:v>University Hospital Ostrava</c:v>
                </c:pt>
                <c:pt idx="20">
                  <c:v>Jihlava Hospital </c:v>
                </c:pt>
                <c:pt idx="21">
                  <c:v>Hospital Teplice</c:v>
                </c:pt>
                <c:pt idx="22">
                  <c:v>Municipal Hospital Ostrava</c:v>
                </c:pt>
                <c:pt idx="23">
                  <c:v>Krajská zdravotní, a.s. - Nemocnice Chomutov, o.z.</c:v>
                </c:pt>
                <c:pt idx="24">
                  <c:v>Czech Republic</c:v>
                </c:pt>
                <c:pt idx="25">
                  <c:v>Na Homolce Hospital</c:v>
                </c:pt>
                <c:pt idx="26">
                  <c:v>Regional hospital Nachod</c:v>
                </c:pt>
                <c:pt idx="27">
                  <c:v>University Hospital Brno</c:v>
                </c:pt>
                <c:pt idx="28">
                  <c:v>Faculty Hospital Kralovske Vinohrady Prague</c:v>
                </c:pt>
                <c:pt idx="29">
                  <c:v>University Hospital Olomouc</c:v>
                </c:pt>
                <c:pt idx="30">
                  <c:v>Central military hospital</c:v>
                </c:pt>
                <c:pt idx="31">
                  <c:v>Regional hospital Pardubice</c:v>
                </c:pt>
                <c:pt idx="32">
                  <c:v>Hospital České Budějovice</c:v>
                </c:pt>
                <c:pt idx="33">
                  <c:v>Nemocnice Znojmo</c:v>
                </c:pt>
                <c:pt idx="34">
                  <c:v>University Hospital Hradec Kralove</c:v>
                </c:pt>
                <c:pt idx="35">
                  <c:v>St. Anne's University Hospital Brno</c:v>
                </c:pt>
                <c:pt idx="36">
                  <c:v>Regional Hospital Trutnov</c:v>
                </c:pt>
                <c:pt idx="37">
                  <c:v>Hospital Trinec</c:v>
                </c:pt>
                <c:pt idx="38">
                  <c:v>Pisek Hospital</c:v>
                </c:pt>
                <c:pt idx="39">
                  <c:v>Hospital Břeclav</c:v>
                </c:pt>
                <c:pt idx="40">
                  <c:v>NEMOS Sokolov, Hospital Sokolov</c:v>
                </c:pt>
                <c:pt idx="41">
                  <c:v>University Hospital Motol Prague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8.77</c:v>
                </c:pt>
                <c:pt idx="1">
                  <c:v>18.45</c:v>
                </c:pt>
                <c:pt idx="2">
                  <c:v>20.69</c:v>
                </c:pt>
                <c:pt idx="3">
                  <c:v>25</c:v>
                </c:pt>
                <c:pt idx="4">
                  <c:v>14.94</c:v>
                </c:pt>
                <c:pt idx="5">
                  <c:v>26.32</c:v>
                </c:pt>
                <c:pt idx="6">
                  <c:v>15.87</c:v>
                </c:pt>
                <c:pt idx="7">
                  <c:v>23.53</c:v>
                </c:pt>
                <c:pt idx="8">
                  <c:v>10.74</c:v>
                </c:pt>
                <c:pt idx="9">
                  <c:v>17.5</c:v>
                </c:pt>
                <c:pt idx="10">
                  <c:v>20</c:v>
                </c:pt>
                <c:pt idx="11">
                  <c:v>12.87</c:v>
                </c:pt>
                <c:pt idx="12">
                  <c:v>22.22</c:v>
                </c:pt>
                <c:pt idx="13">
                  <c:v>23.53</c:v>
                </c:pt>
                <c:pt idx="14">
                  <c:v>29.63</c:v>
                </c:pt>
                <c:pt idx="15">
                  <c:v>22.41</c:v>
                </c:pt>
                <c:pt idx="16">
                  <c:v>12.07</c:v>
                </c:pt>
                <c:pt idx="17">
                  <c:v>17.309999999999999</c:v>
                </c:pt>
                <c:pt idx="18">
                  <c:v>10.64</c:v>
                </c:pt>
                <c:pt idx="19">
                  <c:v>22.12</c:v>
                </c:pt>
                <c:pt idx="20">
                  <c:v>18.75</c:v>
                </c:pt>
                <c:pt idx="21">
                  <c:v>13.68</c:v>
                </c:pt>
                <c:pt idx="22">
                  <c:v>18.100000000000001</c:v>
                </c:pt>
                <c:pt idx="23">
                  <c:v>11.11</c:v>
                </c:pt>
                <c:pt idx="24">
                  <c:v>17.899999999999999</c:v>
                </c:pt>
                <c:pt idx="25">
                  <c:v>15.71</c:v>
                </c:pt>
                <c:pt idx="26">
                  <c:v>24.44</c:v>
                </c:pt>
                <c:pt idx="27">
                  <c:v>24.71</c:v>
                </c:pt>
                <c:pt idx="28">
                  <c:v>7.32</c:v>
                </c:pt>
                <c:pt idx="29">
                  <c:v>22.34</c:v>
                </c:pt>
                <c:pt idx="30">
                  <c:v>23.64</c:v>
                </c:pt>
                <c:pt idx="31">
                  <c:v>13.7</c:v>
                </c:pt>
                <c:pt idx="32">
                  <c:v>9.7899999999999991</c:v>
                </c:pt>
                <c:pt idx="33">
                  <c:v>24.24</c:v>
                </c:pt>
                <c:pt idx="34">
                  <c:v>16.13</c:v>
                </c:pt>
                <c:pt idx="35">
                  <c:v>15.89</c:v>
                </c:pt>
                <c:pt idx="36">
                  <c:v>20.45</c:v>
                </c:pt>
                <c:pt idx="37">
                  <c:v>31.94</c:v>
                </c:pt>
                <c:pt idx="38">
                  <c:v>23.08</c:v>
                </c:pt>
                <c:pt idx="39">
                  <c:v>12.86</c:v>
                </c:pt>
                <c:pt idx="40">
                  <c:v>21.82</c:v>
                </c:pt>
                <c:pt idx="41">
                  <c:v>11.11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8A-4B99-A803-EFB6FA031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Telemetrie s automatickou detekci FS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Area Hospital Příbram - Neurology</c:v>
                </c:pt>
                <c:pt idx="1">
                  <c:v>Vítkovice Hospital Ostrava</c:v>
                </c:pt>
                <c:pt idx="2">
                  <c:v>Regional Hospital Kladno</c:v>
                </c:pt>
                <c:pt idx="3">
                  <c:v>Regional Hospital of Uherské Hradiště</c:v>
                </c:pt>
                <c:pt idx="4">
                  <c:v>Prostějov Hospital</c:v>
                </c:pt>
                <c:pt idx="5">
                  <c:v>T.Bata Regional Hospital Zlín</c:v>
                </c:pt>
                <c:pt idx="6">
                  <c:v>Karvinska hornicka nemocnice</c:v>
                </c:pt>
                <c:pt idx="7">
                  <c:v>Thomayer's Hospital Prague</c:v>
                </c:pt>
                <c:pt idx="8">
                  <c:v>Hospital Blansko</c:v>
                </c:pt>
                <c:pt idx="9">
                  <c:v>Regional hospital Liberec</c:v>
                </c:pt>
                <c:pt idx="10">
                  <c:v>Masaryk hospital Usti nad Labem</c:v>
                </c:pt>
                <c:pt idx="11">
                  <c:v>NEMOS Sokolov, Hospital Sokolov</c:v>
                </c:pt>
                <c:pt idx="12">
                  <c:v>Associated Medical Devices Krnov - Neurology</c:v>
                </c:pt>
                <c:pt idx="13">
                  <c:v>Krajská zdravotní, a.s. - Nemocnice Chomutov, o.z.</c:v>
                </c:pt>
                <c:pt idx="14">
                  <c:v>Hospital Teplice</c:v>
                </c:pt>
                <c:pt idx="15">
                  <c:v>Faculty Hospital Kralovske Vinohrady Prague</c:v>
                </c:pt>
                <c:pt idx="16">
                  <c:v>General Faculty Hospital Prague</c:v>
                </c:pt>
                <c:pt idx="17">
                  <c:v>Karlovarská krajská nemocnice, a.s.</c:v>
                </c:pt>
                <c:pt idx="18">
                  <c:v>Litomerice city hospital</c:v>
                </c:pt>
                <c:pt idx="19">
                  <c:v>Faculty Hospital Plzen</c:v>
                </c:pt>
                <c:pt idx="20">
                  <c:v>Hospital Břeclav</c:v>
                </c:pt>
                <c:pt idx="21">
                  <c:v>Hospital Kolín - Středočeský kraj</c:v>
                </c:pt>
                <c:pt idx="22">
                  <c:v>Regional Hospital Trutnov</c:v>
                </c:pt>
                <c:pt idx="23">
                  <c:v>Decin Hospital, Krajska zdravotni, a.s.</c:v>
                </c:pt>
                <c:pt idx="24">
                  <c:v>University Hospital Ostrava</c:v>
                </c:pt>
                <c:pt idx="25">
                  <c:v>Jihlava Hospital </c:v>
                </c:pt>
                <c:pt idx="26">
                  <c:v>Nemocnice Znojmo</c:v>
                </c:pt>
                <c:pt idx="27">
                  <c:v>University Hospital Hradec Kralove</c:v>
                </c:pt>
                <c:pt idx="28">
                  <c:v>Pisek Hospital</c:v>
                </c:pt>
                <c:pt idx="29">
                  <c:v>Vyskov Hospital - Neurology</c:v>
                </c:pt>
                <c:pt idx="30">
                  <c:v>Na Homolce Hospital</c:v>
                </c:pt>
                <c:pt idx="31">
                  <c:v>Regional hospital Pardubice</c:v>
                </c:pt>
                <c:pt idx="32">
                  <c:v>Regional hospital Nachod</c:v>
                </c:pt>
                <c:pt idx="33">
                  <c:v>St. Anne's University Hospital Brno</c:v>
                </c:pt>
                <c:pt idx="34">
                  <c:v>Municipal Hospital Ostrava</c:v>
                </c:pt>
                <c:pt idx="35">
                  <c:v>University Hospital Olomouc</c:v>
                </c:pt>
                <c:pt idx="36">
                  <c:v>Hospital Trinec</c:v>
                </c:pt>
                <c:pt idx="37">
                  <c:v>University Hospital Brno</c:v>
                </c:pt>
                <c:pt idx="38">
                  <c:v>Czech Republic</c:v>
                </c:pt>
                <c:pt idx="39">
                  <c:v>University Hospital Motol Prague</c:v>
                </c:pt>
                <c:pt idx="40">
                  <c:v>Central military hospital</c:v>
                </c:pt>
                <c:pt idx="41">
                  <c:v>Hospital České Budějovice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10.74</c:v>
                </c:pt>
                <c:pt idx="39">
                  <c:v>28</c:v>
                </c:pt>
                <c:pt idx="40">
                  <c:v>33.33</c:v>
                </c:pt>
                <c:pt idx="41">
                  <c:v>62.5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84BD-4197-AC1F-C83CC4FDBD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Telemetrie bez automatické detekce FS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Area Hospital Příbram - Neurology</c:v>
                </c:pt>
                <c:pt idx="1">
                  <c:v>Vítkovice Hospital Ostrava</c:v>
                </c:pt>
                <c:pt idx="2">
                  <c:v>Regional Hospital Kladno</c:v>
                </c:pt>
                <c:pt idx="3">
                  <c:v>Regional Hospital of Uherské Hradiště</c:v>
                </c:pt>
                <c:pt idx="4">
                  <c:v>Prostějov Hospital</c:v>
                </c:pt>
                <c:pt idx="5">
                  <c:v>T.Bata Regional Hospital Zlín</c:v>
                </c:pt>
                <c:pt idx="6">
                  <c:v>Karvinska hornicka nemocnice</c:v>
                </c:pt>
                <c:pt idx="7">
                  <c:v>Thomayer's Hospital Prague</c:v>
                </c:pt>
                <c:pt idx="8">
                  <c:v>Hospital Blansko</c:v>
                </c:pt>
                <c:pt idx="9">
                  <c:v>Regional hospital Liberec</c:v>
                </c:pt>
                <c:pt idx="10">
                  <c:v>Masaryk hospital Usti nad Labem</c:v>
                </c:pt>
                <c:pt idx="11">
                  <c:v>NEMOS Sokolov, Hospital Sokolov</c:v>
                </c:pt>
                <c:pt idx="12">
                  <c:v>Associated Medical Devices Krnov - Neurology</c:v>
                </c:pt>
                <c:pt idx="13">
                  <c:v>Krajská zdravotní, a.s. - Nemocnice Chomutov, o.z.</c:v>
                </c:pt>
                <c:pt idx="14">
                  <c:v>Hospital Teplice</c:v>
                </c:pt>
                <c:pt idx="15">
                  <c:v>Faculty Hospital Kralovske Vinohrady Prague</c:v>
                </c:pt>
                <c:pt idx="16">
                  <c:v>General Faculty Hospital Prague</c:v>
                </c:pt>
                <c:pt idx="17">
                  <c:v>Karlovarská krajská nemocnice, a.s.</c:v>
                </c:pt>
                <c:pt idx="18">
                  <c:v>Litomerice city hospital</c:v>
                </c:pt>
                <c:pt idx="19">
                  <c:v>Faculty Hospital Plzen</c:v>
                </c:pt>
                <c:pt idx="20">
                  <c:v>Hospital Břeclav</c:v>
                </c:pt>
                <c:pt idx="21">
                  <c:v>Hospital Kolín - Středočeský kraj</c:v>
                </c:pt>
                <c:pt idx="22">
                  <c:v>Regional Hospital Trutnov</c:v>
                </c:pt>
                <c:pt idx="23">
                  <c:v>Decin Hospital, Krajska zdravotni, a.s.</c:v>
                </c:pt>
                <c:pt idx="24">
                  <c:v>University Hospital Ostrava</c:v>
                </c:pt>
                <c:pt idx="25">
                  <c:v>Jihlava Hospital </c:v>
                </c:pt>
                <c:pt idx="26">
                  <c:v>Nemocnice Znojmo</c:v>
                </c:pt>
                <c:pt idx="27">
                  <c:v>University Hospital Hradec Kralove</c:v>
                </c:pt>
                <c:pt idx="28">
                  <c:v>Pisek Hospital</c:v>
                </c:pt>
                <c:pt idx="29">
                  <c:v>Vyskov Hospital - Neurology</c:v>
                </c:pt>
                <c:pt idx="30">
                  <c:v>Na Homolce Hospital</c:v>
                </c:pt>
                <c:pt idx="31">
                  <c:v>Regional hospital Pardubice</c:v>
                </c:pt>
                <c:pt idx="32">
                  <c:v>Regional hospital Nachod</c:v>
                </c:pt>
                <c:pt idx="33">
                  <c:v>St. Anne's University Hospital Brno</c:v>
                </c:pt>
                <c:pt idx="34">
                  <c:v>Municipal Hospital Ostrava</c:v>
                </c:pt>
                <c:pt idx="35">
                  <c:v>University Hospital Olomouc</c:v>
                </c:pt>
                <c:pt idx="36">
                  <c:v>Hospital Trinec</c:v>
                </c:pt>
                <c:pt idx="37">
                  <c:v>University Hospital Brno</c:v>
                </c:pt>
                <c:pt idx="38">
                  <c:v>Czech Republic</c:v>
                </c:pt>
                <c:pt idx="39">
                  <c:v>University Hospital Motol Prague</c:v>
                </c:pt>
                <c:pt idx="40">
                  <c:v>Central military hospital</c:v>
                </c:pt>
                <c:pt idx="41">
                  <c:v>Hospital České Budějovice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20</c:v>
                </c:pt>
                <c:pt idx="37">
                  <c:v>50</c:v>
                </c:pt>
                <c:pt idx="38">
                  <c:v>3.31</c:v>
                </c:pt>
                <c:pt idx="39">
                  <c:v>0</c:v>
                </c:pt>
                <c:pt idx="40">
                  <c:v>0</c:v>
                </c:pt>
                <c:pt idx="41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BD-4197-AC1F-C83CC4FDBD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Holterovo monitorování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Area Hospital Příbram - Neurology</c:v>
                </c:pt>
                <c:pt idx="1">
                  <c:v>Vítkovice Hospital Ostrava</c:v>
                </c:pt>
                <c:pt idx="2">
                  <c:v>Regional Hospital Kladno</c:v>
                </c:pt>
                <c:pt idx="3">
                  <c:v>Regional Hospital of Uherské Hradiště</c:v>
                </c:pt>
                <c:pt idx="4">
                  <c:v>Prostějov Hospital</c:v>
                </c:pt>
                <c:pt idx="5">
                  <c:v>T.Bata Regional Hospital Zlín</c:v>
                </c:pt>
                <c:pt idx="6">
                  <c:v>Karvinska hornicka nemocnice</c:v>
                </c:pt>
                <c:pt idx="7">
                  <c:v>Thomayer's Hospital Prague</c:v>
                </c:pt>
                <c:pt idx="8">
                  <c:v>Hospital Blansko</c:v>
                </c:pt>
                <c:pt idx="9">
                  <c:v>Regional hospital Liberec</c:v>
                </c:pt>
                <c:pt idx="10">
                  <c:v>Masaryk hospital Usti nad Labem</c:v>
                </c:pt>
                <c:pt idx="11">
                  <c:v>NEMOS Sokolov, Hospital Sokolov</c:v>
                </c:pt>
                <c:pt idx="12">
                  <c:v>Associated Medical Devices Krnov - Neurology</c:v>
                </c:pt>
                <c:pt idx="13">
                  <c:v>Krajská zdravotní, a.s. - Nemocnice Chomutov, o.z.</c:v>
                </c:pt>
                <c:pt idx="14">
                  <c:v>Hospital Teplice</c:v>
                </c:pt>
                <c:pt idx="15">
                  <c:v>Faculty Hospital Kralovske Vinohrady Prague</c:v>
                </c:pt>
                <c:pt idx="16">
                  <c:v>General Faculty Hospital Prague</c:v>
                </c:pt>
                <c:pt idx="17">
                  <c:v>Karlovarská krajská nemocnice, a.s.</c:v>
                </c:pt>
                <c:pt idx="18">
                  <c:v>Litomerice city hospital</c:v>
                </c:pt>
                <c:pt idx="19">
                  <c:v>Faculty Hospital Plzen</c:v>
                </c:pt>
                <c:pt idx="20">
                  <c:v>Hospital Břeclav</c:v>
                </c:pt>
                <c:pt idx="21">
                  <c:v>Hospital Kolín - Středočeský kraj</c:v>
                </c:pt>
                <c:pt idx="22">
                  <c:v>Regional Hospital Trutnov</c:v>
                </c:pt>
                <c:pt idx="23">
                  <c:v>Decin Hospital, Krajska zdravotni, a.s.</c:v>
                </c:pt>
                <c:pt idx="24">
                  <c:v>University Hospital Ostrava</c:v>
                </c:pt>
                <c:pt idx="25">
                  <c:v>Jihlava Hospital </c:v>
                </c:pt>
                <c:pt idx="26">
                  <c:v>Nemocnice Znojmo</c:v>
                </c:pt>
                <c:pt idx="27">
                  <c:v>University Hospital Hradec Kralove</c:v>
                </c:pt>
                <c:pt idx="28">
                  <c:v>Pisek Hospital</c:v>
                </c:pt>
                <c:pt idx="29">
                  <c:v>Vyskov Hospital - Neurology</c:v>
                </c:pt>
                <c:pt idx="30">
                  <c:v>Na Homolce Hospital</c:v>
                </c:pt>
                <c:pt idx="31">
                  <c:v>Regional hospital Pardubice</c:v>
                </c:pt>
                <c:pt idx="32">
                  <c:v>Regional hospital Nachod</c:v>
                </c:pt>
                <c:pt idx="33">
                  <c:v>St. Anne's University Hospital Brno</c:v>
                </c:pt>
                <c:pt idx="34">
                  <c:v>Municipal Hospital Ostrava</c:v>
                </c:pt>
                <c:pt idx="35">
                  <c:v>University Hospital Olomouc</c:v>
                </c:pt>
                <c:pt idx="36">
                  <c:v>Hospital Trinec</c:v>
                </c:pt>
                <c:pt idx="37">
                  <c:v>University Hospital Brno</c:v>
                </c:pt>
                <c:pt idx="38">
                  <c:v>Czech Republic</c:v>
                </c:pt>
                <c:pt idx="39">
                  <c:v>University Hospital Motol Prague</c:v>
                </c:pt>
                <c:pt idx="40">
                  <c:v>Central military hospital</c:v>
                </c:pt>
                <c:pt idx="41">
                  <c:v>Hospital České Budějovice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14.29</c:v>
                </c:pt>
                <c:pt idx="34">
                  <c:v>50</c:v>
                </c:pt>
                <c:pt idx="35">
                  <c:v>60</c:v>
                </c:pt>
                <c:pt idx="36">
                  <c:v>0</c:v>
                </c:pt>
                <c:pt idx="37">
                  <c:v>0</c:v>
                </c:pt>
                <c:pt idx="38">
                  <c:v>4.96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BD-4197-AC1F-C83CC4FDBD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EKG monitorace na JIP lůžku s automatickou detekcí FS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Area Hospital Příbram - Neurology</c:v>
                </c:pt>
                <c:pt idx="1">
                  <c:v>Vítkovice Hospital Ostrava</c:v>
                </c:pt>
                <c:pt idx="2">
                  <c:v>Regional Hospital Kladno</c:v>
                </c:pt>
                <c:pt idx="3">
                  <c:v>Regional Hospital of Uherské Hradiště</c:v>
                </c:pt>
                <c:pt idx="4">
                  <c:v>Prostějov Hospital</c:v>
                </c:pt>
                <c:pt idx="5">
                  <c:v>T.Bata Regional Hospital Zlín</c:v>
                </c:pt>
                <c:pt idx="6">
                  <c:v>Karvinska hornicka nemocnice</c:v>
                </c:pt>
                <c:pt idx="7">
                  <c:v>Thomayer's Hospital Prague</c:v>
                </c:pt>
                <c:pt idx="8">
                  <c:v>Hospital Blansko</c:v>
                </c:pt>
                <c:pt idx="9">
                  <c:v>Regional hospital Liberec</c:v>
                </c:pt>
                <c:pt idx="10">
                  <c:v>Masaryk hospital Usti nad Labem</c:v>
                </c:pt>
                <c:pt idx="11">
                  <c:v>NEMOS Sokolov, Hospital Sokolov</c:v>
                </c:pt>
                <c:pt idx="12">
                  <c:v>Associated Medical Devices Krnov - Neurology</c:v>
                </c:pt>
                <c:pt idx="13">
                  <c:v>Krajská zdravotní, a.s. - Nemocnice Chomutov, o.z.</c:v>
                </c:pt>
                <c:pt idx="14">
                  <c:v>Hospital Teplice</c:v>
                </c:pt>
                <c:pt idx="15">
                  <c:v>Faculty Hospital Kralovske Vinohrady Prague</c:v>
                </c:pt>
                <c:pt idx="16">
                  <c:v>General Faculty Hospital Prague</c:v>
                </c:pt>
                <c:pt idx="17">
                  <c:v>Karlovarská krajská nemocnice, a.s.</c:v>
                </c:pt>
                <c:pt idx="18">
                  <c:v>Litomerice city hospital</c:v>
                </c:pt>
                <c:pt idx="19">
                  <c:v>Faculty Hospital Plzen</c:v>
                </c:pt>
                <c:pt idx="20">
                  <c:v>Hospital Břeclav</c:v>
                </c:pt>
                <c:pt idx="21">
                  <c:v>Hospital Kolín - Středočeský kraj</c:v>
                </c:pt>
                <c:pt idx="22">
                  <c:v>Regional Hospital Trutnov</c:v>
                </c:pt>
                <c:pt idx="23">
                  <c:v>Decin Hospital, Krajska zdravotni, a.s.</c:v>
                </c:pt>
                <c:pt idx="24">
                  <c:v>University Hospital Ostrava</c:v>
                </c:pt>
                <c:pt idx="25">
                  <c:v>Jihlava Hospital </c:v>
                </c:pt>
                <c:pt idx="26">
                  <c:v>Nemocnice Znojmo</c:v>
                </c:pt>
                <c:pt idx="27">
                  <c:v>University Hospital Hradec Kralove</c:v>
                </c:pt>
                <c:pt idx="28">
                  <c:v>Pisek Hospital</c:v>
                </c:pt>
                <c:pt idx="29">
                  <c:v>Vyskov Hospital - Neurology</c:v>
                </c:pt>
                <c:pt idx="30">
                  <c:v>Na Homolce Hospital</c:v>
                </c:pt>
                <c:pt idx="31">
                  <c:v>Regional hospital Pardubice</c:v>
                </c:pt>
                <c:pt idx="32">
                  <c:v>Regional hospital Nachod</c:v>
                </c:pt>
                <c:pt idx="33">
                  <c:v>St. Anne's University Hospital Brno</c:v>
                </c:pt>
                <c:pt idx="34">
                  <c:v>Municipal Hospital Ostrava</c:v>
                </c:pt>
                <c:pt idx="35">
                  <c:v>University Hospital Olomouc</c:v>
                </c:pt>
                <c:pt idx="36">
                  <c:v>Hospital Trinec</c:v>
                </c:pt>
                <c:pt idx="37">
                  <c:v>University Hospital Brno</c:v>
                </c:pt>
                <c:pt idx="38">
                  <c:v>Czech Republic</c:v>
                </c:pt>
                <c:pt idx="39">
                  <c:v>University Hospital Motol Prague</c:v>
                </c:pt>
                <c:pt idx="40">
                  <c:v>Central military hospital</c:v>
                </c:pt>
                <c:pt idx="41">
                  <c:v>Hospital České Budějovice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33.33</c:v>
                </c:pt>
                <c:pt idx="25">
                  <c:v>50</c:v>
                </c:pt>
                <c:pt idx="26">
                  <c:v>50</c:v>
                </c:pt>
                <c:pt idx="27">
                  <c:v>66.67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57.14</c:v>
                </c:pt>
                <c:pt idx="34">
                  <c:v>0</c:v>
                </c:pt>
                <c:pt idx="35">
                  <c:v>40</c:v>
                </c:pt>
                <c:pt idx="36">
                  <c:v>40</c:v>
                </c:pt>
                <c:pt idx="37">
                  <c:v>25</c:v>
                </c:pt>
                <c:pt idx="38">
                  <c:v>39.67</c:v>
                </c:pt>
                <c:pt idx="39">
                  <c:v>60</c:v>
                </c:pt>
                <c:pt idx="40">
                  <c:v>0</c:v>
                </c:pt>
                <c:pt idx="4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BD-4197-AC1F-C83CC4FDBD8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EKG monitorace na JIP lůžku bez automatické detekce FS</c:v>
                </c:pt>
              </c:strCache>
            </c:strRef>
          </c:tx>
          <c:spPr>
            <a:solidFill>
              <a:srgbClr val="5089BC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Area Hospital Příbram - Neurology</c:v>
                </c:pt>
                <c:pt idx="1">
                  <c:v>Vítkovice Hospital Ostrava</c:v>
                </c:pt>
                <c:pt idx="2">
                  <c:v>Regional Hospital Kladno</c:v>
                </c:pt>
                <c:pt idx="3">
                  <c:v>Regional Hospital of Uherské Hradiště</c:v>
                </c:pt>
                <c:pt idx="4">
                  <c:v>Prostějov Hospital</c:v>
                </c:pt>
                <c:pt idx="5">
                  <c:v>T.Bata Regional Hospital Zlín</c:v>
                </c:pt>
                <c:pt idx="6">
                  <c:v>Karvinska hornicka nemocnice</c:v>
                </c:pt>
                <c:pt idx="7">
                  <c:v>Thomayer's Hospital Prague</c:v>
                </c:pt>
                <c:pt idx="8">
                  <c:v>Hospital Blansko</c:v>
                </c:pt>
                <c:pt idx="9">
                  <c:v>Regional hospital Liberec</c:v>
                </c:pt>
                <c:pt idx="10">
                  <c:v>Masaryk hospital Usti nad Labem</c:v>
                </c:pt>
                <c:pt idx="11">
                  <c:v>NEMOS Sokolov, Hospital Sokolov</c:v>
                </c:pt>
                <c:pt idx="12">
                  <c:v>Associated Medical Devices Krnov - Neurology</c:v>
                </c:pt>
                <c:pt idx="13">
                  <c:v>Krajská zdravotní, a.s. - Nemocnice Chomutov, o.z.</c:v>
                </c:pt>
                <c:pt idx="14">
                  <c:v>Hospital Teplice</c:v>
                </c:pt>
                <c:pt idx="15">
                  <c:v>Faculty Hospital Kralovske Vinohrady Prague</c:v>
                </c:pt>
                <c:pt idx="16">
                  <c:v>General Faculty Hospital Prague</c:v>
                </c:pt>
                <c:pt idx="17">
                  <c:v>Karlovarská krajská nemocnice, a.s.</c:v>
                </c:pt>
                <c:pt idx="18">
                  <c:v>Litomerice city hospital</c:v>
                </c:pt>
                <c:pt idx="19">
                  <c:v>Faculty Hospital Plzen</c:v>
                </c:pt>
                <c:pt idx="20">
                  <c:v>Hospital Břeclav</c:v>
                </c:pt>
                <c:pt idx="21">
                  <c:v>Hospital Kolín - Středočeský kraj</c:v>
                </c:pt>
                <c:pt idx="22">
                  <c:v>Regional Hospital Trutnov</c:v>
                </c:pt>
                <c:pt idx="23">
                  <c:v>Decin Hospital, Krajska zdravotni, a.s.</c:v>
                </c:pt>
                <c:pt idx="24">
                  <c:v>University Hospital Ostrava</c:v>
                </c:pt>
                <c:pt idx="25">
                  <c:v>Jihlava Hospital </c:v>
                </c:pt>
                <c:pt idx="26">
                  <c:v>Nemocnice Znojmo</c:v>
                </c:pt>
                <c:pt idx="27">
                  <c:v>University Hospital Hradec Kralove</c:v>
                </c:pt>
                <c:pt idx="28">
                  <c:v>Pisek Hospital</c:v>
                </c:pt>
                <c:pt idx="29">
                  <c:v>Vyskov Hospital - Neurology</c:v>
                </c:pt>
                <c:pt idx="30">
                  <c:v>Na Homolce Hospital</c:v>
                </c:pt>
                <c:pt idx="31">
                  <c:v>Regional hospital Pardubice</c:v>
                </c:pt>
                <c:pt idx="32">
                  <c:v>Regional hospital Nachod</c:v>
                </c:pt>
                <c:pt idx="33">
                  <c:v>St. Anne's University Hospital Brno</c:v>
                </c:pt>
                <c:pt idx="34">
                  <c:v>Municipal Hospital Ostrava</c:v>
                </c:pt>
                <c:pt idx="35">
                  <c:v>University Hospital Olomouc</c:v>
                </c:pt>
                <c:pt idx="36">
                  <c:v>Hospital Trinec</c:v>
                </c:pt>
                <c:pt idx="37">
                  <c:v>University Hospital Brno</c:v>
                </c:pt>
                <c:pt idx="38">
                  <c:v>Czech Republic</c:v>
                </c:pt>
                <c:pt idx="39">
                  <c:v>University Hospital Motol Prague</c:v>
                </c:pt>
                <c:pt idx="40">
                  <c:v>Central military hospital</c:v>
                </c:pt>
                <c:pt idx="41">
                  <c:v>Hospital České Budějovice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33.33</c:v>
                </c:pt>
                <c:pt idx="14">
                  <c:v>66.67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66.67</c:v>
                </c:pt>
                <c:pt idx="25">
                  <c:v>50</c:v>
                </c:pt>
                <c:pt idx="26">
                  <c:v>50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50</c:v>
                </c:pt>
                <c:pt idx="35">
                  <c:v>0</c:v>
                </c:pt>
                <c:pt idx="36">
                  <c:v>20</c:v>
                </c:pt>
                <c:pt idx="37">
                  <c:v>0</c:v>
                </c:pt>
                <c:pt idx="38">
                  <c:v>23.97</c:v>
                </c:pt>
                <c:pt idx="39">
                  <c:v>0</c:v>
                </c:pt>
                <c:pt idx="40">
                  <c:v>66.67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84BD-4197-AC1F-C83CC4FDB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1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other afib detection method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F763-4412-9CF3-9E751F8C4926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F763-4412-9CF3-9E751F8C4926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F763-4412-9CF3-9E751F8C4926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F763-4412-9CF3-9E751F8C4926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F763-4412-9CF3-9E751F8C4926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F763-4412-9CF3-9E751F8C4926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F763-4412-9CF3-9E751F8C4926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F763-4412-9CF3-9E751F8C4926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F763-4412-9CF3-9E751F8C4926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F763-4412-9CF3-9E751F8C4926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F763-4412-9CF3-9E751F8C4926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F763-4412-9CF3-9E751F8C4926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F763-4412-9CF3-9E751F8C4926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F763-4412-9CF3-9E751F8C4926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F763-4412-9CF3-9E751F8C4926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F763-4412-9CF3-9E751F8C4926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F763-4412-9CF3-9E751F8C4926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F763-4412-9CF3-9E751F8C4926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F763-4412-9CF3-9E751F8C4926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F763-4412-9CF3-9E751F8C4926}"/>
              </c:ext>
            </c:extLst>
          </c:dPt>
          <c:dPt>
            <c:idx val="20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9-F763-4412-9CF3-9E751F8C4926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F763-4412-9CF3-9E751F8C4926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F763-4412-9CF3-9E751F8C4926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F763-4412-9CF3-9E751F8C4926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F763-4412-9CF3-9E751F8C4926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F763-4412-9CF3-9E751F8C4926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F763-4412-9CF3-9E751F8C4926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F763-4412-9CF3-9E751F8C4926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F763-4412-9CF3-9E751F8C4926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F763-4412-9CF3-9E751F8C4926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F763-4412-9CF3-9E751F8C4926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F763-4412-9CF3-9E751F8C4926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F763-4412-9CF3-9E751F8C4926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F763-4412-9CF3-9E751F8C4926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F763-4412-9CF3-9E751F8C4926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F763-4412-9CF3-9E751F8C4926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F763-4412-9CF3-9E751F8C4926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F763-4412-9CF3-9E751F8C4926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F763-4412-9CF3-9E751F8C4926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F763-4412-9CF3-9E751F8C4926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F763-4412-9CF3-9E751F8C4926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F763-4412-9CF3-9E751F8C49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NEMOS Sokolov, Hospital Sokolov</c:v>
                </c:pt>
                <c:pt idx="2">
                  <c:v>Regional hospital Pardubice</c:v>
                </c:pt>
                <c:pt idx="3">
                  <c:v>Regional Hospital Trutnov</c:v>
                </c:pt>
                <c:pt idx="4">
                  <c:v>Regional hospital Nachod</c:v>
                </c:pt>
                <c:pt idx="5">
                  <c:v>University Hospital Hradec Kralove</c:v>
                </c:pt>
                <c:pt idx="6">
                  <c:v>Regional Hospital Kladno</c:v>
                </c:pt>
                <c:pt idx="7">
                  <c:v>Central military hospital</c:v>
                </c:pt>
                <c:pt idx="8">
                  <c:v>University Hospital Brno</c:v>
                </c:pt>
                <c:pt idx="9">
                  <c:v>University Hospital Ostrava</c:v>
                </c:pt>
                <c:pt idx="10">
                  <c:v>General Faculty Hospital Prague</c:v>
                </c:pt>
                <c:pt idx="11">
                  <c:v>University Hospital Motol Prague</c:v>
                </c:pt>
                <c:pt idx="12">
                  <c:v>Hospital Kolín - Středočeský kraj</c:v>
                </c:pt>
                <c:pt idx="13">
                  <c:v>Area Hospital Příbram - Neurology</c:v>
                </c:pt>
                <c:pt idx="14">
                  <c:v>T.Bata Regional Hospital Zlín</c:v>
                </c:pt>
                <c:pt idx="15">
                  <c:v>Hospital Blansko</c:v>
                </c:pt>
                <c:pt idx="16">
                  <c:v>Hospital Trinec</c:v>
                </c:pt>
                <c:pt idx="17">
                  <c:v>Decin Hospital, Krajska zdravotni, a.s.</c:v>
                </c:pt>
                <c:pt idx="18">
                  <c:v>Jihlava Hospital </c:v>
                </c:pt>
                <c:pt idx="19">
                  <c:v>Nemocnice Znojmo</c:v>
                </c:pt>
                <c:pt idx="20">
                  <c:v>Czech Republic</c:v>
                </c:pt>
                <c:pt idx="21">
                  <c:v>Hospital Břeclav</c:v>
                </c:pt>
                <c:pt idx="22">
                  <c:v>Karlovarská krajská nemocnice, a.s.</c:v>
                </c:pt>
                <c:pt idx="23">
                  <c:v>University Hospital Olomouc</c:v>
                </c:pt>
                <c:pt idx="24">
                  <c:v>Pisek Hospital</c:v>
                </c:pt>
                <c:pt idx="25">
                  <c:v>Regional hospital Liberec</c:v>
                </c:pt>
                <c:pt idx="26">
                  <c:v>Na Homolce Hospital</c:v>
                </c:pt>
                <c:pt idx="27">
                  <c:v>Litomerice city hospital</c:v>
                </c:pt>
                <c:pt idx="28">
                  <c:v>Karvinska hornicka nemocnice</c:v>
                </c:pt>
                <c:pt idx="29">
                  <c:v>Krajská zdravotní, a.s. - Nemocnice Chomutov, o.z.</c:v>
                </c:pt>
                <c:pt idx="30">
                  <c:v>St. Anne's University Hospital Brno</c:v>
                </c:pt>
                <c:pt idx="31">
                  <c:v>Faculty Hospital Kralovske Vinohrady Prague</c:v>
                </c:pt>
                <c:pt idx="32">
                  <c:v>Faculty Hospital Plzen</c:v>
                </c:pt>
                <c:pt idx="33">
                  <c:v>Hospital České Budějovice</c:v>
                </c:pt>
                <c:pt idx="34">
                  <c:v>Regional Hospital of Uherské Hradiště</c:v>
                </c:pt>
                <c:pt idx="35">
                  <c:v>Vyskov Hospital - Neurology</c:v>
                </c:pt>
                <c:pt idx="36">
                  <c:v>Prostějov Hospital</c:v>
                </c:pt>
                <c:pt idx="37">
                  <c:v>Municipal Hospital Ostrava</c:v>
                </c:pt>
                <c:pt idx="38">
                  <c:v>Associated Medical Devices Krnov - Neurology</c:v>
                </c:pt>
                <c:pt idx="39">
                  <c:v>Hospital Teplice</c:v>
                </c:pt>
                <c:pt idx="40">
                  <c:v>Masaryk hospital Usti nad Labem</c:v>
                </c:pt>
                <c:pt idx="41">
                  <c:v>Thomayer's Hospital Prague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23</c:v>
                </c:pt>
                <c:pt idx="8">
                  <c:v>28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36</c:v>
                </c:pt>
                <c:pt idx="14">
                  <c:v>37</c:v>
                </c:pt>
                <c:pt idx="15">
                  <c:v>38</c:v>
                </c:pt>
                <c:pt idx="16">
                  <c:v>40</c:v>
                </c:pt>
                <c:pt idx="17">
                  <c:v>42</c:v>
                </c:pt>
                <c:pt idx="18">
                  <c:v>43</c:v>
                </c:pt>
                <c:pt idx="19">
                  <c:v>45</c:v>
                </c:pt>
                <c:pt idx="20">
                  <c:v>45</c:v>
                </c:pt>
                <c:pt idx="21">
                  <c:v>47</c:v>
                </c:pt>
                <c:pt idx="22">
                  <c:v>48</c:v>
                </c:pt>
                <c:pt idx="23">
                  <c:v>48</c:v>
                </c:pt>
                <c:pt idx="24">
                  <c:v>49</c:v>
                </c:pt>
                <c:pt idx="25">
                  <c:v>49</c:v>
                </c:pt>
                <c:pt idx="26">
                  <c:v>50</c:v>
                </c:pt>
                <c:pt idx="27">
                  <c:v>50</c:v>
                </c:pt>
                <c:pt idx="28">
                  <c:v>51</c:v>
                </c:pt>
                <c:pt idx="29">
                  <c:v>52</c:v>
                </c:pt>
                <c:pt idx="30">
                  <c:v>57</c:v>
                </c:pt>
                <c:pt idx="31">
                  <c:v>58</c:v>
                </c:pt>
                <c:pt idx="32">
                  <c:v>62</c:v>
                </c:pt>
                <c:pt idx="33">
                  <c:v>62</c:v>
                </c:pt>
                <c:pt idx="34">
                  <c:v>65</c:v>
                </c:pt>
                <c:pt idx="35">
                  <c:v>69</c:v>
                </c:pt>
                <c:pt idx="36">
                  <c:v>70</c:v>
                </c:pt>
                <c:pt idx="37">
                  <c:v>72</c:v>
                </c:pt>
                <c:pt idx="38">
                  <c:v>77</c:v>
                </c:pt>
                <c:pt idx="39">
                  <c:v>78</c:v>
                </c:pt>
                <c:pt idx="40">
                  <c:v>80</c:v>
                </c:pt>
                <c:pt idx="4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F763-4412-9CF3-9E751F8C49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carotid arteries imaging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D76E-4E19-85A5-575657E5C7F8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D76E-4E19-85A5-575657E5C7F8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D76E-4E19-85A5-575657E5C7F8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D76E-4E19-85A5-575657E5C7F8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D76E-4E19-85A5-575657E5C7F8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D76E-4E19-85A5-575657E5C7F8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D76E-4E19-85A5-575657E5C7F8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D76E-4E19-85A5-575657E5C7F8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D76E-4E19-85A5-575657E5C7F8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D76E-4E19-85A5-575657E5C7F8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D76E-4E19-85A5-575657E5C7F8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D76E-4E19-85A5-575657E5C7F8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D76E-4E19-85A5-575657E5C7F8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D76E-4E19-85A5-575657E5C7F8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D76E-4E19-85A5-575657E5C7F8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D76E-4E19-85A5-575657E5C7F8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D76E-4E19-85A5-575657E5C7F8}"/>
              </c:ext>
            </c:extLst>
          </c:dPt>
          <c:dPt>
            <c:idx val="17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3-D76E-4E19-85A5-575657E5C7F8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D76E-4E19-85A5-575657E5C7F8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D76E-4E19-85A5-575657E5C7F8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D76E-4E19-85A5-575657E5C7F8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D76E-4E19-85A5-575657E5C7F8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D76E-4E19-85A5-575657E5C7F8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D76E-4E19-85A5-575657E5C7F8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D76E-4E19-85A5-575657E5C7F8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D76E-4E19-85A5-575657E5C7F8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D76E-4E19-85A5-575657E5C7F8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D76E-4E19-85A5-575657E5C7F8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D76E-4E19-85A5-575657E5C7F8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D76E-4E19-85A5-575657E5C7F8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D76E-4E19-85A5-575657E5C7F8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D76E-4E19-85A5-575657E5C7F8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D76E-4E19-85A5-575657E5C7F8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D76E-4E19-85A5-575657E5C7F8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D76E-4E19-85A5-575657E5C7F8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D76E-4E19-85A5-575657E5C7F8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D76E-4E19-85A5-575657E5C7F8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D76E-4E19-85A5-575657E5C7F8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D76E-4E19-85A5-575657E5C7F8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D76E-4E19-85A5-575657E5C7F8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D76E-4E19-85A5-575657E5C7F8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D76E-4E19-85A5-575657E5C7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T.Bata Regional Hospital Zlín</c:v>
                </c:pt>
                <c:pt idx="1">
                  <c:v>Regional Hospital of Uherské Hradiště</c:v>
                </c:pt>
                <c:pt idx="2">
                  <c:v>Regional hospital Pardubice</c:v>
                </c:pt>
                <c:pt idx="3">
                  <c:v>Vyskov Hospital - Neurology</c:v>
                </c:pt>
                <c:pt idx="4">
                  <c:v>Regional Hospital Trutnov</c:v>
                </c:pt>
                <c:pt idx="5">
                  <c:v>Hospital Kolín - Středočeský kraj</c:v>
                </c:pt>
                <c:pt idx="6">
                  <c:v>Central military hospital</c:v>
                </c:pt>
                <c:pt idx="7">
                  <c:v>Jihlava Hospital </c:v>
                </c:pt>
                <c:pt idx="8">
                  <c:v>Regional Hospital Kladno</c:v>
                </c:pt>
                <c:pt idx="9">
                  <c:v>University Hospital Olomouc</c:v>
                </c:pt>
                <c:pt idx="10">
                  <c:v>Hospital Břeclav</c:v>
                </c:pt>
                <c:pt idx="11">
                  <c:v>Nemocnice Znojmo</c:v>
                </c:pt>
                <c:pt idx="12">
                  <c:v>Decin Hospital, Krajska zdravotni, a.s.</c:v>
                </c:pt>
                <c:pt idx="13">
                  <c:v>Hospital Trinec</c:v>
                </c:pt>
                <c:pt idx="14">
                  <c:v>Regional hospital Nachod</c:v>
                </c:pt>
                <c:pt idx="15">
                  <c:v>Karvinska hornicka nemocnice</c:v>
                </c:pt>
                <c:pt idx="16">
                  <c:v>Krajská zdravotní, a.s. - Nemocnice Chomutov, o.z.</c:v>
                </c:pt>
                <c:pt idx="17">
                  <c:v>Czech Republic</c:v>
                </c:pt>
                <c:pt idx="18">
                  <c:v>Hospital Blansko</c:v>
                </c:pt>
                <c:pt idx="19">
                  <c:v>Hospital Teplice</c:v>
                </c:pt>
                <c:pt idx="20">
                  <c:v>University Hospital Ostrava</c:v>
                </c:pt>
                <c:pt idx="21">
                  <c:v>Karlovarská krajská nemocnice, a.s.</c:v>
                </c:pt>
                <c:pt idx="22">
                  <c:v>University Hospital Brno</c:v>
                </c:pt>
                <c:pt idx="23">
                  <c:v>General Faculty Hospital Prague</c:v>
                </c:pt>
                <c:pt idx="24">
                  <c:v>Hospital České Budějovice</c:v>
                </c:pt>
                <c:pt idx="25">
                  <c:v>Regional hospital Liberec</c:v>
                </c:pt>
                <c:pt idx="26">
                  <c:v>Municipal Hospital Ostrava</c:v>
                </c:pt>
                <c:pt idx="27">
                  <c:v>Pisek Hospital</c:v>
                </c:pt>
                <c:pt idx="28">
                  <c:v>Area Hospital Příbram - Neurology</c:v>
                </c:pt>
                <c:pt idx="29">
                  <c:v>University Hospital Hradec Kralove</c:v>
                </c:pt>
                <c:pt idx="30">
                  <c:v>Thomayer's Hospital Prague</c:v>
                </c:pt>
                <c:pt idx="31">
                  <c:v>St. Anne's University Hospital Brno</c:v>
                </c:pt>
                <c:pt idx="32">
                  <c:v>Associated Medical Devices Krnov - Neurology</c:v>
                </c:pt>
                <c:pt idx="33">
                  <c:v>University Hospital Motol Prague</c:v>
                </c:pt>
                <c:pt idx="34">
                  <c:v>Masaryk hospital Usti nad Labem</c:v>
                </c:pt>
                <c:pt idx="35">
                  <c:v>Vítkovice Hospital Ostrava</c:v>
                </c:pt>
                <c:pt idx="36">
                  <c:v>Na Homolce Hospital</c:v>
                </c:pt>
                <c:pt idx="37">
                  <c:v>Faculty Hospital Kralovske Vinohrady Prague</c:v>
                </c:pt>
                <c:pt idx="38">
                  <c:v>Litomerice city hospital</c:v>
                </c:pt>
                <c:pt idx="39">
                  <c:v>NEMOS Sokolov, Hospital Sokolov</c:v>
                </c:pt>
                <c:pt idx="40">
                  <c:v>Faculty Hospital Plzen</c:v>
                </c:pt>
                <c:pt idx="41">
                  <c:v>Prostějov Hospital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54</c:v>
                </c:pt>
                <c:pt idx="1">
                  <c:v>70</c:v>
                </c:pt>
                <c:pt idx="2">
                  <c:v>70</c:v>
                </c:pt>
                <c:pt idx="3">
                  <c:v>72</c:v>
                </c:pt>
                <c:pt idx="4">
                  <c:v>75</c:v>
                </c:pt>
                <c:pt idx="5">
                  <c:v>75</c:v>
                </c:pt>
                <c:pt idx="6">
                  <c:v>79</c:v>
                </c:pt>
                <c:pt idx="7">
                  <c:v>80</c:v>
                </c:pt>
                <c:pt idx="8">
                  <c:v>80</c:v>
                </c:pt>
                <c:pt idx="9">
                  <c:v>80</c:v>
                </c:pt>
                <c:pt idx="10">
                  <c:v>81</c:v>
                </c:pt>
                <c:pt idx="11">
                  <c:v>82</c:v>
                </c:pt>
                <c:pt idx="12">
                  <c:v>84</c:v>
                </c:pt>
                <c:pt idx="13">
                  <c:v>86</c:v>
                </c:pt>
                <c:pt idx="14">
                  <c:v>86</c:v>
                </c:pt>
                <c:pt idx="15">
                  <c:v>87</c:v>
                </c:pt>
                <c:pt idx="16">
                  <c:v>88</c:v>
                </c:pt>
                <c:pt idx="17">
                  <c:v>88</c:v>
                </c:pt>
                <c:pt idx="18">
                  <c:v>88</c:v>
                </c:pt>
                <c:pt idx="19">
                  <c:v>88</c:v>
                </c:pt>
                <c:pt idx="20">
                  <c:v>89</c:v>
                </c:pt>
                <c:pt idx="21">
                  <c:v>89</c:v>
                </c:pt>
                <c:pt idx="22">
                  <c:v>90</c:v>
                </c:pt>
                <c:pt idx="23">
                  <c:v>91</c:v>
                </c:pt>
                <c:pt idx="24">
                  <c:v>92</c:v>
                </c:pt>
                <c:pt idx="25">
                  <c:v>92</c:v>
                </c:pt>
                <c:pt idx="26">
                  <c:v>93</c:v>
                </c:pt>
                <c:pt idx="27">
                  <c:v>94</c:v>
                </c:pt>
                <c:pt idx="28">
                  <c:v>94</c:v>
                </c:pt>
                <c:pt idx="29">
                  <c:v>95</c:v>
                </c:pt>
                <c:pt idx="30">
                  <c:v>95</c:v>
                </c:pt>
                <c:pt idx="31">
                  <c:v>95</c:v>
                </c:pt>
                <c:pt idx="32">
                  <c:v>96</c:v>
                </c:pt>
                <c:pt idx="33">
                  <c:v>96</c:v>
                </c:pt>
                <c:pt idx="34">
                  <c:v>97</c:v>
                </c:pt>
                <c:pt idx="35">
                  <c:v>97</c:v>
                </c:pt>
                <c:pt idx="36">
                  <c:v>97</c:v>
                </c:pt>
                <c:pt idx="37">
                  <c:v>98</c:v>
                </c:pt>
                <c:pt idx="38">
                  <c:v>98</c:v>
                </c:pt>
                <c:pt idx="39">
                  <c:v>98</c:v>
                </c:pt>
                <c:pt idx="40">
                  <c:v>99</c:v>
                </c:pt>
                <c:pt idx="4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D76E-4E19-85A5-575657E5C7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cs-CZ"/>
              <a:t>Věk pacientů - medián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 patient age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17AC-442A-BB42-4AC12247B4E3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17AC-442A-BB42-4AC12247B4E3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17AC-442A-BB42-4AC12247B4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</c:v>
                </c:pt>
                <c:pt idx="1">
                  <c:v>73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AC-442A-BB42-4AC12247B4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8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cs-CZ"/>
              <a:t>Screening dysfagie (%)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GUSS test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1.61</c:v>
                </c:pt>
                <c:pt idx="2">
                  <c:v>61.72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D350-4E85-B3A4-9EE6E77B2E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test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48.94</c:v>
                </c:pt>
                <c:pt idx="1">
                  <c:v>56.15</c:v>
                </c:pt>
                <c:pt idx="2">
                  <c:v>6.8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D350-4E85-B3A4-9EE6E77B2E5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Another centre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7.0000000000000007E-2</c:v>
                </c:pt>
                <c:pt idx="2">
                  <c:v>21.95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D350-4E85-B3A4-9EE6E77B2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cs-CZ"/>
              <a:t>Zobrazení karotid (%)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carotid arteries imaging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AD58-4E3E-8ED8-C53B72226DEA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AD58-4E3E-8ED8-C53B72226DEA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AD58-4E3E-8ED8-C53B72226D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83.32</c:v>
                </c:pt>
                <c:pt idx="1">
                  <c:v>80.69</c:v>
                </c:pt>
                <c:pt idx="2">
                  <c:v>87.71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58-4E3E-8ED8-C53B72226D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9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cs-CZ"/>
              <a:t>% doporučených k vyšetření cerebrovaskulárním odborníkem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recommended to a cerebrovascular expert - Recommended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DF00-4D6D-BC91-4CB29142812A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DF00-4D6D-BC91-4CB29142812A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DF00-4D6D-BC91-4CB2914281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50</c:v>
                </c:pt>
                <c:pt idx="2">
                  <c:v>56.74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00-4D6D-BC91-4CB2914281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6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anticoagulants with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D9D9-448F-9563-B98ABA5CAF39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D9D9-448F-9563-B98ABA5CAF39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D9D9-448F-9563-B98ABA5CAF39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D9D9-448F-9563-B98ABA5CAF39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D9D9-448F-9563-B98ABA5CAF39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D9D9-448F-9563-B98ABA5CAF39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D9D9-448F-9563-B98ABA5CAF39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D9D9-448F-9563-B98ABA5CAF39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D9D9-448F-9563-B98ABA5CAF39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D9D9-448F-9563-B98ABA5CAF39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D9D9-448F-9563-B98ABA5CAF39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D9D9-448F-9563-B98ABA5CAF39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D9D9-448F-9563-B98ABA5CAF39}"/>
              </c:ext>
            </c:extLst>
          </c:dPt>
          <c:dPt>
            <c:idx val="13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1B-D9D9-448F-9563-B98ABA5CAF39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D9D9-448F-9563-B98ABA5CAF39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D9D9-448F-9563-B98ABA5CAF39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D9D9-448F-9563-B98ABA5CAF39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D9D9-448F-9563-B98ABA5CAF39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D9D9-448F-9563-B98ABA5CAF39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D9D9-448F-9563-B98ABA5CAF39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D9D9-448F-9563-B98ABA5CAF39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D9D9-448F-9563-B98ABA5CAF39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D9D9-448F-9563-B98ABA5CAF39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D9D9-448F-9563-B98ABA5CAF39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D9D9-448F-9563-B98ABA5CAF39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D9D9-448F-9563-B98ABA5CAF39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D9D9-448F-9563-B98ABA5CAF39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D9D9-448F-9563-B98ABA5CAF39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D9D9-448F-9563-B98ABA5CAF39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D9D9-448F-9563-B98ABA5CAF39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D9D9-448F-9563-B98ABA5CAF39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D9D9-448F-9563-B98ABA5CAF39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D9D9-448F-9563-B98ABA5CAF39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D9D9-448F-9563-B98ABA5CAF39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D9D9-448F-9563-B98ABA5CAF39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D9D9-448F-9563-B98ABA5CAF39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D9D9-448F-9563-B98ABA5CAF39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D9D9-448F-9563-B98ABA5CAF39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D9D9-448F-9563-B98ABA5CAF39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D9D9-448F-9563-B98ABA5CAF39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D9D9-448F-9563-B98ABA5CAF39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D9D9-448F-9563-B98ABA5CAF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University Hospital Brno</c:v>
                </c:pt>
                <c:pt idx="1">
                  <c:v>Vítkovice Hospital Ostrava</c:v>
                </c:pt>
                <c:pt idx="2">
                  <c:v>Hospital České Budějovice</c:v>
                </c:pt>
                <c:pt idx="3">
                  <c:v>NEMOS Sokolov, Hospital Sokolov</c:v>
                </c:pt>
                <c:pt idx="4">
                  <c:v>Masaryk hospital Usti nad Labem</c:v>
                </c:pt>
                <c:pt idx="5">
                  <c:v>General Faculty Hospital Prague</c:v>
                </c:pt>
                <c:pt idx="6">
                  <c:v>Vyskov Hospital - Neurology</c:v>
                </c:pt>
                <c:pt idx="7">
                  <c:v>Thomayer's Hospital Prague</c:v>
                </c:pt>
                <c:pt idx="8">
                  <c:v>T.Bata Regional Hospital Zlín</c:v>
                </c:pt>
                <c:pt idx="9">
                  <c:v>St. Anne's University Hospital Brno</c:v>
                </c:pt>
                <c:pt idx="10">
                  <c:v>Hospital Trinec</c:v>
                </c:pt>
                <c:pt idx="11">
                  <c:v>Hospital Břeclav</c:v>
                </c:pt>
                <c:pt idx="12">
                  <c:v>Regional Hospital of Uherské Hradiště</c:v>
                </c:pt>
                <c:pt idx="13">
                  <c:v>Czech Republic</c:v>
                </c:pt>
                <c:pt idx="14">
                  <c:v>Associated Medical Devices Krnov - Neurology</c:v>
                </c:pt>
                <c:pt idx="15">
                  <c:v>Jihlava Hospital </c:v>
                </c:pt>
                <c:pt idx="16">
                  <c:v>Regional hospital Liberec</c:v>
                </c:pt>
                <c:pt idx="17">
                  <c:v>University Hospital Ostrava</c:v>
                </c:pt>
                <c:pt idx="18">
                  <c:v>Area Hospital Příbram - Neurology</c:v>
                </c:pt>
                <c:pt idx="19">
                  <c:v>Karvinska hornicka nemocnice</c:v>
                </c:pt>
                <c:pt idx="20">
                  <c:v>Regional hospital Pardubice</c:v>
                </c:pt>
                <c:pt idx="21">
                  <c:v>Faculty Hospital Plzen</c:v>
                </c:pt>
                <c:pt idx="22">
                  <c:v>Krajská zdravotní, a.s. - Nemocnice Chomutov, o.z.</c:v>
                </c:pt>
                <c:pt idx="23">
                  <c:v>Regional Hospital Kladno</c:v>
                </c:pt>
                <c:pt idx="24">
                  <c:v>Regional Hospital Trutnov</c:v>
                </c:pt>
                <c:pt idx="25">
                  <c:v>University Hospital Hradec Kralove</c:v>
                </c:pt>
                <c:pt idx="26">
                  <c:v>Hospital Blansko</c:v>
                </c:pt>
                <c:pt idx="27">
                  <c:v>Na Homolce Hospital</c:v>
                </c:pt>
                <c:pt idx="28">
                  <c:v>University Hospital Olomouc</c:v>
                </c:pt>
                <c:pt idx="29">
                  <c:v>Regional hospital Nachod</c:v>
                </c:pt>
                <c:pt idx="30">
                  <c:v>Municipal Hospital Ostrava</c:v>
                </c:pt>
                <c:pt idx="31">
                  <c:v>Pisek Hospital</c:v>
                </c:pt>
                <c:pt idx="32">
                  <c:v>Hospital Kolín - Středočeský kraj</c:v>
                </c:pt>
                <c:pt idx="33">
                  <c:v>Hospital Teplice</c:v>
                </c:pt>
                <c:pt idx="34">
                  <c:v>University Hospital Motol Prague</c:v>
                </c:pt>
                <c:pt idx="35">
                  <c:v>Decin Hospital, Krajska zdravotni, a.s.</c:v>
                </c:pt>
                <c:pt idx="36">
                  <c:v>Litomerice city hospital</c:v>
                </c:pt>
                <c:pt idx="37">
                  <c:v>Nemocnice Znojmo</c:v>
                </c:pt>
                <c:pt idx="38">
                  <c:v>Karlovarská krajská nemocnice, a.s.</c:v>
                </c:pt>
                <c:pt idx="39">
                  <c:v>Prostějov Hospital</c:v>
                </c:pt>
                <c:pt idx="40">
                  <c:v>Central military hospital</c:v>
                </c:pt>
                <c:pt idx="41">
                  <c:v>Faculty Hospital Kralovske Vinohrady Prague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29</c:v>
                </c:pt>
                <c:pt idx="1">
                  <c:v>37</c:v>
                </c:pt>
                <c:pt idx="2">
                  <c:v>38</c:v>
                </c:pt>
                <c:pt idx="3">
                  <c:v>47</c:v>
                </c:pt>
                <c:pt idx="4">
                  <c:v>48</c:v>
                </c:pt>
                <c:pt idx="5">
                  <c:v>50</c:v>
                </c:pt>
                <c:pt idx="6">
                  <c:v>54</c:v>
                </c:pt>
                <c:pt idx="7">
                  <c:v>60</c:v>
                </c:pt>
                <c:pt idx="8">
                  <c:v>62</c:v>
                </c:pt>
                <c:pt idx="9">
                  <c:v>63</c:v>
                </c:pt>
                <c:pt idx="10">
                  <c:v>67</c:v>
                </c:pt>
                <c:pt idx="11">
                  <c:v>71</c:v>
                </c:pt>
                <c:pt idx="12">
                  <c:v>71</c:v>
                </c:pt>
                <c:pt idx="13">
                  <c:v>75</c:v>
                </c:pt>
                <c:pt idx="14">
                  <c:v>75</c:v>
                </c:pt>
                <c:pt idx="15">
                  <c:v>75</c:v>
                </c:pt>
                <c:pt idx="16">
                  <c:v>77</c:v>
                </c:pt>
                <c:pt idx="17">
                  <c:v>77</c:v>
                </c:pt>
                <c:pt idx="18">
                  <c:v>78</c:v>
                </c:pt>
                <c:pt idx="19">
                  <c:v>78</c:v>
                </c:pt>
                <c:pt idx="20">
                  <c:v>79</c:v>
                </c:pt>
                <c:pt idx="21">
                  <c:v>80</c:v>
                </c:pt>
                <c:pt idx="22">
                  <c:v>82</c:v>
                </c:pt>
                <c:pt idx="23">
                  <c:v>82</c:v>
                </c:pt>
                <c:pt idx="24">
                  <c:v>83</c:v>
                </c:pt>
                <c:pt idx="25">
                  <c:v>84</c:v>
                </c:pt>
                <c:pt idx="26">
                  <c:v>86</c:v>
                </c:pt>
                <c:pt idx="27">
                  <c:v>88</c:v>
                </c:pt>
                <c:pt idx="28">
                  <c:v>88</c:v>
                </c:pt>
                <c:pt idx="29">
                  <c:v>88</c:v>
                </c:pt>
                <c:pt idx="30">
                  <c:v>90</c:v>
                </c:pt>
                <c:pt idx="31">
                  <c:v>91</c:v>
                </c:pt>
                <c:pt idx="32">
                  <c:v>93</c:v>
                </c:pt>
                <c:pt idx="33">
                  <c:v>95</c:v>
                </c:pt>
                <c:pt idx="34">
                  <c:v>95</c:v>
                </c:pt>
                <c:pt idx="35">
                  <c:v>96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D9D9-448F-9563-B98ABA5CAF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Vitamin K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University Hospital Brno</c:v>
                </c:pt>
                <c:pt idx="1">
                  <c:v>Vítkovice Hospital Ostrava</c:v>
                </c:pt>
                <c:pt idx="2">
                  <c:v>Hospital České Budějovice</c:v>
                </c:pt>
                <c:pt idx="3">
                  <c:v>NEMOS Sokolov, Hospital Sokolov</c:v>
                </c:pt>
                <c:pt idx="4">
                  <c:v>Masaryk hospital Usti nad Labem</c:v>
                </c:pt>
                <c:pt idx="5">
                  <c:v>General Faculty Hospital Prague</c:v>
                </c:pt>
                <c:pt idx="6">
                  <c:v>Vyskov Hospital - Neurology</c:v>
                </c:pt>
                <c:pt idx="7">
                  <c:v>Thomayer's Hospital Prague</c:v>
                </c:pt>
                <c:pt idx="8">
                  <c:v>T.Bata Regional Hospital Zlín</c:v>
                </c:pt>
                <c:pt idx="9">
                  <c:v>St. Anne's University Hospital Brno</c:v>
                </c:pt>
                <c:pt idx="10">
                  <c:v>Hospital Trinec</c:v>
                </c:pt>
                <c:pt idx="11">
                  <c:v>Hospital Břeclav</c:v>
                </c:pt>
                <c:pt idx="12">
                  <c:v>Regional Hospital of Uherské Hradiště</c:v>
                </c:pt>
                <c:pt idx="13">
                  <c:v>Czech Republic</c:v>
                </c:pt>
                <c:pt idx="14">
                  <c:v>Associated Medical Devices Krnov - Neurology</c:v>
                </c:pt>
                <c:pt idx="15">
                  <c:v>Jihlava Hospital </c:v>
                </c:pt>
                <c:pt idx="16">
                  <c:v>Regional hospital Liberec</c:v>
                </c:pt>
                <c:pt idx="17">
                  <c:v>University Hospital Ostrava</c:v>
                </c:pt>
                <c:pt idx="18">
                  <c:v>Area Hospital Příbram - Neurology</c:v>
                </c:pt>
                <c:pt idx="19">
                  <c:v>Karvinska hornicka nemocnice</c:v>
                </c:pt>
                <c:pt idx="20">
                  <c:v>Regional hospital Pardubice</c:v>
                </c:pt>
                <c:pt idx="21">
                  <c:v>Faculty Hospital Plzen</c:v>
                </c:pt>
                <c:pt idx="22">
                  <c:v>Krajská zdravotní, a.s. - Nemocnice Chomutov, o.z.</c:v>
                </c:pt>
                <c:pt idx="23">
                  <c:v>Regional Hospital Kladno</c:v>
                </c:pt>
                <c:pt idx="24">
                  <c:v>Regional Hospital Trutnov</c:v>
                </c:pt>
                <c:pt idx="25">
                  <c:v>University Hospital Hradec Kralove</c:v>
                </c:pt>
                <c:pt idx="26">
                  <c:v>Hospital Blansko</c:v>
                </c:pt>
                <c:pt idx="27">
                  <c:v>Na Homolce Hospital</c:v>
                </c:pt>
                <c:pt idx="28">
                  <c:v>University Hospital Olomouc</c:v>
                </c:pt>
                <c:pt idx="29">
                  <c:v>Regional hospital Nachod</c:v>
                </c:pt>
                <c:pt idx="30">
                  <c:v>Municipal Hospital Ostrava</c:v>
                </c:pt>
                <c:pt idx="31">
                  <c:v>Pisek Hospital</c:v>
                </c:pt>
                <c:pt idx="32">
                  <c:v>Hospital Kolín - Středočeský kraj</c:v>
                </c:pt>
                <c:pt idx="33">
                  <c:v>Hospital Teplice</c:v>
                </c:pt>
                <c:pt idx="34">
                  <c:v>University Hospital Motol Prague</c:v>
                </c:pt>
                <c:pt idx="35">
                  <c:v>Decin Hospital, Krajska zdravotni, a.s.</c:v>
                </c:pt>
                <c:pt idx="36">
                  <c:v>Litomerice city hospital</c:v>
                </c:pt>
                <c:pt idx="37">
                  <c:v>Nemocnice Znojmo</c:v>
                </c:pt>
                <c:pt idx="38">
                  <c:v>Karlovarská krajská nemocnice, a.s.</c:v>
                </c:pt>
                <c:pt idx="39">
                  <c:v>Prostějov Hospital</c:v>
                </c:pt>
                <c:pt idx="40">
                  <c:v>Central military hospital</c:v>
                </c:pt>
                <c:pt idx="41">
                  <c:v>Faculty Hospital Kralovske Vinohrady Prague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10.71</c:v>
                </c:pt>
                <c:pt idx="1">
                  <c:v>26.32</c:v>
                </c:pt>
                <c:pt idx="2">
                  <c:v>20.59</c:v>
                </c:pt>
                <c:pt idx="3">
                  <c:v>33.33</c:v>
                </c:pt>
                <c:pt idx="4">
                  <c:v>8.6999999999999993</c:v>
                </c:pt>
                <c:pt idx="5">
                  <c:v>7.14</c:v>
                </c:pt>
                <c:pt idx="6">
                  <c:v>16.670000000000002</c:v>
                </c:pt>
                <c:pt idx="7">
                  <c:v>20</c:v>
                </c:pt>
                <c:pt idx="8">
                  <c:v>28.57</c:v>
                </c:pt>
                <c:pt idx="9">
                  <c:v>37.04</c:v>
                </c:pt>
                <c:pt idx="10">
                  <c:v>25.93</c:v>
                </c:pt>
                <c:pt idx="11">
                  <c:v>52.94</c:v>
                </c:pt>
                <c:pt idx="12">
                  <c:v>42.86</c:v>
                </c:pt>
                <c:pt idx="13">
                  <c:v>28.24</c:v>
                </c:pt>
                <c:pt idx="14">
                  <c:v>50</c:v>
                </c:pt>
                <c:pt idx="15">
                  <c:v>56.25</c:v>
                </c:pt>
                <c:pt idx="16">
                  <c:v>23.08</c:v>
                </c:pt>
                <c:pt idx="17">
                  <c:v>31.43</c:v>
                </c:pt>
                <c:pt idx="18">
                  <c:v>44.44</c:v>
                </c:pt>
                <c:pt idx="19">
                  <c:v>43.48</c:v>
                </c:pt>
                <c:pt idx="20">
                  <c:v>28.57</c:v>
                </c:pt>
                <c:pt idx="21">
                  <c:v>12</c:v>
                </c:pt>
                <c:pt idx="22">
                  <c:v>45.45</c:v>
                </c:pt>
                <c:pt idx="23">
                  <c:v>9.09</c:v>
                </c:pt>
                <c:pt idx="24">
                  <c:v>58.33</c:v>
                </c:pt>
                <c:pt idx="25">
                  <c:v>4</c:v>
                </c:pt>
                <c:pt idx="26">
                  <c:v>50</c:v>
                </c:pt>
                <c:pt idx="27">
                  <c:v>18.75</c:v>
                </c:pt>
                <c:pt idx="28">
                  <c:v>6.25</c:v>
                </c:pt>
                <c:pt idx="29">
                  <c:v>23.53</c:v>
                </c:pt>
                <c:pt idx="30">
                  <c:v>56.67</c:v>
                </c:pt>
                <c:pt idx="31">
                  <c:v>27.27</c:v>
                </c:pt>
                <c:pt idx="32">
                  <c:v>22.22</c:v>
                </c:pt>
                <c:pt idx="33">
                  <c:v>36.840000000000003</c:v>
                </c:pt>
                <c:pt idx="34">
                  <c:v>17.07</c:v>
                </c:pt>
                <c:pt idx="35">
                  <c:v>30.43</c:v>
                </c:pt>
                <c:pt idx="36">
                  <c:v>0</c:v>
                </c:pt>
                <c:pt idx="37">
                  <c:v>63.64</c:v>
                </c:pt>
                <c:pt idx="38">
                  <c:v>80</c:v>
                </c:pt>
                <c:pt idx="39">
                  <c:v>33.33</c:v>
                </c:pt>
                <c:pt idx="40">
                  <c:v>8.33</c:v>
                </c:pt>
                <c:pt idx="41">
                  <c:v>60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C2CF-4C49-8564-757CDC1634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Dabigatran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University Hospital Brno</c:v>
                </c:pt>
                <c:pt idx="1">
                  <c:v>Vítkovice Hospital Ostrava</c:v>
                </c:pt>
                <c:pt idx="2">
                  <c:v>Hospital České Budějovice</c:v>
                </c:pt>
                <c:pt idx="3">
                  <c:v>NEMOS Sokolov, Hospital Sokolov</c:v>
                </c:pt>
                <c:pt idx="4">
                  <c:v>Masaryk hospital Usti nad Labem</c:v>
                </c:pt>
                <c:pt idx="5">
                  <c:v>General Faculty Hospital Prague</c:v>
                </c:pt>
                <c:pt idx="6">
                  <c:v>Vyskov Hospital - Neurology</c:v>
                </c:pt>
                <c:pt idx="7">
                  <c:v>Thomayer's Hospital Prague</c:v>
                </c:pt>
                <c:pt idx="8">
                  <c:v>T.Bata Regional Hospital Zlín</c:v>
                </c:pt>
                <c:pt idx="9">
                  <c:v>St. Anne's University Hospital Brno</c:v>
                </c:pt>
                <c:pt idx="10">
                  <c:v>Hospital Trinec</c:v>
                </c:pt>
                <c:pt idx="11">
                  <c:v>Hospital Břeclav</c:v>
                </c:pt>
                <c:pt idx="12">
                  <c:v>Regional Hospital of Uherské Hradiště</c:v>
                </c:pt>
                <c:pt idx="13">
                  <c:v>Czech Republic</c:v>
                </c:pt>
                <c:pt idx="14">
                  <c:v>Associated Medical Devices Krnov - Neurology</c:v>
                </c:pt>
                <c:pt idx="15">
                  <c:v>Jihlava Hospital </c:v>
                </c:pt>
                <c:pt idx="16">
                  <c:v>Regional hospital Liberec</c:v>
                </c:pt>
                <c:pt idx="17">
                  <c:v>University Hospital Ostrava</c:v>
                </c:pt>
                <c:pt idx="18">
                  <c:v>Area Hospital Příbram - Neurology</c:v>
                </c:pt>
                <c:pt idx="19">
                  <c:v>Karvinska hornicka nemocnice</c:v>
                </c:pt>
                <c:pt idx="20">
                  <c:v>Regional hospital Pardubice</c:v>
                </c:pt>
                <c:pt idx="21">
                  <c:v>Faculty Hospital Plzen</c:v>
                </c:pt>
                <c:pt idx="22">
                  <c:v>Krajská zdravotní, a.s. - Nemocnice Chomutov, o.z.</c:v>
                </c:pt>
                <c:pt idx="23">
                  <c:v>Regional Hospital Kladno</c:v>
                </c:pt>
                <c:pt idx="24">
                  <c:v>Regional Hospital Trutnov</c:v>
                </c:pt>
                <c:pt idx="25">
                  <c:v>University Hospital Hradec Kralove</c:v>
                </c:pt>
                <c:pt idx="26">
                  <c:v>Hospital Blansko</c:v>
                </c:pt>
                <c:pt idx="27">
                  <c:v>Na Homolce Hospital</c:v>
                </c:pt>
                <c:pt idx="28">
                  <c:v>University Hospital Olomouc</c:v>
                </c:pt>
                <c:pt idx="29">
                  <c:v>Regional hospital Nachod</c:v>
                </c:pt>
                <c:pt idx="30">
                  <c:v>Municipal Hospital Ostrava</c:v>
                </c:pt>
                <c:pt idx="31">
                  <c:v>Pisek Hospital</c:v>
                </c:pt>
                <c:pt idx="32">
                  <c:v>Hospital Kolín - Středočeský kraj</c:v>
                </c:pt>
                <c:pt idx="33">
                  <c:v>Hospital Teplice</c:v>
                </c:pt>
                <c:pt idx="34">
                  <c:v>University Hospital Motol Prague</c:v>
                </c:pt>
                <c:pt idx="35">
                  <c:v>Decin Hospital, Krajska zdravotni, a.s.</c:v>
                </c:pt>
                <c:pt idx="36">
                  <c:v>Litomerice city hospital</c:v>
                </c:pt>
                <c:pt idx="37">
                  <c:v>Nemocnice Znojmo</c:v>
                </c:pt>
                <c:pt idx="38">
                  <c:v>Karlovarská krajská nemocnice, a.s.</c:v>
                </c:pt>
                <c:pt idx="39">
                  <c:v>Prostějov Hospital</c:v>
                </c:pt>
                <c:pt idx="40">
                  <c:v>Central military hospital</c:v>
                </c:pt>
                <c:pt idx="41">
                  <c:v>Faculty Hospital Kralovske Vinohrady Prague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3.57</c:v>
                </c:pt>
                <c:pt idx="1">
                  <c:v>10.53</c:v>
                </c:pt>
                <c:pt idx="2">
                  <c:v>5.88</c:v>
                </c:pt>
                <c:pt idx="3">
                  <c:v>13.33</c:v>
                </c:pt>
                <c:pt idx="4">
                  <c:v>0</c:v>
                </c:pt>
                <c:pt idx="5">
                  <c:v>0</c:v>
                </c:pt>
                <c:pt idx="6">
                  <c:v>12.5</c:v>
                </c:pt>
                <c:pt idx="7">
                  <c:v>0</c:v>
                </c:pt>
                <c:pt idx="8">
                  <c:v>4.76</c:v>
                </c:pt>
                <c:pt idx="9">
                  <c:v>18.52</c:v>
                </c:pt>
                <c:pt idx="10">
                  <c:v>3.7</c:v>
                </c:pt>
                <c:pt idx="11">
                  <c:v>11.76</c:v>
                </c:pt>
                <c:pt idx="12">
                  <c:v>0</c:v>
                </c:pt>
                <c:pt idx="13">
                  <c:v>9.1999999999999993</c:v>
                </c:pt>
                <c:pt idx="14">
                  <c:v>0</c:v>
                </c:pt>
                <c:pt idx="15">
                  <c:v>6.25</c:v>
                </c:pt>
                <c:pt idx="16">
                  <c:v>23.08</c:v>
                </c:pt>
                <c:pt idx="17">
                  <c:v>8.57</c:v>
                </c:pt>
                <c:pt idx="18">
                  <c:v>22.22</c:v>
                </c:pt>
                <c:pt idx="19">
                  <c:v>0</c:v>
                </c:pt>
                <c:pt idx="20">
                  <c:v>14.29</c:v>
                </c:pt>
                <c:pt idx="21">
                  <c:v>8</c:v>
                </c:pt>
                <c:pt idx="22">
                  <c:v>0</c:v>
                </c:pt>
                <c:pt idx="23">
                  <c:v>9.09</c:v>
                </c:pt>
                <c:pt idx="24">
                  <c:v>8.33</c:v>
                </c:pt>
                <c:pt idx="25">
                  <c:v>0</c:v>
                </c:pt>
                <c:pt idx="26">
                  <c:v>14.29</c:v>
                </c:pt>
                <c:pt idx="27">
                  <c:v>12.5</c:v>
                </c:pt>
                <c:pt idx="28">
                  <c:v>21.88</c:v>
                </c:pt>
                <c:pt idx="29">
                  <c:v>35.29</c:v>
                </c:pt>
                <c:pt idx="30">
                  <c:v>3.33</c:v>
                </c:pt>
                <c:pt idx="31">
                  <c:v>0</c:v>
                </c:pt>
                <c:pt idx="32">
                  <c:v>3.7</c:v>
                </c:pt>
                <c:pt idx="33">
                  <c:v>0</c:v>
                </c:pt>
                <c:pt idx="34">
                  <c:v>19.510000000000002</c:v>
                </c:pt>
                <c:pt idx="35">
                  <c:v>8.6999999999999993</c:v>
                </c:pt>
                <c:pt idx="36">
                  <c:v>16.670000000000002</c:v>
                </c:pt>
                <c:pt idx="37">
                  <c:v>9.09</c:v>
                </c:pt>
                <c:pt idx="38">
                  <c:v>20</c:v>
                </c:pt>
                <c:pt idx="39">
                  <c:v>0</c:v>
                </c:pt>
                <c:pt idx="40">
                  <c:v>16.670000000000002</c:v>
                </c:pt>
                <c:pt idx="4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CF-4C49-8564-757CDC1634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Rivaroxaban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University Hospital Brno</c:v>
                </c:pt>
                <c:pt idx="1">
                  <c:v>Vítkovice Hospital Ostrava</c:v>
                </c:pt>
                <c:pt idx="2">
                  <c:v>Hospital České Budějovice</c:v>
                </c:pt>
                <c:pt idx="3">
                  <c:v>NEMOS Sokolov, Hospital Sokolov</c:v>
                </c:pt>
                <c:pt idx="4">
                  <c:v>Masaryk hospital Usti nad Labem</c:v>
                </c:pt>
                <c:pt idx="5">
                  <c:v>General Faculty Hospital Prague</c:v>
                </c:pt>
                <c:pt idx="6">
                  <c:v>Vyskov Hospital - Neurology</c:v>
                </c:pt>
                <c:pt idx="7">
                  <c:v>Thomayer's Hospital Prague</c:v>
                </c:pt>
                <c:pt idx="8">
                  <c:v>T.Bata Regional Hospital Zlín</c:v>
                </c:pt>
                <c:pt idx="9">
                  <c:v>St. Anne's University Hospital Brno</c:v>
                </c:pt>
                <c:pt idx="10">
                  <c:v>Hospital Trinec</c:v>
                </c:pt>
                <c:pt idx="11">
                  <c:v>Hospital Břeclav</c:v>
                </c:pt>
                <c:pt idx="12">
                  <c:v>Regional Hospital of Uherské Hradiště</c:v>
                </c:pt>
                <c:pt idx="13">
                  <c:v>Czech Republic</c:v>
                </c:pt>
                <c:pt idx="14">
                  <c:v>Associated Medical Devices Krnov - Neurology</c:v>
                </c:pt>
                <c:pt idx="15">
                  <c:v>Jihlava Hospital </c:v>
                </c:pt>
                <c:pt idx="16">
                  <c:v>Regional hospital Liberec</c:v>
                </c:pt>
                <c:pt idx="17">
                  <c:v>University Hospital Ostrava</c:v>
                </c:pt>
                <c:pt idx="18">
                  <c:v>Area Hospital Příbram - Neurology</c:v>
                </c:pt>
                <c:pt idx="19">
                  <c:v>Karvinska hornicka nemocnice</c:v>
                </c:pt>
                <c:pt idx="20">
                  <c:v>Regional hospital Pardubice</c:v>
                </c:pt>
                <c:pt idx="21">
                  <c:v>Faculty Hospital Plzen</c:v>
                </c:pt>
                <c:pt idx="22">
                  <c:v>Krajská zdravotní, a.s. - Nemocnice Chomutov, o.z.</c:v>
                </c:pt>
                <c:pt idx="23">
                  <c:v>Regional Hospital Kladno</c:v>
                </c:pt>
                <c:pt idx="24">
                  <c:v>Regional Hospital Trutnov</c:v>
                </c:pt>
                <c:pt idx="25">
                  <c:v>University Hospital Hradec Kralove</c:v>
                </c:pt>
                <c:pt idx="26">
                  <c:v>Hospital Blansko</c:v>
                </c:pt>
                <c:pt idx="27">
                  <c:v>Na Homolce Hospital</c:v>
                </c:pt>
                <c:pt idx="28">
                  <c:v>University Hospital Olomouc</c:v>
                </c:pt>
                <c:pt idx="29">
                  <c:v>Regional hospital Nachod</c:v>
                </c:pt>
                <c:pt idx="30">
                  <c:v>Municipal Hospital Ostrava</c:v>
                </c:pt>
                <c:pt idx="31">
                  <c:v>Pisek Hospital</c:v>
                </c:pt>
                <c:pt idx="32">
                  <c:v>Hospital Kolín - Středočeský kraj</c:v>
                </c:pt>
                <c:pt idx="33">
                  <c:v>Hospital Teplice</c:v>
                </c:pt>
                <c:pt idx="34">
                  <c:v>University Hospital Motol Prague</c:v>
                </c:pt>
                <c:pt idx="35">
                  <c:v>Decin Hospital, Krajska zdravotni, a.s.</c:v>
                </c:pt>
                <c:pt idx="36">
                  <c:v>Litomerice city hospital</c:v>
                </c:pt>
                <c:pt idx="37">
                  <c:v>Nemocnice Znojmo</c:v>
                </c:pt>
                <c:pt idx="38">
                  <c:v>Karlovarská krajská nemocnice, a.s.</c:v>
                </c:pt>
                <c:pt idx="39">
                  <c:v>Prostějov Hospital</c:v>
                </c:pt>
                <c:pt idx="40">
                  <c:v>Central military hospital</c:v>
                </c:pt>
                <c:pt idx="41">
                  <c:v>Faculty Hospital Kralovske Vinohrady Prague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3.57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4.17</c:v>
                </c:pt>
                <c:pt idx="7">
                  <c:v>13.33</c:v>
                </c:pt>
                <c:pt idx="8">
                  <c:v>0</c:v>
                </c:pt>
                <c:pt idx="9">
                  <c:v>0</c:v>
                </c:pt>
                <c:pt idx="10">
                  <c:v>7.41</c:v>
                </c:pt>
                <c:pt idx="11">
                  <c:v>0</c:v>
                </c:pt>
                <c:pt idx="12">
                  <c:v>7.14</c:v>
                </c:pt>
                <c:pt idx="13">
                  <c:v>1.81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4.3499999999999996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6.25</c:v>
                </c:pt>
                <c:pt idx="28">
                  <c:v>6.25</c:v>
                </c:pt>
                <c:pt idx="29">
                  <c:v>0</c:v>
                </c:pt>
                <c:pt idx="30">
                  <c:v>3.33</c:v>
                </c:pt>
                <c:pt idx="31">
                  <c:v>4.55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4.3499999999999996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CF-4C49-8564-757CDC1634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Apixaban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University Hospital Brno</c:v>
                </c:pt>
                <c:pt idx="1">
                  <c:v>Vítkovice Hospital Ostrava</c:v>
                </c:pt>
                <c:pt idx="2">
                  <c:v>Hospital České Budějovice</c:v>
                </c:pt>
                <c:pt idx="3">
                  <c:v>NEMOS Sokolov, Hospital Sokolov</c:v>
                </c:pt>
                <c:pt idx="4">
                  <c:v>Masaryk hospital Usti nad Labem</c:v>
                </c:pt>
                <c:pt idx="5">
                  <c:v>General Faculty Hospital Prague</c:v>
                </c:pt>
                <c:pt idx="6">
                  <c:v>Vyskov Hospital - Neurology</c:v>
                </c:pt>
                <c:pt idx="7">
                  <c:v>Thomayer's Hospital Prague</c:v>
                </c:pt>
                <c:pt idx="8">
                  <c:v>T.Bata Regional Hospital Zlín</c:v>
                </c:pt>
                <c:pt idx="9">
                  <c:v>St. Anne's University Hospital Brno</c:v>
                </c:pt>
                <c:pt idx="10">
                  <c:v>Hospital Trinec</c:v>
                </c:pt>
                <c:pt idx="11">
                  <c:v>Hospital Břeclav</c:v>
                </c:pt>
                <c:pt idx="12">
                  <c:v>Regional Hospital of Uherské Hradiště</c:v>
                </c:pt>
                <c:pt idx="13">
                  <c:v>Czech Republic</c:v>
                </c:pt>
                <c:pt idx="14">
                  <c:v>Associated Medical Devices Krnov - Neurology</c:v>
                </c:pt>
                <c:pt idx="15">
                  <c:v>Jihlava Hospital </c:v>
                </c:pt>
                <c:pt idx="16">
                  <c:v>Regional hospital Liberec</c:v>
                </c:pt>
                <c:pt idx="17">
                  <c:v>University Hospital Ostrava</c:v>
                </c:pt>
                <c:pt idx="18">
                  <c:v>Area Hospital Příbram - Neurology</c:v>
                </c:pt>
                <c:pt idx="19">
                  <c:v>Karvinska hornicka nemocnice</c:v>
                </c:pt>
                <c:pt idx="20">
                  <c:v>Regional hospital Pardubice</c:v>
                </c:pt>
                <c:pt idx="21">
                  <c:v>Faculty Hospital Plzen</c:v>
                </c:pt>
                <c:pt idx="22">
                  <c:v>Krajská zdravotní, a.s. - Nemocnice Chomutov, o.z.</c:v>
                </c:pt>
                <c:pt idx="23">
                  <c:v>Regional Hospital Kladno</c:v>
                </c:pt>
                <c:pt idx="24">
                  <c:v>Regional Hospital Trutnov</c:v>
                </c:pt>
                <c:pt idx="25">
                  <c:v>University Hospital Hradec Kralove</c:v>
                </c:pt>
                <c:pt idx="26">
                  <c:v>Hospital Blansko</c:v>
                </c:pt>
                <c:pt idx="27">
                  <c:v>Na Homolce Hospital</c:v>
                </c:pt>
                <c:pt idx="28">
                  <c:v>University Hospital Olomouc</c:v>
                </c:pt>
                <c:pt idx="29">
                  <c:v>Regional hospital Nachod</c:v>
                </c:pt>
                <c:pt idx="30">
                  <c:v>Municipal Hospital Ostrava</c:v>
                </c:pt>
                <c:pt idx="31">
                  <c:v>Pisek Hospital</c:v>
                </c:pt>
                <c:pt idx="32">
                  <c:v>Hospital Kolín - Středočeský kraj</c:v>
                </c:pt>
                <c:pt idx="33">
                  <c:v>Hospital Teplice</c:v>
                </c:pt>
                <c:pt idx="34">
                  <c:v>University Hospital Motol Prague</c:v>
                </c:pt>
                <c:pt idx="35">
                  <c:v>Decin Hospital, Krajska zdravotni, a.s.</c:v>
                </c:pt>
                <c:pt idx="36">
                  <c:v>Litomerice city hospital</c:v>
                </c:pt>
                <c:pt idx="37">
                  <c:v>Nemocnice Znojmo</c:v>
                </c:pt>
                <c:pt idx="38">
                  <c:v>Karlovarská krajská nemocnice, a.s.</c:v>
                </c:pt>
                <c:pt idx="39">
                  <c:v>Prostějov Hospital</c:v>
                </c:pt>
                <c:pt idx="40">
                  <c:v>Central military hospital</c:v>
                </c:pt>
                <c:pt idx="41">
                  <c:v>Faculty Hospital Kralovske Vinohrady Prague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7.14</c:v>
                </c:pt>
                <c:pt idx="1">
                  <c:v>0</c:v>
                </c:pt>
                <c:pt idx="2">
                  <c:v>2.94</c:v>
                </c:pt>
                <c:pt idx="3">
                  <c:v>0</c:v>
                </c:pt>
                <c:pt idx="4">
                  <c:v>0</c:v>
                </c:pt>
                <c:pt idx="5">
                  <c:v>28.57</c:v>
                </c:pt>
                <c:pt idx="6">
                  <c:v>8.33</c:v>
                </c:pt>
                <c:pt idx="7">
                  <c:v>20</c:v>
                </c:pt>
                <c:pt idx="8">
                  <c:v>4.76</c:v>
                </c:pt>
                <c:pt idx="9">
                  <c:v>7.41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7.9</c:v>
                </c:pt>
                <c:pt idx="14">
                  <c:v>25</c:v>
                </c:pt>
                <c:pt idx="15">
                  <c:v>6.25</c:v>
                </c:pt>
                <c:pt idx="16">
                  <c:v>0</c:v>
                </c:pt>
                <c:pt idx="17">
                  <c:v>11.43</c:v>
                </c:pt>
                <c:pt idx="18">
                  <c:v>0</c:v>
                </c:pt>
                <c:pt idx="19">
                  <c:v>0</c:v>
                </c:pt>
                <c:pt idx="20">
                  <c:v>14.29</c:v>
                </c:pt>
                <c:pt idx="21">
                  <c:v>4</c:v>
                </c:pt>
                <c:pt idx="22">
                  <c:v>0</c:v>
                </c:pt>
                <c:pt idx="23">
                  <c:v>9.09</c:v>
                </c:pt>
                <c:pt idx="24">
                  <c:v>0</c:v>
                </c:pt>
                <c:pt idx="25">
                  <c:v>0</c:v>
                </c:pt>
                <c:pt idx="26">
                  <c:v>14.29</c:v>
                </c:pt>
                <c:pt idx="27">
                  <c:v>6.25</c:v>
                </c:pt>
                <c:pt idx="28">
                  <c:v>3.12</c:v>
                </c:pt>
                <c:pt idx="29">
                  <c:v>23.53</c:v>
                </c:pt>
                <c:pt idx="30">
                  <c:v>6.67</c:v>
                </c:pt>
                <c:pt idx="31">
                  <c:v>9.09</c:v>
                </c:pt>
                <c:pt idx="32">
                  <c:v>7.41</c:v>
                </c:pt>
                <c:pt idx="33">
                  <c:v>10.53</c:v>
                </c:pt>
                <c:pt idx="34">
                  <c:v>31.71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66.67</c:v>
                </c:pt>
                <c:pt idx="40">
                  <c:v>16.670000000000002</c:v>
                </c:pt>
                <c:pt idx="4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CF-4C49-8564-757CDC16342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Edoxaban</c:v>
                </c:pt>
              </c:strCache>
            </c:strRef>
          </c:tx>
          <c:spPr>
            <a:solidFill>
              <a:srgbClr val="5089BC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University Hospital Brno</c:v>
                </c:pt>
                <c:pt idx="1">
                  <c:v>Vítkovice Hospital Ostrava</c:v>
                </c:pt>
                <c:pt idx="2">
                  <c:v>Hospital České Budějovice</c:v>
                </c:pt>
                <c:pt idx="3">
                  <c:v>NEMOS Sokolov, Hospital Sokolov</c:v>
                </c:pt>
                <c:pt idx="4">
                  <c:v>Masaryk hospital Usti nad Labem</c:v>
                </c:pt>
                <c:pt idx="5">
                  <c:v>General Faculty Hospital Prague</c:v>
                </c:pt>
                <c:pt idx="6">
                  <c:v>Vyskov Hospital - Neurology</c:v>
                </c:pt>
                <c:pt idx="7">
                  <c:v>Thomayer's Hospital Prague</c:v>
                </c:pt>
                <c:pt idx="8">
                  <c:v>T.Bata Regional Hospital Zlín</c:v>
                </c:pt>
                <c:pt idx="9">
                  <c:v>St. Anne's University Hospital Brno</c:v>
                </c:pt>
                <c:pt idx="10">
                  <c:v>Hospital Trinec</c:v>
                </c:pt>
                <c:pt idx="11">
                  <c:v>Hospital Břeclav</c:v>
                </c:pt>
                <c:pt idx="12">
                  <c:v>Regional Hospital of Uherské Hradiště</c:v>
                </c:pt>
                <c:pt idx="13">
                  <c:v>Czech Republic</c:v>
                </c:pt>
                <c:pt idx="14">
                  <c:v>Associated Medical Devices Krnov - Neurology</c:v>
                </c:pt>
                <c:pt idx="15">
                  <c:v>Jihlava Hospital </c:v>
                </c:pt>
                <c:pt idx="16">
                  <c:v>Regional hospital Liberec</c:v>
                </c:pt>
                <c:pt idx="17">
                  <c:v>University Hospital Ostrava</c:v>
                </c:pt>
                <c:pt idx="18">
                  <c:v>Area Hospital Příbram - Neurology</c:v>
                </c:pt>
                <c:pt idx="19">
                  <c:v>Karvinska hornicka nemocnice</c:v>
                </c:pt>
                <c:pt idx="20">
                  <c:v>Regional hospital Pardubice</c:v>
                </c:pt>
                <c:pt idx="21">
                  <c:v>Faculty Hospital Plzen</c:v>
                </c:pt>
                <c:pt idx="22">
                  <c:v>Krajská zdravotní, a.s. - Nemocnice Chomutov, o.z.</c:v>
                </c:pt>
                <c:pt idx="23">
                  <c:v>Regional Hospital Kladno</c:v>
                </c:pt>
                <c:pt idx="24">
                  <c:v>Regional Hospital Trutnov</c:v>
                </c:pt>
                <c:pt idx="25">
                  <c:v>University Hospital Hradec Kralove</c:v>
                </c:pt>
                <c:pt idx="26">
                  <c:v>Hospital Blansko</c:v>
                </c:pt>
                <c:pt idx="27">
                  <c:v>Na Homolce Hospital</c:v>
                </c:pt>
                <c:pt idx="28">
                  <c:v>University Hospital Olomouc</c:v>
                </c:pt>
                <c:pt idx="29">
                  <c:v>Regional hospital Nachod</c:v>
                </c:pt>
                <c:pt idx="30">
                  <c:v>Municipal Hospital Ostrava</c:v>
                </c:pt>
                <c:pt idx="31">
                  <c:v>Pisek Hospital</c:v>
                </c:pt>
                <c:pt idx="32">
                  <c:v>Hospital Kolín - Středočeský kraj</c:v>
                </c:pt>
                <c:pt idx="33">
                  <c:v>Hospital Teplice</c:v>
                </c:pt>
                <c:pt idx="34">
                  <c:v>University Hospital Motol Prague</c:v>
                </c:pt>
                <c:pt idx="35">
                  <c:v>Decin Hospital, Krajska zdravotni, a.s.</c:v>
                </c:pt>
                <c:pt idx="36">
                  <c:v>Litomerice city hospital</c:v>
                </c:pt>
                <c:pt idx="37">
                  <c:v>Nemocnice Znojmo</c:v>
                </c:pt>
                <c:pt idx="38">
                  <c:v>Karlovarská krajská nemocnice, a.s.</c:v>
                </c:pt>
                <c:pt idx="39">
                  <c:v>Prostějov Hospital</c:v>
                </c:pt>
                <c:pt idx="40">
                  <c:v>Central military hospital</c:v>
                </c:pt>
                <c:pt idx="41">
                  <c:v>Faculty Hospital Kralovske Vinohrady Prague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0.13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3.12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C2CF-4C49-8564-757CDC16342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LMWH, heparin - profylaktická dávka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University Hospital Brno</c:v>
                </c:pt>
                <c:pt idx="1">
                  <c:v>Vítkovice Hospital Ostrava</c:v>
                </c:pt>
                <c:pt idx="2">
                  <c:v>Hospital České Budějovice</c:v>
                </c:pt>
                <c:pt idx="3">
                  <c:v>NEMOS Sokolov, Hospital Sokolov</c:v>
                </c:pt>
                <c:pt idx="4">
                  <c:v>Masaryk hospital Usti nad Labem</c:v>
                </c:pt>
                <c:pt idx="5">
                  <c:v>General Faculty Hospital Prague</c:v>
                </c:pt>
                <c:pt idx="6">
                  <c:v>Vyskov Hospital - Neurology</c:v>
                </c:pt>
                <c:pt idx="7">
                  <c:v>Thomayer's Hospital Prague</c:v>
                </c:pt>
                <c:pt idx="8">
                  <c:v>T.Bata Regional Hospital Zlín</c:v>
                </c:pt>
                <c:pt idx="9">
                  <c:v>St. Anne's University Hospital Brno</c:v>
                </c:pt>
                <c:pt idx="10">
                  <c:v>Hospital Trinec</c:v>
                </c:pt>
                <c:pt idx="11">
                  <c:v>Hospital Břeclav</c:v>
                </c:pt>
                <c:pt idx="12">
                  <c:v>Regional Hospital of Uherské Hradiště</c:v>
                </c:pt>
                <c:pt idx="13">
                  <c:v>Czech Republic</c:v>
                </c:pt>
                <c:pt idx="14">
                  <c:v>Associated Medical Devices Krnov - Neurology</c:v>
                </c:pt>
                <c:pt idx="15">
                  <c:v>Jihlava Hospital </c:v>
                </c:pt>
                <c:pt idx="16">
                  <c:v>Regional hospital Liberec</c:v>
                </c:pt>
                <c:pt idx="17">
                  <c:v>University Hospital Ostrava</c:v>
                </c:pt>
                <c:pt idx="18">
                  <c:v>Area Hospital Příbram - Neurology</c:v>
                </c:pt>
                <c:pt idx="19">
                  <c:v>Karvinska hornicka nemocnice</c:v>
                </c:pt>
                <c:pt idx="20">
                  <c:v>Regional hospital Pardubice</c:v>
                </c:pt>
                <c:pt idx="21">
                  <c:v>Faculty Hospital Plzen</c:v>
                </c:pt>
                <c:pt idx="22">
                  <c:v>Krajská zdravotní, a.s. - Nemocnice Chomutov, o.z.</c:v>
                </c:pt>
                <c:pt idx="23">
                  <c:v>Regional Hospital Kladno</c:v>
                </c:pt>
                <c:pt idx="24">
                  <c:v>Regional Hospital Trutnov</c:v>
                </c:pt>
                <c:pt idx="25">
                  <c:v>University Hospital Hradec Kralove</c:v>
                </c:pt>
                <c:pt idx="26">
                  <c:v>Hospital Blansko</c:v>
                </c:pt>
                <c:pt idx="27">
                  <c:v>Na Homolce Hospital</c:v>
                </c:pt>
                <c:pt idx="28">
                  <c:v>University Hospital Olomouc</c:v>
                </c:pt>
                <c:pt idx="29">
                  <c:v>Regional hospital Nachod</c:v>
                </c:pt>
                <c:pt idx="30">
                  <c:v>Municipal Hospital Ostrava</c:v>
                </c:pt>
                <c:pt idx="31">
                  <c:v>Pisek Hospital</c:v>
                </c:pt>
                <c:pt idx="32">
                  <c:v>Hospital Kolín - Středočeský kraj</c:v>
                </c:pt>
                <c:pt idx="33">
                  <c:v>Hospital Teplice</c:v>
                </c:pt>
                <c:pt idx="34">
                  <c:v>University Hospital Motol Prague</c:v>
                </c:pt>
                <c:pt idx="35">
                  <c:v>Decin Hospital, Krajska zdravotni, a.s.</c:v>
                </c:pt>
                <c:pt idx="36">
                  <c:v>Litomerice city hospital</c:v>
                </c:pt>
                <c:pt idx="37">
                  <c:v>Nemocnice Znojmo</c:v>
                </c:pt>
                <c:pt idx="38">
                  <c:v>Karlovarská krajská nemocnice, a.s.</c:v>
                </c:pt>
                <c:pt idx="39">
                  <c:v>Prostějov Hospital</c:v>
                </c:pt>
                <c:pt idx="40">
                  <c:v>Central military hospital</c:v>
                </c:pt>
                <c:pt idx="41">
                  <c:v>Faculty Hospital Kralovske Vinohrady Prague</c:v>
                </c:pt>
              </c:strCache>
            </c:strRef>
          </c:cat>
          <c:val>
            <c:numRef>
              <c:f>Sheet1!$G$2:$G$43</c:f>
              <c:numCache>
                <c:formatCode>General</c:formatCode>
                <c:ptCount val="42"/>
                <c:pt idx="0">
                  <c:v>3.57</c:v>
                </c:pt>
                <c:pt idx="1">
                  <c:v>0</c:v>
                </c:pt>
                <c:pt idx="2">
                  <c:v>5.88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4.17</c:v>
                </c:pt>
                <c:pt idx="7">
                  <c:v>0</c:v>
                </c:pt>
                <c:pt idx="8">
                  <c:v>9.52</c:v>
                </c:pt>
                <c:pt idx="9">
                  <c:v>0</c:v>
                </c:pt>
                <c:pt idx="10">
                  <c:v>3.7</c:v>
                </c:pt>
                <c:pt idx="11">
                  <c:v>0</c:v>
                </c:pt>
                <c:pt idx="12">
                  <c:v>7.14</c:v>
                </c:pt>
                <c:pt idx="13">
                  <c:v>6.09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8.57</c:v>
                </c:pt>
                <c:pt idx="18">
                  <c:v>0</c:v>
                </c:pt>
                <c:pt idx="19">
                  <c:v>13.04</c:v>
                </c:pt>
                <c:pt idx="20">
                  <c:v>7.14</c:v>
                </c:pt>
                <c:pt idx="21">
                  <c:v>44</c:v>
                </c:pt>
                <c:pt idx="22">
                  <c:v>9.09</c:v>
                </c:pt>
                <c:pt idx="23">
                  <c:v>0</c:v>
                </c:pt>
                <c:pt idx="24">
                  <c:v>0</c:v>
                </c:pt>
                <c:pt idx="25">
                  <c:v>12</c:v>
                </c:pt>
                <c:pt idx="26">
                  <c:v>0</c:v>
                </c:pt>
                <c:pt idx="27">
                  <c:v>31.25</c:v>
                </c:pt>
                <c:pt idx="28">
                  <c:v>15.62</c:v>
                </c:pt>
                <c:pt idx="29">
                  <c:v>5.88</c:v>
                </c:pt>
                <c:pt idx="30">
                  <c:v>0</c:v>
                </c:pt>
                <c:pt idx="31">
                  <c:v>13.64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4.3499999999999996</c:v>
                </c:pt>
                <c:pt idx="36">
                  <c:v>0</c:v>
                </c:pt>
                <c:pt idx="37">
                  <c:v>9.09</c:v>
                </c:pt>
                <c:pt idx="38">
                  <c:v>0</c:v>
                </c:pt>
                <c:pt idx="39">
                  <c:v>0</c:v>
                </c:pt>
                <c:pt idx="40">
                  <c:v>8.33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CF-4C49-8564-757CDC16342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LMWH, heparin - antikoagulační, terapeutická dávka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University Hospital Brno</c:v>
                </c:pt>
                <c:pt idx="1">
                  <c:v>Vítkovice Hospital Ostrava</c:v>
                </c:pt>
                <c:pt idx="2">
                  <c:v>Hospital České Budějovice</c:v>
                </c:pt>
                <c:pt idx="3">
                  <c:v>NEMOS Sokolov, Hospital Sokolov</c:v>
                </c:pt>
                <c:pt idx="4">
                  <c:v>Masaryk hospital Usti nad Labem</c:v>
                </c:pt>
                <c:pt idx="5">
                  <c:v>General Faculty Hospital Prague</c:v>
                </c:pt>
                <c:pt idx="6">
                  <c:v>Vyskov Hospital - Neurology</c:v>
                </c:pt>
                <c:pt idx="7">
                  <c:v>Thomayer's Hospital Prague</c:v>
                </c:pt>
                <c:pt idx="8">
                  <c:v>T.Bata Regional Hospital Zlín</c:v>
                </c:pt>
                <c:pt idx="9">
                  <c:v>St. Anne's University Hospital Brno</c:v>
                </c:pt>
                <c:pt idx="10">
                  <c:v>Hospital Trinec</c:v>
                </c:pt>
                <c:pt idx="11">
                  <c:v>Hospital Břeclav</c:v>
                </c:pt>
                <c:pt idx="12">
                  <c:v>Regional Hospital of Uherské Hradiště</c:v>
                </c:pt>
                <c:pt idx="13">
                  <c:v>Czech Republic</c:v>
                </c:pt>
                <c:pt idx="14">
                  <c:v>Associated Medical Devices Krnov - Neurology</c:v>
                </c:pt>
                <c:pt idx="15">
                  <c:v>Jihlava Hospital </c:v>
                </c:pt>
                <c:pt idx="16">
                  <c:v>Regional hospital Liberec</c:v>
                </c:pt>
                <c:pt idx="17">
                  <c:v>University Hospital Ostrava</c:v>
                </c:pt>
                <c:pt idx="18">
                  <c:v>Area Hospital Příbram - Neurology</c:v>
                </c:pt>
                <c:pt idx="19">
                  <c:v>Karvinska hornicka nemocnice</c:v>
                </c:pt>
                <c:pt idx="20">
                  <c:v>Regional hospital Pardubice</c:v>
                </c:pt>
                <c:pt idx="21">
                  <c:v>Faculty Hospital Plzen</c:v>
                </c:pt>
                <c:pt idx="22">
                  <c:v>Krajská zdravotní, a.s. - Nemocnice Chomutov, o.z.</c:v>
                </c:pt>
                <c:pt idx="23">
                  <c:v>Regional Hospital Kladno</c:v>
                </c:pt>
                <c:pt idx="24">
                  <c:v>Regional Hospital Trutnov</c:v>
                </c:pt>
                <c:pt idx="25">
                  <c:v>University Hospital Hradec Kralove</c:v>
                </c:pt>
                <c:pt idx="26">
                  <c:v>Hospital Blansko</c:v>
                </c:pt>
                <c:pt idx="27">
                  <c:v>Na Homolce Hospital</c:v>
                </c:pt>
                <c:pt idx="28">
                  <c:v>University Hospital Olomouc</c:v>
                </c:pt>
                <c:pt idx="29">
                  <c:v>Regional hospital Nachod</c:v>
                </c:pt>
                <c:pt idx="30">
                  <c:v>Municipal Hospital Ostrava</c:v>
                </c:pt>
                <c:pt idx="31">
                  <c:v>Pisek Hospital</c:v>
                </c:pt>
                <c:pt idx="32">
                  <c:v>Hospital Kolín - Středočeský kraj</c:v>
                </c:pt>
                <c:pt idx="33">
                  <c:v>Hospital Teplice</c:v>
                </c:pt>
                <c:pt idx="34">
                  <c:v>University Hospital Motol Prague</c:v>
                </c:pt>
                <c:pt idx="35">
                  <c:v>Decin Hospital, Krajska zdravotni, a.s.</c:v>
                </c:pt>
                <c:pt idx="36">
                  <c:v>Litomerice city hospital</c:v>
                </c:pt>
                <c:pt idx="37">
                  <c:v>Nemocnice Znojmo</c:v>
                </c:pt>
                <c:pt idx="38">
                  <c:v>Karlovarská krajská nemocnice, a.s.</c:v>
                </c:pt>
                <c:pt idx="39">
                  <c:v>Prostějov Hospital</c:v>
                </c:pt>
                <c:pt idx="40">
                  <c:v>Central military hospital</c:v>
                </c:pt>
                <c:pt idx="41">
                  <c:v>Faculty Hospital Kralovske Vinohrady Prague</c:v>
                </c:pt>
              </c:strCache>
            </c:strRef>
          </c:cat>
          <c:val>
            <c:numRef>
              <c:f>Sheet1!$H$2:$H$43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2.94</c:v>
                </c:pt>
                <c:pt idx="3">
                  <c:v>0</c:v>
                </c:pt>
                <c:pt idx="4">
                  <c:v>39.130000000000003</c:v>
                </c:pt>
                <c:pt idx="5">
                  <c:v>14.29</c:v>
                </c:pt>
                <c:pt idx="6">
                  <c:v>8.33</c:v>
                </c:pt>
                <c:pt idx="7">
                  <c:v>6.67</c:v>
                </c:pt>
                <c:pt idx="8">
                  <c:v>14.29</c:v>
                </c:pt>
                <c:pt idx="9">
                  <c:v>0</c:v>
                </c:pt>
                <c:pt idx="10">
                  <c:v>25.93</c:v>
                </c:pt>
                <c:pt idx="11">
                  <c:v>5.88</c:v>
                </c:pt>
                <c:pt idx="12">
                  <c:v>14.29</c:v>
                </c:pt>
                <c:pt idx="13">
                  <c:v>21.37</c:v>
                </c:pt>
                <c:pt idx="14">
                  <c:v>0</c:v>
                </c:pt>
                <c:pt idx="15">
                  <c:v>6.25</c:v>
                </c:pt>
                <c:pt idx="16">
                  <c:v>30.77</c:v>
                </c:pt>
                <c:pt idx="17">
                  <c:v>17.14</c:v>
                </c:pt>
                <c:pt idx="18">
                  <c:v>11.11</c:v>
                </c:pt>
                <c:pt idx="19">
                  <c:v>17.39</c:v>
                </c:pt>
                <c:pt idx="20">
                  <c:v>14.29</c:v>
                </c:pt>
                <c:pt idx="21">
                  <c:v>12</c:v>
                </c:pt>
                <c:pt idx="22">
                  <c:v>27.27</c:v>
                </c:pt>
                <c:pt idx="23">
                  <c:v>54.55</c:v>
                </c:pt>
                <c:pt idx="24">
                  <c:v>16.670000000000002</c:v>
                </c:pt>
                <c:pt idx="25">
                  <c:v>68</c:v>
                </c:pt>
                <c:pt idx="26">
                  <c:v>7.14</c:v>
                </c:pt>
                <c:pt idx="27">
                  <c:v>12.5</c:v>
                </c:pt>
                <c:pt idx="28">
                  <c:v>31.25</c:v>
                </c:pt>
                <c:pt idx="29">
                  <c:v>0</c:v>
                </c:pt>
                <c:pt idx="30">
                  <c:v>20</c:v>
                </c:pt>
                <c:pt idx="31">
                  <c:v>36.36</c:v>
                </c:pt>
                <c:pt idx="32">
                  <c:v>59.26</c:v>
                </c:pt>
                <c:pt idx="33">
                  <c:v>47.37</c:v>
                </c:pt>
                <c:pt idx="34">
                  <c:v>26.83</c:v>
                </c:pt>
                <c:pt idx="35">
                  <c:v>47.83</c:v>
                </c:pt>
                <c:pt idx="36">
                  <c:v>83.33</c:v>
                </c:pt>
                <c:pt idx="37">
                  <c:v>18.18</c:v>
                </c:pt>
                <c:pt idx="38">
                  <c:v>0</c:v>
                </c:pt>
                <c:pt idx="39">
                  <c:v>0</c:v>
                </c:pt>
                <c:pt idx="40">
                  <c:v>50</c:v>
                </c:pt>
                <c:pt idx="4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CF-4C49-8564-757CDC163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afib patients discharged home with anticoagulants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8289-4852-8CF1-A8E3355D88B3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8289-4852-8CF1-A8E3355D88B3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8289-4852-8CF1-A8E3355D88B3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8289-4852-8CF1-A8E3355D88B3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8289-4852-8CF1-A8E3355D88B3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8289-4852-8CF1-A8E3355D88B3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8289-4852-8CF1-A8E3355D88B3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8289-4852-8CF1-A8E3355D88B3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8289-4852-8CF1-A8E3355D88B3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8289-4852-8CF1-A8E3355D88B3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8289-4852-8CF1-A8E3355D88B3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8289-4852-8CF1-A8E3355D88B3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8289-4852-8CF1-A8E3355D88B3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8289-4852-8CF1-A8E3355D88B3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8289-4852-8CF1-A8E3355D88B3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8289-4852-8CF1-A8E3355D88B3}"/>
              </c:ext>
            </c:extLst>
          </c:dPt>
          <c:dPt>
            <c:idx val="16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1-8289-4852-8CF1-A8E3355D88B3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8289-4852-8CF1-A8E3355D88B3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8289-4852-8CF1-A8E3355D88B3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8289-4852-8CF1-A8E3355D88B3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8289-4852-8CF1-A8E3355D88B3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8289-4852-8CF1-A8E3355D88B3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8289-4852-8CF1-A8E3355D88B3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8289-4852-8CF1-A8E3355D88B3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8289-4852-8CF1-A8E3355D88B3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8289-4852-8CF1-A8E3355D88B3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8289-4852-8CF1-A8E3355D88B3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8289-4852-8CF1-A8E3355D88B3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8289-4852-8CF1-A8E3355D88B3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8289-4852-8CF1-A8E3355D88B3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8289-4852-8CF1-A8E3355D88B3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8289-4852-8CF1-A8E3355D88B3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8289-4852-8CF1-A8E3355D88B3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8289-4852-8CF1-A8E3355D88B3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8289-4852-8CF1-A8E3355D88B3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8289-4852-8CF1-A8E3355D88B3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8289-4852-8CF1-A8E3355D88B3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8289-4852-8CF1-A8E3355D88B3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8289-4852-8CF1-A8E3355D88B3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8289-4852-8CF1-A8E3355D88B3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8289-4852-8CF1-A8E3355D88B3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8289-4852-8CF1-A8E3355D88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University Hospital Brno</c:v>
                </c:pt>
                <c:pt idx="1">
                  <c:v>Masaryk hospital Usti nad Labem</c:v>
                </c:pt>
                <c:pt idx="2">
                  <c:v>Krajská zdravotní, a.s. - Nemocnice Chomutov, o.z.</c:v>
                </c:pt>
                <c:pt idx="3">
                  <c:v>Hospital Břeclav</c:v>
                </c:pt>
                <c:pt idx="4">
                  <c:v>Vítkovice Hospital Ostrava</c:v>
                </c:pt>
                <c:pt idx="5">
                  <c:v>Thomayer's Hospital Prague</c:v>
                </c:pt>
                <c:pt idx="6">
                  <c:v>Faculty Hospital Plzen</c:v>
                </c:pt>
                <c:pt idx="7">
                  <c:v>Vyskov Hospital - Neurology</c:v>
                </c:pt>
                <c:pt idx="8">
                  <c:v>Hospital Trinec</c:v>
                </c:pt>
                <c:pt idx="9">
                  <c:v>Karvinska hornicka nemocnice</c:v>
                </c:pt>
                <c:pt idx="10">
                  <c:v>Hospital České Budějovice</c:v>
                </c:pt>
                <c:pt idx="11">
                  <c:v>Regional hospital Pardubice</c:v>
                </c:pt>
                <c:pt idx="12">
                  <c:v>St. Anne's University Hospital Brno</c:v>
                </c:pt>
                <c:pt idx="13">
                  <c:v>Pisek Hospital</c:v>
                </c:pt>
                <c:pt idx="14">
                  <c:v>Regional Hospital of Uherské Hradiště</c:v>
                </c:pt>
                <c:pt idx="15">
                  <c:v>University Hospital Hradec Kralove</c:v>
                </c:pt>
                <c:pt idx="16">
                  <c:v>Czech Republic</c:v>
                </c:pt>
                <c:pt idx="17">
                  <c:v>Hospital Blansko</c:v>
                </c:pt>
                <c:pt idx="18">
                  <c:v>Jihlava Hospital </c:v>
                </c:pt>
                <c:pt idx="19">
                  <c:v>Decin Hospital, Krajska zdravotni, a.s.</c:v>
                </c:pt>
                <c:pt idx="20">
                  <c:v>Hospital Teplice</c:v>
                </c:pt>
                <c:pt idx="21">
                  <c:v>Hospital Kolín - Středočeský kraj</c:v>
                </c:pt>
                <c:pt idx="22">
                  <c:v>Regional hospital Nachod</c:v>
                </c:pt>
                <c:pt idx="23">
                  <c:v>Municipal Hospital Ostrava</c:v>
                </c:pt>
                <c:pt idx="24">
                  <c:v>University Hospital Motol Prague</c:v>
                </c:pt>
                <c:pt idx="25">
                  <c:v>T.Bata Regional Hospital Zlín</c:v>
                </c:pt>
                <c:pt idx="26">
                  <c:v>Regional Hospital Trutnov</c:v>
                </c:pt>
                <c:pt idx="27">
                  <c:v>Associated Medical Devices Krnov - Neurology</c:v>
                </c:pt>
                <c:pt idx="28">
                  <c:v>University Hospital Olomouc</c:v>
                </c:pt>
                <c:pt idx="29">
                  <c:v>Central military hospital</c:v>
                </c:pt>
                <c:pt idx="30">
                  <c:v>NEMOS Sokolov, Hospital Sokolov</c:v>
                </c:pt>
                <c:pt idx="31">
                  <c:v>Area Hospital Příbram - Neurology</c:v>
                </c:pt>
                <c:pt idx="32">
                  <c:v>Prostějov Hospital</c:v>
                </c:pt>
                <c:pt idx="33">
                  <c:v>University Hospital Ostrava</c:v>
                </c:pt>
                <c:pt idx="34">
                  <c:v>Karlovarská krajská nemocnice, a.s.</c:v>
                </c:pt>
                <c:pt idx="35">
                  <c:v>Faculty Hospital Kralovske Vinohrady Prague</c:v>
                </c:pt>
                <c:pt idx="36">
                  <c:v>General Faculty Hospital Prague</c:v>
                </c:pt>
                <c:pt idx="37">
                  <c:v>Nemocnice Znojmo</c:v>
                </c:pt>
                <c:pt idx="38">
                  <c:v>Litomerice city hospital</c:v>
                </c:pt>
                <c:pt idx="39">
                  <c:v>Regional Hospital Kladno</c:v>
                </c:pt>
                <c:pt idx="40">
                  <c:v>Regional hospital Liberec</c:v>
                </c:pt>
                <c:pt idx="41">
                  <c:v>Na Homolce Hospital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35</c:v>
                </c:pt>
                <c:pt idx="1">
                  <c:v>50</c:v>
                </c:pt>
                <c:pt idx="2">
                  <c:v>60</c:v>
                </c:pt>
                <c:pt idx="3">
                  <c:v>60</c:v>
                </c:pt>
                <c:pt idx="4">
                  <c:v>62</c:v>
                </c:pt>
                <c:pt idx="5">
                  <c:v>67</c:v>
                </c:pt>
                <c:pt idx="6">
                  <c:v>67</c:v>
                </c:pt>
                <c:pt idx="7">
                  <c:v>70</c:v>
                </c:pt>
                <c:pt idx="8">
                  <c:v>71</c:v>
                </c:pt>
                <c:pt idx="9">
                  <c:v>79</c:v>
                </c:pt>
                <c:pt idx="10">
                  <c:v>80</c:v>
                </c:pt>
                <c:pt idx="11">
                  <c:v>82</c:v>
                </c:pt>
                <c:pt idx="12">
                  <c:v>82</c:v>
                </c:pt>
                <c:pt idx="13">
                  <c:v>83</c:v>
                </c:pt>
                <c:pt idx="14">
                  <c:v>83</c:v>
                </c:pt>
                <c:pt idx="15">
                  <c:v>85</c:v>
                </c:pt>
                <c:pt idx="16">
                  <c:v>85</c:v>
                </c:pt>
                <c:pt idx="17">
                  <c:v>89</c:v>
                </c:pt>
                <c:pt idx="18">
                  <c:v>89</c:v>
                </c:pt>
                <c:pt idx="19">
                  <c:v>91</c:v>
                </c:pt>
                <c:pt idx="20">
                  <c:v>92</c:v>
                </c:pt>
                <c:pt idx="21">
                  <c:v>92</c:v>
                </c:pt>
                <c:pt idx="22">
                  <c:v>92</c:v>
                </c:pt>
                <c:pt idx="23">
                  <c:v>93</c:v>
                </c:pt>
                <c:pt idx="24">
                  <c:v>96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8289-4852-8CF1-A8E3355D88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antiplatelets without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F5B0-41A7-AFA6-E2F4F19DFB4E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F5B0-41A7-AFA6-E2F4F19DFB4E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F5B0-41A7-AFA6-E2F4F19DFB4E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F5B0-41A7-AFA6-E2F4F19DFB4E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F5B0-41A7-AFA6-E2F4F19DFB4E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F5B0-41A7-AFA6-E2F4F19DFB4E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F5B0-41A7-AFA6-E2F4F19DFB4E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F5B0-41A7-AFA6-E2F4F19DFB4E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F5B0-41A7-AFA6-E2F4F19DFB4E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F5B0-41A7-AFA6-E2F4F19DFB4E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F5B0-41A7-AFA6-E2F4F19DFB4E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F5B0-41A7-AFA6-E2F4F19DFB4E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F5B0-41A7-AFA6-E2F4F19DFB4E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F5B0-41A7-AFA6-E2F4F19DFB4E}"/>
              </c:ext>
            </c:extLst>
          </c:dPt>
          <c:dPt>
            <c:idx val="14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1D-F5B0-41A7-AFA6-E2F4F19DFB4E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F5B0-41A7-AFA6-E2F4F19DFB4E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F5B0-41A7-AFA6-E2F4F19DFB4E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F5B0-41A7-AFA6-E2F4F19DFB4E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F5B0-41A7-AFA6-E2F4F19DFB4E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F5B0-41A7-AFA6-E2F4F19DFB4E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F5B0-41A7-AFA6-E2F4F19DFB4E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F5B0-41A7-AFA6-E2F4F19DFB4E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F5B0-41A7-AFA6-E2F4F19DFB4E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F5B0-41A7-AFA6-E2F4F19DFB4E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F5B0-41A7-AFA6-E2F4F19DFB4E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F5B0-41A7-AFA6-E2F4F19DFB4E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F5B0-41A7-AFA6-E2F4F19DFB4E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F5B0-41A7-AFA6-E2F4F19DFB4E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F5B0-41A7-AFA6-E2F4F19DFB4E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F5B0-41A7-AFA6-E2F4F19DFB4E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F5B0-41A7-AFA6-E2F4F19DFB4E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F5B0-41A7-AFA6-E2F4F19DFB4E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F5B0-41A7-AFA6-E2F4F19DFB4E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F5B0-41A7-AFA6-E2F4F19DFB4E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F5B0-41A7-AFA6-E2F4F19DFB4E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F5B0-41A7-AFA6-E2F4F19DFB4E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F5B0-41A7-AFA6-E2F4F19DFB4E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F5B0-41A7-AFA6-E2F4F19DFB4E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F5B0-41A7-AFA6-E2F4F19DFB4E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F5B0-41A7-AFA6-E2F4F19DFB4E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F5B0-41A7-AFA6-E2F4F19DFB4E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F5B0-41A7-AFA6-E2F4F19DFB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Pisek Hospital</c:v>
                </c:pt>
                <c:pt idx="1">
                  <c:v>Central military hospital</c:v>
                </c:pt>
                <c:pt idx="2">
                  <c:v>Faculty Hospital Plzen</c:v>
                </c:pt>
                <c:pt idx="3">
                  <c:v>University Hospital Ostrava</c:v>
                </c:pt>
                <c:pt idx="4">
                  <c:v>Masaryk hospital Usti nad Labem</c:v>
                </c:pt>
                <c:pt idx="5">
                  <c:v>Regional hospital Nachod</c:v>
                </c:pt>
                <c:pt idx="6">
                  <c:v>University Hospital Motol Prague</c:v>
                </c:pt>
                <c:pt idx="7">
                  <c:v>Hospital Teplice</c:v>
                </c:pt>
                <c:pt idx="8">
                  <c:v>Karlovarská krajská nemocnice, a.s.</c:v>
                </c:pt>
                <c:pt idx="9">
                  <c:v>Decin Hospital, Krajska zdravotni, a.s.</c:v>
                </c:pt>
                <c:pt idx="10">
                  <c:v>Regional hospital Liberec</c:v>
                </c:pt>
                <c:pt idx="11">
                  <c:v>Na Homolce Hospital</c:v>
                </c:pt>
                <c:pt idx="12">
                  <c:v>NEMOS Sokolov, Hospital Sokolov</c:v>
                </c:pt>
                <c:pt idx="13">
                  <c:v>Hospital Břeclav</c:v>
                </c:pt>
                <c:pt idx="14">
                  <c:v>Czech Republic</c:v>
                </c:pt>
                <c:pt idx="15">
                  <c:v>Hospital Kolín - Středočeský kraj</c:v>
                </c:pt>
                <c:pt idx="16">
                  <c:v>Vítkovice Hospital Ostrava</c:v>
                </c:pt>
                <c:pt idx="17">
                  <c:v>Jihlava Hospital </c:v>
                </c:pt>
                <c:pt idx="18">
                  <c:v>Regional hospital Pardubice</c:v>
                </c:pt>
                <c:pt idx="19">
                  <c:v>Regional Hospital of Uherské Hradiště</c:v>
                </c:pt>
                <c:pt idx="20">
                  <c:v>University Hospital Brno</c:v>
                </c:pt>
                <c:pt idx="21">
                  <c:v>St. Anne's University Hospital Brno</c:v>
                </c:pt>
                <c:pt idx="22">
                  <c:v>General Faculty Hospital Prague</c:v>
                </c:pt>
                <c:pt idx="23">
                  <c:v>Hospital Trinec</c:v>
                </c:pt>
                <c:pt idx="24">
                  <c:v>Vyskov Hospital - Neurology</c:v>
                </c:pt>
                <c:pt idx="25">
                  <c:v>Krajská zdravotní, a.s. - Nemocnice Chomutov, o.z.</c:v>
                </c:pt>
                <c:pt idx="26">
                  <c:v>T.Bata Regional Hospital Zlín</c:v>
                </c:pt>
                <c:pt idx="27">
                  <c:v>Regional Hospital Kladno</c:v>
                </c:pt>
                <c:pt idx="28">
                  <c:v>Area Hospital Příbram - Neurology</c:v>
                </c:pt>
                <c:pt idx="29">
                  <c:v>Hospital České Budějovice</c:v>
                </c:pt>
                <c:pt idx="30">
                  <c:v>Thomayer's Hospital Prague</c:v>
                </c:pt>
                <c:pt idx="31">
                  <c:v>Faculty Hospital Kralovske Vinohrady Prague</c:v>
                </c:pt>
                <c:pt idx="32">
                  <c:v>Nemocnice Znojmo</c:v>
                </c:pt>
                <c:pt idx="33">
                  <c:v>University Hospital Olomouc</c:v>
                </c:pt>
                <c:pt idx="34">
                  <c:v>Prostějov Hospital</c:v>
                </c:pt>
                <c:pt idx="35">
                  <c:v>Associated Medical Devices Krnov - Neurology</c:v>
                </c:pt>
                <c:pt idx="36">
                  <c:v>Karvinska hornicka nemocnice</c:v>
                </c:pt>
                <c:pt idx="37">
                  <c:v>University Hospital Hradec Kralove</c:v>
                </c:pt>
                <c:pt idx="38">
                  <c:v>Municipal Hospital Ostrava</c:v>
                </c:pt>
                <c:pt idx="39">
                  <c:v>Hospital Blansko</c:v>
                </c:pt>
                <c:pt idx="40">
                  <c:v>Litomerice city hospital</c:v>
                </c:pt>
                <c:pt idx="41">
                  <c:v>Regional Hospital Trutnov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63</c:v>
                </c:pt>
                <c:pt idx="1">
                  <c:v>65</c:v>
                </c:pt>
                <c:pt idx="2">
                  <c:v>65</c:v>
                </c:pt>
                <c:pt idx="3">
                  <c:v>74</c:v>
                </c:pt>
                <c:pt idx="4">
                  <c:v>77</c:v>
                </c:pt>
                <c:pt idx="5">
                  <c:v>82</c:v>
                </c:pt>
                <c:pt idx="6">
                  <c:v>82</c:v>
                </c:pt>
                <c:pt idx="7">
                  <c:v>82</c:v>
                </c:pt>
                <c:pt idx="8">
                  <c:v>85</c:v>
                </c:pt>
                <c:pt idx="9">
                  <c:v>86</c:v>
                </c:pt>
                <c:pt idx="10">
                  <c:v>87</c:v>
                </c:pt>
                <c:pt idx="11">
                  <c:v>87</c:v>
                </c:pt>
                <c:pt idx="12">
                  <c:v>87</c:v>
                </c:pt>
                <c:pt idx="13">
                  <c:v>88</c:v>
                </c:pt>
                <c:pt idx="14">
                  <c:v>88</c:v>
                </c:pt>
                <c:pt idx="15">
                  <c:v>89</c:v>
                </c:pt>
                <c:pt idx="16">
                  <c:v>89</c:v>
                </c:pt>
                <c:pt idx="17">
                  <c:v>89</c:v>
                </c:pt>
                <c:pt idx="18">
                  <c:v>89</c:v>
                </c:pt>
                <c:pt idx="19">
                  <c:v>89</c:v>
                </c:pt>
                <c:pt idx="20">
                  <c:v>89</c:v>
                </c:pt>
                <c:pt idx="21">
                  <c:v>90</c:v>
                </c:pt>
                <c:pt idx="22">
                  <c:v>90</c:v>
                </c:pt>
                <c:pt idx="23">
                  <c:v>91</c:v>
                </c:pt>
                <c:pt idx="24">
                  <c:v>91</c:v>
                </c:pt>
                <c:pt idx="25">
                  <c:v>92</c:v>
                </c:pt>
                <c:pt idx="26">
                  <c:v>92</c:v>
                </c:pt>
                <c:pt idx="27">
                  <c:v>92</c:v>
                </c:pt>
                <c:pt idx="28">
                  <c:v>93</c:v>
                </c:pt>
                <c:pt idx="29">
                  <c:v>93</c:v>
                </c:pt>
                <c:pt idx="30">
                  <c:v>93</c:v>
                </c:pt>
                <c:pt idx="31">
                  <c:v>93</c:v>
                </c:pt>
                <c:pt idx="32">
                  <c:v>95</c:v>
                </c:pt>
                <c:pt idx="33">
                  <c:v>95</c:v>
                </c:pt>
                <c:pt idx="34">
                  <c:v>96</c:v>
                </c:pt>
                <c:pt idx="35">
                  <c:v>96</c:v>
                </c:pt>
                <c:pt idx="36">
                  <c:v>96</c:v>
                </c:pt>
                <c:pt idx="37">
                  <c:v>97</c:v>
                </c:pt>
                <c:pt idx="38">
                  <c:v>97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F5B0-41A7-AFA6-E2F4F19DFB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cs-CZ"/>
              <a:t>% pacientů s antiagregací bez fibrilace síní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antiplatelets without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D529-49D5-8473-7670490F7E5D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D529-49D5-8473-7670490F7E5D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D529-49D5-8473-7670490F7E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87.21</c:v>
                </c:pt>
                <c:pt idx="1">
                  <c:v>82.53</c:v>
                </c:pt>
                <c:pt idx="2">
                  <c:v>87.94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29-49D5-8473-7670490F7E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9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cs-CZ"/>
              <a:t>% pacientů s předepsanými antikoagulanty a s fibrilací síní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anticoagulants with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1B60-440E-BB45-2A83A72D285D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1B60-440E-BB45-2A83A72D285D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1B60-440E-BB45-2A83A72D28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46.56</c:v>
                </c:pt>
                <c:pt idx="1">
                  <c:v>46.53</c:v>
                </c:pt>
                <c:pt idx="2">
                  <c:v>74.39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60-440E-BB45-2A83A72D28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8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cs-CZ"/>
              <a:t>% pacientů s předepsanými antitrombotiky a  s fibrilací síní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antithrombotics with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5072-494E-91B0-3B4614D6E763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5072-494E-91B0-3B4614D6E763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5072-494E-91B0-3B4614D6E7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94.15</c:v>
                </c:pt>
                <c:pt idx="1">
                  <c:v>96.14</c:v>
                </c:pt>
                <c:pt idx="2">
                  <c:v>97.34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72-494E-91B0-3B4614D6E7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Regional Hospital Trutnov</c:v>
                </c:pt>
                <c:pt idx="1">
                  <c:v>Decin Hospital, Krajska zdravotni, a.s.</c:v>
                </c:pt>
                <c:pt idx="2">
                  <c:v>Litomerice city hospital</c:v>
                </c:pt>
                <c:pt idx="3">
                  <c:v>Associated Medical Devices Krnov - Neurology</c:v>
                </c:pt>
                <c:pt idx="4">
                  <c:v>Regional Hospital Kladno</c:v>
                </c:pt>
                <c:pt idx="5">
                  <c:v>University Hospital Motol Prague</c:v>
                </c:pt>
                <c:pt idx="6">
                  <c:v>Regional Hospital of Uherské Hradiště</c:v>
                </c:pt>
                <c:pt idx="7">
                  <c:v>University Hospital Hradec Kralove</c:v>
                </c:pt>
                <c:pt idx="8">
                  <c:v>Jihlava Hospital </c:v>
                </c:pt>
                <c:pt idx="9">
                  <c:v>Regional hospital Pardubice</c:v>
                </c:pt>
                <c:pt idx="10">
                  <c:v>Na Homolce Hospital</c:v>
                </c:pt>
                <c:pt idx="11">
                  <c:v>Faculty Hospital Kralovske Vinohrady Prague</c:v>
                </c:pt>
                <c:pt idx="12">
                  <c:v>Masaryk hospital Usti nad Labem</c:v>
                </c:pt>
                <c:pt idx="13">
                  <c:v>University Hospital Olomouc</c:v>
                </c:pt>
                <c:pt idx="14">
                  <c:v>Municipal Hospital Ostrava</c:v>
                </c:pt>
                <c:pt idx="15">
                  <c:v>Karvinska hornicka nemocnice</c:v>
                </c:pt>
                <c:pt idx="16">
                  <c:v>Hospital Trinec</c:v>
                </c:pt>
                <c:pt idx="17">
                  <c:v>Faculty Hospital Plzen</c:v>
                </c:pt>
                <c:pt idx="18">
                  <c:v>General Faculty Hospital Prague</c:v>
                </c:pt>
                <c:pt idx="19">
                  <c:v>Czech Republic</c:v>
                </c:pt>
                <c:pt idx="20">
                  <c:v>University Hospital Ostrava</c:v>
                </c:pt>
                <c:pt idx="21">
                  <c:v>Hospital Blansko</c:v>
                </c:pt>
                <c:pt idx="22">
                  <c:v>Thomayer's Hospital Prague</c:v>
                </c:pt>
                <c:pt idx="23">
                  <c:v>T.Bata Regional Hospital Zlín</c:v>
                </c:pt>
                <c:pt idx="24">
                  <c:v>Area Hospital Příbram - Neurology</c:v>
                </c:pt>
                <c:pt idx="25">
                  <c:v>Hospital Kolín - Středočeský kraj</c:v>
                </c:pt>
                <c:pt idx="26">
                  <c:v>NEMOS Sokolov, Hospital Sokolov</c:v>
                </c:pt>
                <c:pt idx="27">
                  <c:v>Vítkovice Hospital Ostrava</c:v>
                </c:pt>
                <c:pt idx="28">
                  <c:v>Hospital Teplice</c:v>
                </c:pt>
                <c:pt idx="29">
                  <c:v>Hospital České Budějovice</c:v>
                </c:pt>
                <c:pt idx="30">
                  <c:v>Karlovarská krajská nemocnice, a.s.</c:v>
                </c:pt>
                <c:pt idx="31">
                  <c:v>St. Anne's University Hospital Brno</c:v>
                </c:pt>
                <c:pt idx="32">
                  <c:v>Regional hospital Liberec</c:v>
                </c:pt>
                <c:pt idx="33">
                  <c:v>Regional hospital Nachod</c:v>
                </c:pt>
                <c:pt idx="34">
                  <c:v>Krajská zdravotní, a.s. - Nemocnice Chomutov, o.z.</c:v>
                </c:pt>
                <c:pt idx="35">
                  <c:v>Pisek Hospital</c:v>
                </c:pt>
                <c:pt idx="36">
                  <c:v>University Hospital Brno</c:v>
                </c:pt>
                <c:pt idx="37">
                  <c:v>Hospital Břeclav</c:v>
                </c:pt>
                <c:pt idx="38">
                  <c:v>Central military hospital</c:v>
                </c:pt>
                <c:pt idx="39">
                  <c:v>Vyskov Hospital - Neurology</c:v>
                </c:pt>
                <c:pt idx="40">
                  <c:v>Nemocnice Znojmo</c:v>
                </c:pt>
                <c:pt idx="41">
                  <c:v>Prostějov Hospital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31.11</c:v>
                </c:pt>
                <c:pt idx="1">
                  <c:v>39.049999999999997</c:v>
                </c:pt>
                <c:pt idx="2">
                  <c:v>40.380000000000003</c:v>
                </c:pt>
                <c:pt idx="3">
                  <c:v>40.98</c:v>
                </c:pt>
                <c:pt idx="4">
                  <c:v>41.86</c:v>
                </c:pt>
                <c:pt idx="5">
                  <c:v>42.11</c:v>
                </c:pt>
                <c:pt idx="6">
                  <c:v>42.86</c:v>
                </c:pt>
                <c:pt idx="7">
                  <c:v>42.86</c:v>
                </c:pt>
                <c:pt idx="8">
                  <c:v>43.28</c:v>
                </c:pt>
                <c:pt idx="9">
                  <c:v>43.82</c:v>
                </c:pt>
                <c:pt idx="10">
                  <c:v>44.12</c:v>
                </c:pt>
                <c:pt idx="11">
                  <c:v>44.19</c:v>
                </c:pt>
                <c:pt idx="12">
                  <c:v>45.1</c:v>
                </c:pt>
                <c:pt idx="13">
                  <c:v>45.22</c:v>
                </c:pt>
                <c:pt idx="14">
                  <c:v>45.6</c:v>
                </c:pt>
                <c:pt idx="15">
                  <c:v>45.74</c:v>
                </c:pt>
                <c:pt idx="16">
                  <c:v>46.67</c:v>
                </c:pt>
                <c:pt idx="17">
                  <c:v>47</c:v>
                </c:pt>
                <c:pt idx="18">
                  <c:v>47.62</c:v>
                </c:pt>
                <c:pt idx="19">
                  <c:v>47.76</c:v>
                </c:pt>
                <c:pt idx="20">
                  <c:v>47.76</c:v>
                </c:pt>
                <c:pt idx="21">
                  <c:v>48.48</c:v>
                </c:pt>
                <c:pt idx="22">
                  <c:v>48.57</c:v>
                </c:pt>
                <c:pt idx="23">
                  <c:v>49.04</c:v>
                </c:pt>
                <c:pt idx="24">
                  <c:v>49.12</c:v>
                </c:pt>
                <c:pt idx="25">
                  <c:v>49.17</c:v>
                </c:pt>
                <c:pt idx="26">
                  <c:v>50</c:v>
                </c:pt>
                <c:pt idx="27">
                  <c:v>50.91</c:v>
                </c:pt>
                <c:pt idx="28">
                  <c:v>51.4</c:v>
                </c:pt>
                <c:pt idx="29">
                  <c:v>51.45</c:v>
                </c:pt>
                <c:pt idx="30">
                  <c:v>51.56</c:v>
                </c:pt>
                <c:pt idx="31">
                  <c:v>51.67</c:v>
                </c:pt>
                <c:pt idx="32">
                  <c:v>51.9</c:v>
                </c:pt>
                <c:pt idx="33">
                  <c:v>52.17</c:v>
                </c:pt>
                <c:pt idx="34">
                  <c:v>52.69</c:v>
                </c:pt>
                <c:pt idx="35">
                  <c:v>52.94</c:v>
                </c:pt>
                <c:pt idx="36">
                  <c:v>53.47</c:v>
                </c:pt>
                <c:pt idx="37">
                  <c:v>53.66</c:v>
                </c:pt>
                <c:pt idx="38">
                  <c:v>53.85</c:v>
                </c:pt>
                <c:pt idx="39">
                  <c:v>54.17</c:v>
                </c:pt>
                <c:pt idx="40">
                  <c:v>63.16</c:v>
                </c:pt>
                <c:pt idx="41">
                  <c:v>64.52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FB38-4792-A2D0-550474932D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Muž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Regional Hospital Trutnov</c:v>
                </c:pt>
                <c:pt idx="1">
                  <c:v>Decin Hospital, Krajska zdravotni, a.s.</c:v>
                </c:pt>
                <c:pt idx="2">
                  <c:v>Litomerice city hospital</c:v>
                </c:pt>
                <c:pt idx="3">
                  <c:v>Associated Medical Devices Krnov - Neurology</c:v>
                </c:pt>
                <c:pt idx="4">
                  <c:v>Regional Hospital Kladno</c:v>
                </c:pt>
                <c:pt idx="5">
                  <c:v>University Hospital Motol Prague</c:v>
                </c:pt>
                <c:pt idx="6">
                  <c:v>Regional Hospital of Uherské Hradiště</c:v>
                </c:pt>
                <c:pt idx="7">
                  <c:v>University Hospital Hradec Kralove</c:v>
                </c:pt>
                <c:pt idx="8">
                  <c:v>Jihlava Hospital </c:v>
                </c:pt>
                <c:pt idx="9">
                  <c:v>Regional hospital Pardubice</c:v>
                </c:pt>
                <c:pt idx="10">
                  <c:v>Na Homolce Hospital</c:v>
                </c:pt>
                <c:pt idx="11">
                  <c:v>Faculty Hospital Kralovske Vinohrady Prague</c:v>
                </c:pt>
                <c:pt idx="12">
                  <c:v>Masaryk hospital Usti nad Labem</c:v>
                </c:pt>
                <c:pt idx="13">
                  <c:v>University Hospital Olomouc</c:v>
                </c:pt>
                <c:pt idx="14">
                  <c:v>Municipal Hospital Ostrava</c:v>
                </c:pt>
                <c:pt idx="15">
                  <c:v>Karvinska hornicka nemocnice</c:v>
                </c:pt>
                <c:pt idx="16">
                  <c:v>Hospital Trinec</c:v>
                </c:pt>
                <c:pt idx="17">
                  <c:v>Faculty Hospital Plzen</c:v>
                </c:pt>
                <c:pt idx="18">
                  <c:v>General Faculty Hospital Prague</c:v>
                </c:pt>
                <c:pt idx="19">
                  <c:v>Czech Republic</c:v>
                </c:pt>
                <c:pt idx="20">
                  <c:v>University Hospital Ostrava</c:v>
                </c:pt>
                <c:pt idx="21">
                  <c:v>Hospital Blansko</c:v>
                </c:pt>
                <c:pt idx="22">
                  <c:v>Thomayer's Hospital Prague</c:v>
                </c:pt>
                <c:pt idx="23">
                  <c:v>T.Bata Regional Hospital Zlín</c:v>
                </c:pt>
                <c:pt idx="24">
                  <c:v>Area Hospital Příbram - Neurology</c:v>
                </c:pt>
                <c:pt idx="25">
                  <c:v>Hospital Kolín - Středočeský kraj</c:v>
                </c:pt>
                <c:pt idx="26">
                  <c:v>NEMOS Sokolov, Hospital Sokolov</c:v>
                </c:pt>
                <c:pt idx="27">
                  <c:v>Vítkovice Hospital Ostrava</c:v>
                </c:pt>
                <c:pt idx="28">
                  <c:v>Hospital Teplice</c:v>
                </c:pt>
                <c:pt idx="29">
                  <c:v>Hospital České Budějovice</c:v>
                </c:pt>
                <c:pt idx="30">
                  <c:v>Karlovarská krajská nemocnice, a.s.</c:v>
                </c:pt>
                <c:pt idx="31">
                  <c:v>St. Anne's University Hospital Brno</c:v>
                </c:pt>
                <c:pt idx="32">
                  <c:v>Regional hospital Liberec</c:v>
                </c:pt>
                <c:pt idx="33">
                  <c:v>Regional hospital Nachod</c:v>
                </c:pt>
                <c:pt idx="34">
                  <c:v>Krajská zdravotní, a.s. - Nemocnice Chomutov, o.z.</c:v>
                </c:pt>
                <c:pt idx="35">
                  <c:v>Pisek Hospital</c:v>
                </c:pt>
                <c:pt idx="36">
                  <c:v>University Hospital Brno</c:v>
                </c:pt>
                <c:pt idx="37">
                  <c:v>Hospital Břeclav</c:v>
                </c:pt>
                <c:pt idx="38">
                  <c:v>Central military hospital</c:v>
                </c:pt>
                <c:pt idx="39">
                  <c:v>Vyskov Hospital - Neurology</c:v>
                </c:pt>
                <c:pt idx="40">
                  <c:v>Nemocnice Znojmo</c:v>
                </c:pt>
                <c:pt idx="41">
                  <c:v>Prostějov Hospital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68.89</c:v>
                </c:pt>
                <c:pt idx="1">
                  <c:v>60.95</c:v>
                </c:pt>
                <c:pt idx="2">
                  <c:v>59.62</c:v>
                </c:pt>
                <c:pt idx="3">
                  <c:v>59.02</c:v>
                </c:pt>
                <c:pt idx="4">
                  <c:v>58.14</c:v>
                </c:pt>
                <c:pt idx="5">
                  <c:v>57.89</c:v>
                </c:pt>
                <c:pt idx="6">
                  <c:v>57.14</c:v>
                </c:pt>
                <c:pt idx="7">
                  <c:v>57.14</c:v>
                </c:pt>
                <c:pt idx="8">
                  <c:v>56.72</c:v>
                </c:pt>
                <c:pt idx="9">
                  <c:v>56.18</c:v>
                </c:pt>
                <c:pt idx="10">
                  <c:v>55.88</c:v>
                </c:pt>
                <c:pt idx="11">
                  <c:v>55.81</c:v>
                </c:pt>
                <c:pt idx="12">
                  <c:v>54.9</c:v>
                </c:pt>
                <c:pt idx="13">
                  <c:v>54.78</c:v>
                </c:pt>
                <c:pt idx="14">
                  <c:v>54.4</c:v>
                </c:pt>
                <c:pt idx="15">
                  <c:v>54.26</c:v>
                </c:pt>
                <c:pt idx="16">
                  <c:v>53.33</c:v>
                </c:pt>
                <c:pt idx="17">
                  <c:v>53</c:v>
                </c:pt>
                <c:pt idx="18">
                  <c:v>52.38</c:v>
                </c:pt>
                <c:pt idx="19">
                  <c:v>52.24</c:v>
                </c:pt>
                <c:pt idx="20">
                  <c:v>52.24</c:v>
                </c:pt>
                <c:pt idx="21">
                  <c:v>51.52</c:v>
                </c:pt>
                <c:pt idx="22">
                  <c:v>51.43</c:v>
                </c:pt>
                <c:pt idx="23">
                  <c:v>50.96</c:v>
                </c:pt>
                <c:pt idx="24">
                  <c:v>50.88</c:v>
                </c:pt>
                <c:pt idx="25">
                  <c:v>50.83</c:v>
                </c:pt>
                <c:pt idx="26">
                  <c:v>50</c:v>
                </c:pt>
                <c:pt idx="27">
                  <c:v>49.09</c:v>
                </c:pt>
                <c:pt idx="28">
                  <c:v>48.6</c:v>
                </c:pt>
                <c:pt idx="29">
                  <c:v>48.55</c:v>
                </c:pt>
                <c:pt idx="30">
                  <c:v>48.44</c:v>
                </c:pt>
                <c:pt idx="31">
                  <c:v>48.33</c:v>
                </c:pt>
                <c:pt idx="32">
                  <c:v>48.1</c:v>
                </c:pt>
                <c:pt idx="33">
                  <c:v>47.83</c:v>
                </c:pt>
                <c:pt idx="34">
                  <c:v>47.31</c:v>
                </c:pt>
                <c:pt idx="35">
                  <c:v>47.06</c:v>
                </c:pt>
                <c:pt idx="36">
                  <c:v>46.53</c:v>
                </c:pt>
                <c:pt idx="37">
                  <c:v>46.34</c:v>
                </c:pt>
                <c:pt idx="38">
                  <c:v>46.15</c:v>
                </c:pt>
                <c:pt idx="39">
                  <c:v>45.83</c:v>
                </c:pt>
                <c:pt idx="40">
                  <c:v>36.840000000000003</c:v>
                </c:pt>
                <c:pt idx="41">
                  <c:v>35.479999999999997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38-4792-A2D0-550474932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cs-CZ"/>
              <a:t>% pacientů s fibrilací síní propuštěných domů s antikoagulanty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afib patients discharged home with anticoagulants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76A6-4179-BC99-9FB76AF9E442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76A6-4179-BC99-9FB76AF9E442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76A6-4179-BC99-9FB76AF9E4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72.64</c:v>
                </c:pt>
                <c:pt idx="1">
                  <c:v>75.41</c:v>
                </c:pt>
                <c:pt idx="2">
                  <c:v>84.72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A6-4179-BC99-9FB76AF9E4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9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statins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30B3-43F8-8943-F5E863E30F94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30B3-43F8-8943-F5E863E30F94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30B3-43F8-8943-F5E863E30F94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30B3-43F8-8943-F5E863E30F94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30B3-43F8-8943-F5E863E30F94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30B3-43F8-8943-F5E863E30F94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30B3-43F8-8943-F5E863E30F94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30B3-43F8-8943-F5E863E30F94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30B3-43F8-8943-F5E863E30F94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30B3-43F8-8943-F5E863E30F94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30B3-43F8-8943-F5E863E30F94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30B3-43F8-8943-F5E863E30F94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30B3-43F8-8943-F5E863E30F94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30B3-43F8-8943-F5E863E30F94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30B3-43F8-8943-F5E863E30F94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30B3-43F8-8943-F5E863E30F94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30B3-43F8-8943-F5E863E30F94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30B3-43F8-8943-F5E863E30F94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30B3-43F8-8943-F5E863E30F94}"/>
              </c:ext>
            </c:extLst>
          </c:dPt>
          <c:dPt>
            <c:idx val="19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7-30B3-43F8-8943-F5E863E30F94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30B3-43F8-8943-F5E863E30F94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30B3-43F8-8943-F5E863E30F94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30B3-43F8-8943-F5E863E30F94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30B3-43F8-8943-F5E863E30F94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30B3-43F8-8943-F5E863E30F94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30B3-43F8-8943-F5E863E30F94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30B3-43F8-8943-F5E863E30F94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30B3-43F8-8943-F5E863E30F94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30B3-43F8-8943-F5E863E30F94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30B3-43F8-8943-F5E863E30F94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30B3-43F8-8943-F5E863E30F94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30B3-43F8-8943-F5E863E30F94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30B3-43F8-8943-F5E863E30F94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30B3-43F8-8943-F5E863E30F94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30B3-43F8-8943-F5E863E30F94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30B3-43F8-8943-F5E863E30F94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30B3-43F8-8943-F5E863E30F94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30B3-43F8-8943-F5E863E30F94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30B3-43F8-8943-F5E863E30F94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30B3-43F8-8943-F5E863E30F94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30B3-43F8-8943-F5E863E30F94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30B3-43F8-8943-F5E863E30F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Masaryk hospital Usti nad Labem</c:v>
                </c:pt>
                <c:pt idx="1">
                  <c:v>Regional hospital Pardubice</c:v>
                </c:pt>
                <c:pt idx="2">
                  <c:v>Karvinska hornicka nemocnice</c:v>
                </c:pt>
                <c:pt idx="3">
                  <c:v>University Hospital Brno</c:v>
                </c:pt>
                <c:pt idx="4">
                  <c:v>Associated Medical Devices Krnov - Neurology</c:v>
                </c:pt>
                <c:pt idx="5">
                  <c:v>Vyskov Hospital - Neurology</c:v>
                </c:pt>
                <c:pt idx="6">
                  <c:v>Hospital Trinec</c:v>
                </c:pt>
                <c:pt idx="7">
                  <c:v>St. Anne's University Hospital Brno</c:v>
                </c:pt>
                <c:pt idx="8">
                  <c:v>Jihlava Hospital </c:v>
                </c:pt>
                <c:pt idx="9">
                  <c:v>General Faculty Hospital Prague</c:v>
                </c:pt>
                <c:pt idx="10">
                  <c:v>Thomayer's Hospital Prague</c:v>
                </c:pt>
                <c:pt idx="11">
                  <c:v>Hospital Kolín - Středočeský kraj</c:v>
                </c:pt>
                <c:pt idx="12">
                  <c:v>Area Hospital Příbram - Neurology</c:v>
                </c:pt>
                <c:pt idx="13">
                  <c:v>Vítkovice Hospital Ostrava</c:v>
                </c:pt>
                <c:pt idx="14">
                  <c:v>Municipal Hospital Ostrava</c:v>
                </c:pt>
                <c:pt idx="15">
                  <c:v>University Hospital Ostrava</c:v>
                </c:pt>
                <c:pt idx="16">
                  <c:v>Decin Hospital, Krajska zdravotni, a.s.</c:v>
                </c:pt>
                <c:pt idx="17">
                  <c:v>University Hospital Olomouc</c:v>
                </c:pt>
                <c:pt idx="18">
                  <c:v>Hospital Blansko</c:v>
                </c:pt>
                <c:pt idx="19">
                  <c:v>Czech Republic</c:v>
                </c:pt>
                <c:pt idx="20">
                  <c:v>Regional Hospital Trutnov</c:v>
                </c:pt>
                <c:pt idx="21">
                  <c:v>Krajská zdravotní, a.s. - Nemocnice Chomutov, o.z.</c:v>
                </c:pt>
                <c:pt idx="22">
                  <c:v>Karlovarská krajská nemocnice, a.s.</c:v>
                </c:pt>
                <c:pt idx="23">
                  <c:v>University Hospital Hradec Kralove</c:v>
                </c:pt>
                <c:pt idx="24">
                  <c:v>Hospital Břeclav</c:v>
                </c:pt>
                <c:pt idx="25">
                  <c:v>Central military hospital</c:v>
                </c:pt>
                <c:pt idx="26">
                  <c:v>Hospital Teplice</c:v>
                </c:pt>
                <c:pt idx="27">
                  <c:v>Regional hospital Nachod</c:v>
                </c:pt>
                <c:pt idx="28">
                  <c:v>Na Homolce Hospital</c:v>
                </c:pt>
                <c:pt idx="29">
                  <c:v>T.Bata Regional Hospital Zlín</c:v>
                </c:pt>
                <c:pt idx="30">
                  <c:v>Faculty Hospital Kralovske Vinohrady Prague</c:v>
                </c:pt>
                <c:pt idx="31">
                  <c:v>Pisek Hospital</c:v>
                </c:pt>
                <c:pt idx="32">
                  <c:v>Regional Hospital of Uherské Hradiště</c:v>
                </c:pt>
                <c:pt idx="33">
                  <c:v>NEMOS Sokolov, Hospital Sokolov</c:v>
                </c:pt>
                <c:pt idx="34">
                  <c:v>University Hospital Motol Prague</c:v>
                </c:pt>
                <c:pt idx="35">
                  <c:v>Nemocnice Znojmo</c:v>
                </c:pt>
                <c:pt idx="36">
                  <c:v>Regional Hospital Kladno</c:v>
                </c:pt>
                <c:pt idx="37">
                  <c:v>Litomerice city hospital</c:v>
                </c:pt>
                <c:pt idx="38">
                  <c:v>Regional hospital Liberec</c:v>
                </c:pt>
                <c:pt idx="39">
                  <c:v>Faculty Hospital Plzen</c:v>
                </c:pt>
                <c:pt idx="40">
                  <c:v>Hospital České Budějovice</c:v>
                </c:pt>
                <c:pt idx="41">
                  <c:v>Prostějov Hospital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46</c:v>
                </c:pt>
                <c:pt idx="1">
                  <c:v>48</c:v>
                </c:pt>
                <c:pt idx="2">
                  <c:v>55</c:v>
                </c:pt>
                <c:pt idx="3">
                  <c:v>57</c:v>
                </c:pt>
                <c:pt idx="4">
                  <c:v>62</c:v>
                </c:pt>
                <c:pt idx="5">
                  <c:v>63</c:v>
                </c:pt>
                <c:pt idx="6">
                  <c:v>67</c:v>
                </c:pt>
                <c:pt idx="7">
                  <c:v>68</c:v>
                </c:pt>
                <c:pt idx="8">
                  <c:v>70</c:v>
                </c:pt>
                <c:pt idx="9">
                  <c:v>71</c:v>
                </c:pt>
                <c:pt idx="10">
                  <c:v>71</c:v>
                </c:pt>
                <c:pt idx="11">
                  <c:v>72</c:v>
                </c:pt>
                <c:pt idx="12">
                  <c:v>73</c:v>
                </c:pt>
                <c:pt idx="13">
                  <c:v>73</c:v>
                </c:pt>
                <c:pt idx="14">
                  <c:v>73</c:v>
                </c:pt>
                <c:pt idx="15">
                  <c:v>75</c:v>
                </c:pt>
                <c:pt idx="16">
                  <c:v>75</c:v>
                </c:pt>
                <c:pt idx="17">
                  <c:v>76</c:v>
                </c:pt>
                <c:pt idx="18">
                  <c:v>78</c:v>
                </c:pt>
                <c:pt idx="19">
                  <c:v>78</c:v>
                </c:pt>
                <c:pt idx="20">
                  <c:v>79</c:v>
                </c:pt>
                <c:pt idx="21">
                  <c:v>79</c:v>
                </c:pt>
                <c:pt idx="22">
                  <c:v>80</c:v>
                </c:pt>
                <c:pt idx="23">
                  <c:v>83</c:v>
                </c:pt>
                <c:pt idx="24">
                  <c:v>83</c:v>
                </c:pt>
                <c:pt idx="25">
                  <c:v>83</c:v>
                </c:pt>
                <c:pt idx="26">
                  <c:v>83</c:v>
                </c:pt>
                <c:pt idx="27">
                  <c:v>84</c:v>
                </c:pt>
                <c:pt idx="28">
                  <c:v>85</c:v>
                </c:pt>
                <c:pt idx="29">
                  <c:v>88</c:v>
                </c:pt>
                <c:pt idx="30">
                  <c:v>90</c:v>
                </c:pt>
                <c:pt idx="31">
                  <c:v>90</c:v>
                </c:pt>
                <c:pt idx="32">
                  <c:v>91</c:v>
                </c:pt>
                <c:pt idx="33">
                  <c:v>92</c:v>
                </c:pt>
                <c:pt idx="34">
                  <c:v>95</c:v>
                </c:pt>
                <c:pt idx="35">
                  <c:v>95</c:v>
                </c:pt>
                <c:pt idx="36">
                  <c:v>96</c:v>
                </c:pt>
                <c:pt idx="37">
                  <c:v>96</c:v>
                </c:pt>
                <c:pt idx="38">
                  <c:v>97</c:v>
                </c:pt>
                <c:pt idx="39">
                  <c:v>97</c:v>
                </c:pt>
                <c:pt idx="40">
                  <c:v>98</c:v>
                </c:pt>
                <c:pt idx="4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30B3-43F8-8943-F5E863E30F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carotid stenosis - &gt;70%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9EC3-47D9-8562-F91CF5EF3473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9EC3-47D9-8562-F91CF5EF3473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9EC3-47D9-8562-F91CF5EF3473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9EC3-47D9-8562-F91CF5EF3473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9EC3-47D9-8562-F91CF5EF3473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9EC3-47D9-8562-F91CF5EF3473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9EC3-47D9-8562-F91CF5EF3473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9EC3-47D9-8562-F91CF5EF3473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9EC3-47D9-8562-F91CF5EF3473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9EC3-47D9-8562-F91CF5EF3473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9EC3-47D9-8562-F91CF5EF3473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9EC3-47D9-8562-F91CF5EF3473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9EC3-47D9-8562-F91CF5EF3473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9EC3-47D9-8562-F91CF5EF3473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9EC3-47D9-8562-F91CF5EF3473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9EC3-47D9-8562-F91CF5EF3473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9EC3-47D9-8562-F91CF5EF3473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9EC3-47D9-8562-F91CF5EF3473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9EC3-47D9-8562-F91CF5EF3473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9EC3-47D9-8562-F91CF5EF3473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9EC3-47D9-8562-F91CF5EF3473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9EC3-47D9-8562-F91CF5EF3473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9EC3-47D9-8562-F91CF5EF3473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9EC3-47D9-8562-F91CF5EF3473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9EC3-47D9-8562-F91CF5EF3473}"/>
              </c:ext>
            </c:extLst>
          </c:dPt>
          <c:dPt>
            <c:idx val="25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33-9EC3-47D9-8562-F91CF5EF3473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9EC3-47D9-8562-F91CF5EF3473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9EC3-47D9-8562-F91CF5EF3473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9EC3-47D9-8562-F91CF5EF3473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9EC3-47D9-8562-F91CF5EF3473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9EC3-47D9-8562-F91CF5EF3473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9EC3-47D9-8562-F91CF5EF3473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9EC3-47D9-8562-F91CF5EF3473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9EC3-47D9-8562-F91CF5EF3473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9EC3-47D9-8562-F91CF5EF3473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9EC3-47D9-8562-F91CF5EF3473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9EC3-47D9-8562-F91CF5EF3473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9EC3-47D9-8562-F91CF5EF3473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9EC3-47D9-8562-F91CF5EF3473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9EC3-47D9-8562-F91CF5EF3473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9EC3-47D9-8562-F91CF5EF3473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9EC3-47D9-8562-F91CF5EF34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Regional Hospital Trutnov</c:v>
                </c:pt>
                <c:pt idx="1">
                  <c:v>Faculty Hospital Plzen</c:v>
                </c:pt>
                <c:pt idx="2">
                  <c:v>University Hospital Motol Prague</c:v>
                </c:pt>
                <c:pt idx="3">
                  <c:v>Nemocnice Znojmo</c:v>
                </c:pt>
                <c:pt idx="4">
                  <c:v>Thomayer's Hospital Prague</c:v>
                </c:pt>
                <c:pt idx="5">
                  <c:v>University Hospital Olomouc</c:v>
                </c:pt>
                <c:pt idx="6">
                  <c:v>Prostějov Hospital</c:v>
                </c:pt>
                <c:pt idx="7">
                  <c:v>NEMOS Sokolov, Hospital Sokolov</c:v>
                </c:pt>
                <c:pt idx="8">
                  <c:v>Regional hospital Pardubice</c:v>
                </c:pt>
                <c:pt idx="9">
                  <c:v>Vyskov Hospital - Neurology</c:v>
                </c:pt>
                <c:pt idx="10">
                  <c:v>Regional Hospital Kladno</c:v>
                </c:pt>
                <c:pt idx="11">
                  <c:v>Hospital Teplice</c:v>
                </c:pt>
                <c:pt idx="12">
                  <c:v>University Hospital Hradec Kralove</c:v>
                </c:pt>
                <c:pt idx="13">
                  <c:v>University Hospital Brno</c:v>
                </c:pt>
                <c:pt idx="14">
                  <c:v>Regional Hospital of Uherské Hradiště</c:v>
                </c:pt>
                <c:pt idx="15">
                  <c:v>Area Hospital Příbram - Neurology</c:v>
                </c:pt>
                <c:pt idx="16">
                  <c:v>University Hospital Ostrava</c:v>
                </c:pt>
                <c:pt idx="17">
                  <c:v>Hospital Kolín - Středočeský kraj</c:v>
                </c:pt>
                <c:pt idx="18">
                  <c:v>T.Bata Regional Hospital Zlín</c:v>
                </c:pt>
                <c:pt idx="19">
                  <c:v>General Faculty Hospital Prague</c:v>
                </c:pt>
                <c:pt idx="20">
                  <c:v>Decin Hospital, Krajska zdravotni, a.s.</c:v>
                </c:pt>
                <c:pt idx="21">
                  <c:v>Hospital Blansko</c:v>
                </c:pt>
                <c:pt idx="22">
                  <c:v>Faculty Hospital Kralovske Vinohrady Prague</c:v>
                </c:pt>
                <c:pt idx="23">
                  <c:v>Masaryk hospital Usti nad Labem</c:v>
                </c:pt>
                <c:pt idx="24">
                  <c:v>St. Anne's University Hospital Brno</c:v>
                </c:pt>
                <c:pt idx="25">
                  <c:v>Czech Republic</c:v>
                </c:pt>
                <c:pt idx="26">
                  <c:v>Jihlava Hospital </c:v>
                </c:pt>
                <c:pt idx="27">
                  <c:v>Central military hospital</c:v>
                </c:pt>
                <c:pt idx="28">
                  <c:v>Litomerice city hospital</c:v>
                </c:pt>
                <c:pt idx="29">
                  <c:v>Karlovarská krajská nemocnice, a.s.</c:v>
                </c:pt>
                <c:pt idx="30">
                  <c:v>Regional hospital Nachod</c:v>
                </c:pt>
                <c:pt idx="31">
                  <c:v>Municipal Hospital Ostrava</c:v>
                </c:pt>
                <c:pt idx="32">
                  <c:v>Na Homolce Hospital</c:v>
                </c:pt>
                <c:pt idx="33">
                  <c:v>Hospital České Budějovice</c:v>
                </c:pt>
                <c:pt idx="34">
                  <c:v>Associated Medical Devices Krnov - Neurology</c:v>
                </c:pt>
                <c:pt idx="35">
                  <c:v>Vítkovice Hospital Ostrava</c:v>
                </c:pt>
                <c:pt idx="36">
                  <c:v>Krajská zdravotní, a.s. - Nemocnice Chomutov, o.z.</c:v>
                </c:pt>
                <c:pt idx="37">
                  <c:v>Hospital Trinec</c:v>
                </c:pt>
                <c:pt idx="38">
                  <c:v>Regional hospital Liberec</c:v>
                </c:pt>
                <c:pt idx="39">
                  <c:v>Karvinska hornicka nemocnice</c:v>
                </c:pt>
                <c:pt idx="40">
                  <c:v>Hospital Břeclav</c:v>
                </c:pt>
                <c:pt idx="41">
                  <c:v>Pisek Hospital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11</c:v>
                </c:pt>
                <c:pt idx="35">
                  <c:v>11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13</c:v>
                </c:pt>
                <c:pt idx="40">
                  <c:v>16</c:v>
                </c:pt>
                <c:pt idx="4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9EC3-47D9-8562-F91CF5EF34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Ano nebo plánováno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Area Hospital Příbram - Neurology</c:v>
                </c:pt>
                <c:pt idx="1">
                  <c:v>Vítkovice Hospital Ostrava</c:v>
                </c:pt>
                <c:pt idx="2">
                  <c:v>Jihlava Hospital </c:v>
                </c:pt>
                <c:pt idx="3">
                  <c:v>Faculty Hospital Kralovske Vinohrady Prague</c:v>
                </c:pt>
                <c:pt idx="4">
                  <c:v>General Faculty Hospital Prague</c:v>
                </c:pt>
                <c:pt idx="5">
                  <c:v>Vyskov Hospital - Neurology</c:v>
                </c:pt>
                <c:pt idx="6">
                  <c:v>Na Homolce Hospital</c:v>
                </c:pt>
                <c:pt idx="7">
                  <c:v>Regional Hospital Kladno</c:v>
                </c:pt>
                <c:pt idx="8">
                  <c:v>Regional Hospital of Uherské Hradiště</c:v>
                </c:pt>
                <c:pt idx="9">
                  <c:v>Prostějov Hospital</c:v>
                </c:pt>
                <c:pt idx="10">
                  <c:v>T.Bata Regional Hospital Zlín</c:v>
                </c:pt>
                <c:pt idx="11">
                  <c:v>Krajská zdravotní, a.s. - Nemocnice Chomutov, o.z.</c:v>
                </c:pt>
                <c:pt idx="12">
                  <c:v>Nemocnice Znojmo</c:v>
                </c:pt>
                <c:pt idx="13">
                  <c:v>Karvinska hornicka nemocnice</c:v>
                </c:pt>
                <c:pt idx="14">
                  <c:v>Regional hospital Nachod</c:v>
                </c:pt>
                <c:pt idx="15">
                  <c:v>Thomayer's Hospital Prague</c:v>
                </c:pt>
                <c:pt idx="16">
                  <c:v>Hospital Blansko</c:v>
                </c:pt>
                <c:pt idx="17">
                  <c:v>University Hospital Brno</c:v>
                </c:pt>
                <c:pt idx="18">
                  <c:v>Hospital Břeclav</c:v>
                </c:pt>
                <c:pt idx="19">
                  <c:v>NEMOS Sokolov, Hospital Sokolov</c:v>
                </c:pt>
                <c:pt idx="20">
                  <c:v>Central military hospital</c:v>
                </c:pt>
                <c:pt idx="21">
                  <c:v>Hospital Kolín - Středočeský kraj</c:v>
                </c:pt>
                <c:pt idx="22">
                  <c:v>Associated Medical Devices Krnov - Neurology</c:v>
                </c:pt>
                <c:pt idx="23">
                  <c:v>Pisek Hospital</c:v>
                </c:pt>
                <c:pt idx="24">
                  <c:v>St. Anne's University Hospital Brno</c:v>
                </c:pt>
                <c:pt idx="25">
                  <c:v>Hospital Teplice</c:v>
                </c:pt>
                <c:pt idx="26">
                  <c:v>Regional hospital Pardubice</c:v>
                </c:pt>
                <c:pt idx="27">
                  <c:v>Czech Republic</c:v>
                </c:pt>
                <c:pt idx="28">
                  <c:v>University Hospital Ostrava</c:v>
                </c:pt>
                <c:pt idx="29">
                  <c:v>University Hospital Olomouc</c:v>
                </c:pt>
                <c:pt idx="30">
                  <c:v>University Hospital Hradec Kralove</c:v>
                </c:pt>
                <c:pt idx="31">
                  <c:v>Regional Hospital Trutnov</c:v>
                </c:pt>
                <c:pt idx="32">
                  <c:v>University Hospital Motol Prague</c:v>
                </c:pt>
                <c:pt idx="33">
                  <c:v>Faculty Hospital Plzen</c:v>
                </c:pt>
                <c:pt idx="34">
                  <c:v>Municipal Hospital Ostrava</c:v>
                </c:pt>
                <c:pt idx="35">
                  <c:v>Hospital Trinec</c:v>
                </c:pt>
                <c:pt idx="36">
                  <c:v>Hospital České Budějovice</c:v>
                </c:pt>
                <c:pt idx="37">
                  <c:v>Karlovarská krajská nemocnice, a.s.</c:v>
                </c:pt>
                <c:pt idx="38">
                  <c:v>Regional hospital Liberec</c:v>
                </c:pt>
                <c:pt idx="39">
                  <c:v>Decin Hospital, Krajska zdravotni, a.s.</c:v>
                </c:pt>
                <c:pt idx="40">
                  <c:v>Litomerice city hospital</c:v>
                </c:pt>
                <c:pt idx="41">
                  <c:v>Masaryk hospital Usti nad Labem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0.93</c:v>
                </c:pt>
                <c:pt idx="25">
                  <c:v>1.05</c:v>
                </c:pt>
                <c:pt idx="26">
                  <c:v>1.37</c:v>
                </c:pt>
                <c:pt idx="27">
                  <c:v>1.54</c:v>
                </c:pt>
                <c:pt idx="28">
                  <c:v>1.77</c:v>
                </c:pt>
                <c:pt idx="29">
                  <c:v>2.08</c:v>
                </c:pt>
                <c:pt idx="30">
                  <c:v>2.15</c:v>
                </c:pt>
                <c:pt idx="31">
                  <c:v>2.27</c:v>
                </c:pt>
                <c:pt idx="32">
                  <c:v>2.34</c:v>
                </c:pt>
                <c:pt idx="33">
                  <c:v>2.4700000000000002</c:v>
                </c:pt>
                <c:pt idx="34">
                  <c:v>2.59</c:v>
                </c:pt>
                <c:pt idx="35">
                  <c:v>2.78</c:v>
                </c:pt>
                <c:pt idx="36">
                  <c:v>2.8</c:v>
                </c:pt>
                <c:pt idx="37">
                  <c:v>3.45</c:v>
                </c:pt>
                <c:pt idx="38">
                  <c:v>4.76</c:v>
                </c:pt>
                <c:pt idx="39">
                  <c:v>4.95</c:v>
                </c:pt>
                <c:pt idx="40">
                  <c:v>6.38</c:v>
                </c:pt>
                <c:pt idx="41">
                  <c:v>9.09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B004-4023-8C9D-562CFE382B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Odeslán/a do jiného centra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Area Hospital Příbram - Neurology</c:v>
                </c:pt>
                <c:pt idx="1">
                  <c:v>Vítkovice Hospital Ostrava</c:v>
                </c:pt>
                <c:pt idx="2">
                  <c:v>Jihlava Hospital </c:v>
                </c:pt>
                <c:pt idx="3">
                  <c:v>Faculty Hospital Kralovske Vinohrady Prague</c:v>
                </c:pt>
                <c:pt idx="4">
                  <c:v>General Faculty Hospital Prague</c:v>
                </c:pt>
                <c:pt idx="5">
                  <c:v>Vyskov Hospital - Neurology</c:v>
                </c:pt>
                <c:pt idx="6">
                  <c:v>Na Homolce Hospital</c:v>
                </c:pt>
                <c:pt idx="7">
                  <c:v>Regional Hospital Kladno</c:v>
                </c:pt>
                <c:pt idx="8">
                  <c:v>Regional Hospital of Uherské Hradiště</c:v>
                </c:pt>
                <c:pt idx="9">
                  <c:v>Prostějov Hospital</c:v>
                </c:pt>
                <c:pt idx="10">
                  <c:v>T.Bata Regional Hospital Zlín</c:v>
                </c:pt>
                <c:pt idx="11">
                  <c:v>Krajská zdravotní, a.s. - Nemocnice Chomutov, o.z.</c:v>
                </c:pt>
                <c:pt idx="12">
                  <c:v>Nemocnice Znojmo</c:v>
                </c:pt>
                <c:pt idx="13">
                  <c:v>Karvinska hornicka nemocnice</c:v>
                </c:pt>
                <c:pt idx="14">
                  <c:v>Regional hospital Nachod</c:v>
                </c:pt>
                <c:pt idx="15">
                  <c:v>Thomayer's Hospital Prague</c:v>
                </c:pt>
                <c:pt idx="16">
                  <c:v>Hospital Blansko</c:v>
                </c:pt>
                <c:pt idx="17">
                  <c:v>University Hospital Brno</c:v>
                </c:pt>
                <c:pt idx="18">
                  <c:v>Hospital Břeclav</c:v>
                </c:pt>
                <c:pt idx="19">
                  <c:v>NEMOS Sokolov, Hospital Sokolov</c:v>
                </c:pt>
                <c:pt idx="20">
                  <c:v>Central military hospital</c:v>
                </c:pt>
                <c:pt idx="21">
                  <c:v>Hospital Kolín - Středočeský kraj</c:v>
                </c:pt>
                <c:pt idx="22">
                  <c:v>Associated Medical Devices Krnov - Neurology</c:v>
                </c:pt>
                <c:pt idx="23">
                  <c:v>Pisek Hospital</c:v>
                </c:pt>
                <c:pt idx="24">
                  <c:v>St. Anne's University Hospital Brno</c:v>
                </c:pt>
                <c:pt idx="25">
                  <c:v>Hospital Teplice</c:v>
                </c:pt>
                <c:pt idx="26">
                  <c:v>Regional hospital Pardubice</c:v>
                </c:pt>
                <c:pt idx="27">
                  <c:v>Czech Republic</c:v>
                </c:pt>
                <c:pt idx="28">
                  <c:v>University Hospital Ostrava</c:v>
                </c:pt>
                <c:pt idx="29">
                  <c:v>University Hospital Olomouc</c:v>
                </c:pt>
                <c:pt idx="30">
                  <c:v>University Hospital Hradec Kralove</c:v>
                </c:pt>
                <c:pt idx="31">
                  <c:v>Regional Hospital Trutnov</c:v>
                </c:pt>
                <c:pt idx="32">
                  <c:v>University Hospital Motol Prague</c:v>
                </c:pt>
                <c:pt idx="33">
                  <c:v>Faculty Hospital Plzen</c:v>
                </c:pt>
                <c:pt idx="34">
                  <c:v>Municipal Hospital Ostrava</c:v>
                </c:pt>
                <c:pt idx="35">
                  <c:v>Hospital Trinec</c:v>
                </c:pt>
                <c:pt idx="36">
                  <c:v>Hospital České Budějovice</c:v>
                </c:pt>
                <c:pt idx="37">
                  <c:v>Karlovarská krajská nemocnice, a.s.</c:v>
                </c:pt>
                <c:pt idx="38">
                  <c:v>Regional hospital Liberec</c:v>
                </c:pt>
                <c:pt idx="39">
                  <c:v>Decin Hospital, Krajska zdravotni, a.s.</c:v>
                </c:pt>
                <c:pt idx="40">
                  <c:v>Litomerice city hospital</c:v>
                </c:pt>
                <c:pt idx="41">
                  <c:v>Masaryk hospital Usti nad Labem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3.08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0.19</c:v>
                </c:pt>
                <c:pt idx="28">
                  <c:v>0</c:v>
                </c:pt>
                <c:pt idx="29">
                  <c:v>1.04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1.72</c:v>
                </c:pt>
                <c:pt idx="38">
                  <c:v>0</c:v>
                </c:pt>
                <c:pt idx="39">
                  <c:v>0</c:v>
                </c:pt>
                <c:pt idx="40">
                  <c:v>2.13</c:v>
                </c:pt>
                <c:pt idx="4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4-4023-8C9D-562CFE382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prescribed antihypertensives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B891-4876-988B-57C97E142F01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B891-4876-988B-57C97E142F01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B891-4876-988B-57C97E142F01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B891-4876-988B-57C97E142F01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B891-4876-988B-57C97E142F01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B891-4876-988B-57C97E142F01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B891-4876-988B-57C97E142F01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B891-4876-988B-57C97E142F01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B891-4876-988B-57C97E142F01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B891-4876-988B-57C97E142F01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B891-4876-988B-57C97E142F01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B891-4876-988B-57C97E142F01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B891-4876-988B-57C97E142F01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B891-4876-988B-57C97E142F01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B891-4876-988B-57C97E142F01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B891-4876-988B-57C97E142F01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B891-4876-988B-57C97E142F01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B891-4876-988B-57C97E142F01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B891-4876-988B-57C97E142F01}"/>
              </c:ext>
            </c:extLst>
          </c:dPt>
          <c:dPt>
            <c:idx val="19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7-B891-4876-988B-57C97E142F01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B891-4876-988B-57C97E142F01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B891-4876-988B-57C97E142F01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B891-4876-988B-57C97E142F01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B891-4876-988B-57C97E142F01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B891-4876-988B-57C97E142F01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B891-4876-988B-57C97E142F01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B891-4876-988B-57C97E142F01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B891-4876-988B-57C97E142F01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B891-4876-988B-57C97E142F01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B891-4876-988B-57C97E142F01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B891-4876-988B-57C97E142F01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B891-4876-988B-57C97E142F01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B891-4876-988B-57C97E142F01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B891-4876-988B-57C97E142F01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B891-4876-988B-57C97E142F01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B891-4876-988B-57C97E142F01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B891-4876-988B-57C97E142F01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B891-4876-988B-57C97E142F01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B891-4876-988B-57C97E142F01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B891-4876-988B-57C97E142F01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B891-4876-988B-57C97E142F01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B891-4876-988B-57C97E142F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Hospital Kolín - Středočeský kraj</c:v>
                </c:pt>
                <c:pt idx="1">
                  <c:v>Litomerice city hospital</c:v>
                </c:pt>
                <c:pt idx="2">
                  <c:v>University Hospital Motol Prague</c:v>
                </c:pt>
                <c:pt idx="3">
                  <c:v>Regional Hospital Kladno</c:v>
                </c:pt>
                <c:pt idx="4">
                  <c:v>Regional hospital Liberec</c:v>
                </c:pt>
                <c:pt idx="5">
                  <c:v>Central military hospital</c:v>
                </c:pt>
                <c:pt idx="6">
                  <c:v>Faculty Hospital Kralovske Vinohrady Prague</c:v>
                </c:pt>
                <c:pt idx="7">
                  <c:v>Hospital Břeclav</c:v>
                </c:pt>
                <c:pt idx="8">
                  <c:v>Associated Medical Devices Krnov - Neurology</c:v>
                </c:pt>
                <c:pt idx="9">
                  <c:v>Regional Hospital Trutnov</c:v>
                </c:pt>
                <c:pt idx="10">
                  <c:v>Na Homolce Hospital</c:v>
                </c:pt>
                <c:pt idx="11">
                  <c:v>Regional hospital Nachod</c:v>
                </c:pt>
                <c:pt idx="12">
                  <c:v>University Hospital Brno</c:v>
                </c:pt>
                <c:pt idx="13">
                  <c:v>Hospital České Budějovice</c:v>
                </c:pt>
                <c:pt idx="14">
                  <c:v>Hospital Teplice</c:v>
                </c:pt>
                <c:pt idx="15">
                  <c:v>Jihlava Hospital </c:v>
                </c:pt>
                <c:pt idx="16">
                  <c:v>Masaryk hospital Usti nad Labem</c:v>
                </c:pt>
                <c:pt idx="17">
                  <c:v>Vyskov Hospital - Neurology</c:v>
                </c:pt>
                <c:pt idx="18">
                  <c:v>General Faculty Hospital Prague</c:v>
                </c:pt>
                <c:pt idx="19">
                  <c:v>Czech Republic</c:v>
                </c:pt>
                <c:pt idx="20">
                  <c:v>Regional hospital Pardubice</c:v>
                </c:pt>
                <c:pt idx="21">
                  <c:v>Vítkovice Hospital Ostrava</c:v>
                </c:pt>
                <c:pt idx="22">
                  <c:v>Nemocnice Znojmo</c:v>
                </c:pt>
                <c:pt idx="23">
                  <c:v>University Hospital Hradec Kralove</c:v>
                </c:pt>
                <c:pt idx="24">
                  <c:v>St. Anne's University Hospital Brno</c:v>
                </c:pt>
                <c:pt idx="25">
                  <c:v>University Hospital Ostrava</c:v>
                </c:pt>
                <c:pt idx="26">
                  <c:v>Prostějov Hospital</c:v>
                </c:pt>
                <c:pt idx="27">
                  <c:v>Regional Hospital of Uherské Hradiště</c:v>
                </c:pt>
                <c:pt idx="28">
                  <c:v>Karlovarská krajská nemocnice, a.s.</c:v>
                </c:pt>
                <c:pt idx="29">
                  <c:v>NEMOS Sokolov, Hospital Sokolov</c:v>
                </c:pt>
                <c:pt idx="30">
                  <c:v>Thomayer's Hospital Prague</c:v>
                </c:pt>
                <c:pt idx="31">
                  <c:v>Area Hospital Příbram - Neurology</c:v>
                </c:pt>
                <c:pt idx="32">
                  <c:v>Hospital Blansko</c:v>
                </c:pt>
                <c:pt idx="33">
                  <c:v>Krajská zdravotní, a.s. - Nemocnice Chomutov, o.z.</c:v>
                </c:pt>
                <c:pt idx="34">
                  <c:v>T.Bata Regional Hospital Zlín</c:v>
                </c:pt>
                <c:pt idx="35">
                  <c:v>Karvinska hornicka nemocnice</c:v>
                </c:pt>
                <c:pt idx="36">
                  <c:v>University Hospital Olomouc</c:v>
                </c:pt>
                <c:pt idx="37">
                  <c:v>Hospital Trinec</c:v>
                </c:pt>
                <c:pt idx="38">
                  <c:v>Faculty Hospital Plzen</c:v>
                </c:pt>
                <c:pt idx="39">
                  <c:v>Decin Hospital, Krajska zdravotni, a.s.</c:v>
                </c:pt>
                <c:pt idx="40">
                  <c:v>Municipal Hospital Ostrava</c:v>
                </c:pt>
                <c:pt idx="41">
                  <c:v>Pisek Hospital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52</c:v>
                </c:pt>
                <c:pt idx="1">
                  <c:v>63</c:v>
                </c:pt>
                <c:pt idx="2">
                  <c:v>67</c:v>
                </c:pt>
                <c:pt idx="3">
                  <c:v>70</c:v>
                </c:pt>
                <c:pt idx="4">
                  <c:v>72</c:v>
                </c:pt>
                <c:pt idx="5">
                  <c:v>73</c:v>
                </c:pt>
                <c:pt idx="6">
                  <c:v>74</c:v>
                </c:pt>
                <c:pt idx="7">
                  <c:v>75</c:v>
                </c:pt>
                <c:pt idx="8">
                  <c:v>75</c:v>
                </c:pt>
                <c:pt idx="9">
                  <c:v>75</c:v>
                </c:pt>
                <c:pt idx="10">
                  <c:v>75</c:v>
                </c:pt>
                <c:pt idx="11">
                  <c:v>76</c:v>
                </c:pt>
                <c:pt idx="12">
                  <c:v>78</c:v>
                </c:pt>
                <c:pt idx="13">
                  <c:v>80</c:v>
                </c:pt>
                <c:pt idx="14">
                  <c:v>80</c:v>
                </c:pt>
                <c:pt idx="15">
                  <c:v>80</c:v>
                </c:pt>
                <c:pt idx="16">
                  <c:v>81</c:v>
                </c:pt>
                <c:pt idx="17">
                  <c:v>81</c:v>
                </c:pt>
                <c:pt idx="18">
                  <c:v>81</c:v>
                </c:pt>
                <c:pt idx="19">
                  <c:v>82</c:v>
                </c:pt>
                <c:pt idx="20">
                  <c:v>83</c:v>
                </c:pt>
                <c:pt idx="21">
                  <c:v>83</c:v>
                </c:pt>
                <c:pt idx="22">
                  <c:v>84</c:v>
                </c:pt>
                <c:pt idx="23">
                  <c:v>85</c:v>
                </c:pt>
                <c:pt idx="24">
                  <c:v>86</c:v>
                </c:pt>
                <c:pt idx="25">
                  <c:v>86</c:v>
                </c:pt>
                <c:pt idx="26">
                  <c:v>87</c:v>
                </c:pt>
                <c:pt idx="27">
                  <c:v>87</c:v>
                </c:pt>
                <c:pt idx="28">
                  <c:v>87</c:v>
                </c:pt>
                <c:pt idx="29">
                  <c:v>88</c:v>
                </c:pt>
                <c:pt idx="30">
                  <c:v>89</c:v>
                </c:pt>
                <c:pt idx="31">
                  <c:v>89</c:v>
                </c:pt>
                <c:pt idx="32">
                  <c:v>89</c:v>
                </c:pt>
                <c:pt idx="33">
                  <c:v>91</c:v>
                </c:pt>
                <c:pt idx="34">
                  <c:v>91</c:v>
                </c:pt>
                <c:pt idx="35">
                  <c:v>92</c:v>
                </c:pt>
                <c:pt idx="36">
                  <c:v>93</c:v>
                </c:pt>
                <c:pt idx="37">
                  <c:v>93</c:v>
                </c:pt>
                <c:pt idx="38">
                  <c:v>94</c:v>
                </c:pt>
                <c:pt idx="39">
                  <c:v>95</c:v>
                </c:pt>
                <c:pt idx="40">
                  <c:v>96</c:v>
                </c:pt>
                <c:pt idx="4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B891-4876-988B-57C97E142F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cs-CZ"/>
              <a:t>% pacientů s předepsanými statiny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statins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DC3D-4C03-AED9-93A5905EC0F6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DC3D-4C03-AED9-93A5905EC0F6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DC3D-4C03-AED9-93A5905EC0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79.13</c:v>
                </c:pt>
                <c:pt idx="1">
                  <c:v>76.349999999999994</c:v>
                </c:pt>
                <c:pt idx="2">
                  <c:v>78.14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3D-4C03-AED9-93A5905EC0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8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cs-CZ"/>
              <a:t>% pacientů s předepsanými antihypertenzívy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prescribed antihypertensives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7955-455C-8B29-9F8487DA038C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7955-455C-8B29-9F8487DA038C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7955-455C-8B29-9F8487DA03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80.31</c:v>
                </c:pt>
                <c:pt idx="1">
                  <c:v>80.430000000000007</c:v>
                </c:pt>
                <c:pt idx="2">
                  <c:v>82.12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55-455C-8B29-9F8487DA03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9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recommended to a smoking cessation program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9D42-4DEB-AB83-059B2A4F2A2E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9D42-4DEB-AB83-059B2A4F2A2E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9D42-4DEB-AB83-059B2A4F2A2E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9D42-4DEB-AB83-059B2A4F2A2E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9D42-4DEB-AB83-059B2A4F2A2E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9D42-4DEB-AB83-059B2A4F2A2E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9D42-4DEB-AB83-059B2A4F2A2E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9D42-4DEB-AB83-059B2A4F2A2E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9D42-4DEB-AB83-059B2A4F2A2E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9D42-4DEB-AB83-059B2A4F2A2E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9D42-4DEB-AB83-059B2A4F2A2E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9D42-4DEB-AB83-059B2A4F2A2E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9D42-4DEB-AB83-059B2A4F2A2E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9D42-4DEB-AB83-059B2A4F2A2E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9D42-4DEB-AB83-059B2A4F2A2E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9D42-4DEB-AB83-059B2A4F2A2E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9D42-4DEB-AB83-059B2A4F2A2E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9D42-4DEB-AB83-059B2A4F2A2E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9D42-4DEB-AB83-059B2A4F2A2E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9D42-4DEB-AB83-059B2A4F2A2E}"/>
              </c:ext>
            </c:extLst>
          </c:dPt>
          <c:dPt>
            <c:idx val="20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9-9D42-4DEB-AB83-059B2A4F2A2E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9D42-4DEB-AB83-059B2A4F2A2E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9D42-4DEB-AB83-059B2A4F2A2E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9D42-4DEB-AB83-059B2A4F2A2E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9D42-4DEB-AB83-059B2A4F2A2E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9D42-4DEB-AB83-059B2A4F2A2E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9D42-4DEB-AB83-059B2A4F2A2E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9D42-4DEB-AB83-059B2A4F2A2E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9D42-4DEB-AB83-059B2A4F2A2E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9D42-4DEB-AB83-059B2A4F2A2E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9D42-4DEB-AB83-059B2A4F2A2E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9D42-4DEB-AB83-059B2A4F2A2E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9D42-4DEB-AB83-059B2A4F2A2E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9D42-4DEB-AB83-059B2A4F2A2E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9D42-4DEB-AB83-059B2A4F2A2E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9D42-4DEB-AB83-059B2A4F2A2E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9D42-4DEB-AB83-059B2A4F2A2E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9D42-4DEB-AB83-059B2A4F2A2E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9D42-4DEB-AB83-059B2A4F2A2E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9D42-4DEB-AB83-059B2A4F2A2E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9D42-4DEB-AB83-059B2A4F2A2E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9D42-4DEB-AB83-059B2A4F2A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University Hospital Hradec Kralove</c:v>
                </c:pt>
                <c:pt idx="1">
                  <c:v>Hospital České Budějovice</c:v>
                </c:pt>
                <c:pt idx="2">
                  <c:v>Regional hospital Nachod</c:v>
                </c:pt>
                <c:pt idx="3">
                  <c:v>Hospital Trinec</c:v>
                </c:pt>
                <c:pt idx="4">
                  <c:v>Na Homolce Hospital</c:v>
                </c:pt>
                <c:pt idx="5">
                  <c:v>Karvinska hornicka nemocnice</c:v>
                </c:pt>
                <c:pt idx="6">
                  <c:v>Regional Hospital Trutnov</c:v>
                </c:pt>
                <c:pt idx="7">
                  <c:v>Decin Hospital, Krajska zdravotni, a.s.</c:v>
                </c:pt>
                <c:pt idx="8">
                  <c:v>Karlovarská krajská nemocnice, a.s.</c:v>
                </c:pt>
                <c:pt idx="9">
                  <c:v>Masaryk hospital Usti nad Labem</c:v>
                </c:pt>
                <c:pt idx="10">
                  <c:v>Prostějov Hospital</c:v>
                </c:pt>
                <c:pt idx="11">
                  <c:v>University Hospital Ostrava</c:v>
                </c:pt>
                <c:pt idx="12">
                  <c:v>University Hospital Brno</c:v>
                </c:pt>
                <c:pt idx="13">
                  <c:v>General Faculty Hospital Prague</c:v>
                </c:pt>
                <c:pt idx="14">
                  <c:v>Krajská zdravotní, a.s. - Nemocnice Chomutov, o.z.</c:v>
                </c:pt>
                <c:pt idx="15">
                  <c:v>Hospital Břeclav</c:v>
                </c:pt>
                <c:pt idx="16">
                  <c:v>Central military hospital</c:v>
                </c:pt>
                <c:pt idx="17">
                  <c:v>Regional Hospital of Uherské Hradiště</c:v>
                </c:pt>
                <c:pt idx="18">
                  <c:v>University Hospital Olomouc</c:v>
                </c:pt>
                <c:pt idx="19">
                  <c:v>Associated Medical Devices Krnov - Neurology</c:v>
                </c:pt>
                <c:pt idx="20">
                  <c:v>Czech Republic</c:v>
                </c:pt>
                <c:pt idx="21">
                  <c:v>Hospital Kolín - Středočeský kraj</c:v>
                </c:pt>
                <c:pt idx="22">
                  <c:v>Vítkovice Hospital Ostrava</c:v>
                </c:pt>
                <c:pt idx="23">
                  <c:v>Thomayer's Hospital Prague</c:v>
                </c:pt>
                <c:pt idx="24">
                  <c:v>Vyskov Hospital - Neurology</c:v>
                </c:pt>
                <c:pt idx="25">
                  <c:v>Pisek Hospital</c:v>
                </c:pt>
                <c:pt idx="26">
                  <c:v>T.Bata Regional Hospital Zlín</c:v>
                </c:pt>
                <c:pt idx="27">
                  <c:v>Faculty Hospital Kralovske Vinohrady Prague</c:v>
                </c:pt>
                <c:pt idx="28">
                  <c:v>Nemocnice Znojmo</c:v>
                </c:pt>
                <c:pt idx="29">
                  <c:v>Regional hospital Pardubice</c:v>
                </c:pt>
                <c:pt idx="30">
                  <c:v>Hospital Teplice</c:v>
                </c:pt>
                <c:pt idx="31">
                  <c:v>Regional Hospital Kladno</c:v>
                </c:pt>
                <c:pt idx="32">
                  <c:v>Regional hospital Liberec</c:v>
                </c:pt>
                <c:pt idx="33">
                  <c:v>Hospital Blansko</c:v>
                </c:pt>
                <c:pt idx="34">
                  <c:v>St. Anne's University Hospital Brno</c:v>
                </c:pt>
                <c:pt idx="35">
                  <c:v>Jihlava Hospital </c:v>
                </c:pt>
                <c:pt idx="36">
                  <c:v>Municipal Hospital Ostrava</c:v>
                </c:pt>
                <c:pt idx="37">
                  <c:v>Faculty Hospital Plzen</c:v>
                </c:pt>
                <c:pt idx="38">
                  <c:v>Area Hospital Příbram - Neurology</c:v>
                </c:pt>
                <c:pt idx="39">
                  <c:v>Litomerice city hospital</c:v>
                </c:pt>
                <c:pt idx="40">
                  <c:v>University Hospital Motol Prague</c:v>
                </c:pt>
                <c:pt idx="41">
                  <c:v>NEMOS Sokolov, Hospital Sokolov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11</c:v>
                </c:pt>
                <c:pt idx="18">
                  <c:v>12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15</c:v>
                </c:pt>
                <c:pt idx="24">
                  <c:v>16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18</c:v>
                </c:pt>
                <c:pt idx="29">
                  <c:v>19</c:v>
                </c:pt>
                <c:pt idx="30">
                  <c:v>20</c:v>
                </c:pt>
                <c:pt idx="31">
                  <c:v>20</c:v>
                </c:pt>
                <c:pt idx="32">
                  <c:v>21</c:v>
                </c:pt>
                <c:pt idx="33">
                  <c:v>21</c:v>
                </c:pt>
                <c:pt idx="34">
                  <c:v>21</c:v>
                </c:pt>
                <c:pt idx="35">
                  <c:v>23</c:v>
                </c:pt>
                <c:pt idx="36">
                  <c:v>23</c:v>
                </c:pt>
                <c:pt idx="37">
                  <c:v>24</c:v>
                </c:pt>
                <c:pt idx="38">
                  <c:v>27</c:v>
                </c:pt>
                <c:pt idx="39">
                  <c:v>29</c:v>
                </c:pt>
                <c:pt idx="40">
                  <c:v>30</c:v>
                </c:pt>
                <c:pt idx="4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9D42-4DEB-AB83-059B2A4F2A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recommended to a cerebrovascular expert - Recommended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3D91-4031-893F-EBF078790E1C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3D91-4031-893F-EBF078790E1C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3D91-4031-893F-EBF078790E1C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3D91-4031-893F-EBF078790E1C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3D91-4031-893F-EBF078790E1C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3D91-4031-893F-EBF078790E1C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3D91-4031-893F-EBF078790E1C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3D91-4031-893F-EBF078790E1C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3D91-4031-893F-EBF078790E1C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3D91-4031-893F-EBF078790E1C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3D91-4031-893F-EBF078790E1C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3D91-4031-893F-EBF078790E1C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3D91-4031-893F-EBF078790E1C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3D91-4031-893F-EBF078790E1C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3D91-4031-893F-EBF078790E1C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3D91-4031-893F-EBF078790E1C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3D91-4031-893F-EBF078790E1C}"/>
              </c:ext>
            </c:extLst>
          </c:dPt>
          <c:dPt>
            <c:idx val="17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3-3D91-4031-893F-EBF078790E1C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3D91-4031-893F-EBF078790E1C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3D91-4031-893F-EBF078790E1C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3D91-4031-893F-EBF078790E1C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3D91-4031-893F-EBF078790E1C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3D91-4031-893F-EBF078790E1C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3D91-4031-893F-EBF078790E1C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3D91-4031-893F-EBF078790E1C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3D91-4031-893F-EBF078790E1C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3D91-4031-893F-EBF078790E1C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3D91-4031-893F-EBF078790E1C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3D91-4031-893F-EBF078790E1C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3D91-4031-893F-EBF078790E1C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3D91-4031-893F-EBF078790E1C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3D91-4031-893F-EBF078790E1C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3D91-4031-893F-EBF078790E1C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3D91-4031-893F-EBF078790E1C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3D91-4031-893F-EBF078790E1C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3D91-4031-893F-EBF078790E1C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3D91-4031-893F-EBF078790E1C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3D91-4031-893F-EBF078790E1C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3D91-4031-893F-EBF078790E1C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3D91-4031-893F-EBF078790E1C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3D91-4031-893F-EBF078790E1C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3D91-4031-893F-EBF078790E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St. Anne's University Hospital Brno</c:v>
                </c:pt>
                <c:pt idx="2">
                  <c:v>Regional Hospital of Uherské Hradiště</c:v>
                </c:pt>
                <c:pt idx="3">
                  <c:v>Karlovarská krajská nemocnice, a.s.</c:v>
                </c:pt>
                <c:pt idx="4">
                  <c:v>Hospital Kolín - Středočeský kraj</c:v>
                </c:pt>
                <c:pt idx="5">
                  <c:v>Hospital Břeclav</c:v>
                </c:pt>
                <c:pt idx="6">
                  <c:v>Regional hospital Liberec</c:v>
                </c:pt>
                <c:pt idx="7">
                  <c:v>University Hospital Brno</c:v>
                </c:pt>
                <c:pt idx="8">
                  <c:v>General Faculty Hospital Prague</c:v>
                </c:pt>
                <c:pt idx="9">
                  <c:v>Nemocnice Znojmo</c:v>
                </c:pt>
                <c:pt idx="10">
                  <c:v>Regional hospital Pardubice</c:v>
                </c:pt>
                <c:pt idx="11">
                  <c:v>Central military hospital</c:v>
                </c:pt>
                <c:pt idx="12">
                  <c:v>University Hospital Hradec Kralove</c:v>
                </c:pt>
                <c:pt idx="13">
                  <c:v>Hospital Trinec</c:v>
                </c:pt>
                <c:pt idx="14">
                  <c:v>NEMOS Sokolov, Hospital Sokolov</c:v>
                </c:pt>
                <c:pt idx="15">
                  <c:v>Jihlava Hospital </c:v>
                </c:pt>
                <c:pt idx="16">
                  <c:v>Faculty Hospital Plzen</c:v>
                </c:pt>
                <c:pt idx="17">
                  <c:v>Czech Republic</c:v>
                </c:pt>
                <c:pt idx="18">
                  <c:v>Hospital České Budějovice</c:v>
                </c:pt>
                <c:pt idx="19">
                  <c:v>Karvinska hornicka nemocnice</c:v>
                </c:pt>
                <c:pt idx="20">
                  <c:v>Krajská zdravotní, a.s. - Nemocnice Chomutov, o.z.</c:v>
                </c:pt>
                <c:pt idx="21">
                  <c:v>University Hospital Motol Prague</c:v>
                </c:pt>
                <c:pt idx="22">
                  <c:v>Decin Hospital, Krajska zdravotni, a.s.</c:v>
                </c:pt>
                <c:pt idx="23">
                  <c:v>University Hospital Ostrava</c:v>
                </c:pt>
                <c:pt idx="24">
                  <c:v>Hospital Blansko</c:v>
                </c:pt>
                <c:pt idx="25">
                  <c:v>Pisek Hospital</c:v>
                </c:pt>
                <c:pt idx="26">
                  <c:v>T.Bata Regional Hospital Zlín</c:v>
                </c:pt>
                <c:pt idx="27">
                  <c:v>Na Homolce Hospital</c:v>
                </c:pt>
                <c:pt idx="28">
                  <c:v>Regional Hospital Trutnov</c:v>
                </c:pt>
                <c:pt idx="29">
                  <c:v>Regional Hospital Kladno</c:v>
                </c:pt>
                <c:pt idx="30">
                  <c:v>Faculty Hospital Kralovske Vinohrady Prague</c:v>
                </c:pt>
                <c:pt idx="31">
                  <c:v>Regional hospital Nachod</c:v>
                </c:pt>
                <c:pt idx="32">
                  <c:v>Municipal Hospital Ostrava</c:v>
                </c:pt>
                <c:pt idx="33">
                  <c:v>Thomayer's Hospital Prague</c:v>
                </c:pt>
                <c:pt idx="34">
                  <c:v>University Hospital Olomouc</c:v>
                </c:pt>
                <c:pt idx="35">
                  <c:v>Area Hospital Příbram - Neurology</c:v>
                </c:pt>
                <c:pt idx="36">
                  <c:v>Litomerice city hospital</c:v>
                </c:pt>
                <c:pt idx="37">
                  <c:v>Masaryk hospital Usti nad Labem</c:v>
                </c:pt>
                <c:pt idx="38">
                  <c:v>Vyskov Hospital - Neurology</c:v>
                </c:pt>
                <c:pt idx="39">
                  <c:v>Hospital Teplice</c:v>
                </c:pt>
                <c:pt idx="40">
                  <c:v>Associated Medical Devices Krnov - Neurology</c:v>
                </c:pt>
                <c:pt idx="41">
                  <c:v>Prostějov Hospital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8</c:v>
                </c:pt>
                <c:pt idx="2">
                  <c:v>8</c:v>
                </c:pt>
                <c:pt idx="3">
                  <c:v>10</c:v>
                </c:pt>
                <c:pt idx="4">
                  <c:v>11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22</c:v>
                </c:pt>
                <c:pt idx="9">
                  <c:v>24</c:v>
                </c:pt>
                <c:pt idx="10">
                  <c:v>27</c:v>
                </c:pt>
                <c:pt idx="11">
                  <c:v>29</c:v>
                </c:pt>
                <c:pt idx="12">
                  <c:v>31</c:v>
                </c:pt>
                <c:pt idx="13">
                  <c:v>47</c:v>
                </c:pt>
                <c:pt idx="14">
                  <c:v>50</c:v>
                </c:pt>
                <c:pt idx="15">
                  <c:v>50</c:v>
                </c:pt>
                <c:pt idx="16">
                  <c:v>51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59</c:v>
                </c:pt>
                <c:pt idx="21">
                  <c:v>60</c:v>
                </c:pt>
                <c:pt idx="22">
                  <c:v>61</c:v>
                </c:pt>
                <c:pt idx="23">
                  <c:v>64</c:v>
                </c:pt>
                <c:pt idx="24">
                  <c:v>69</c:v>
                </c:pt>
                <c:pt idx="25">
                  <c:v>69</c:v>
                </c:pt>
                <c:pt idx="26">
                  <c:v>71</c:v>
                </c:pt>
                <c:pt idx="27">
                  <c:v>76</c:v>
                </c:pt>
                <c:pt idx="28">
                  <c:v>77</c:v>
                </c:pt>
                <c:pt idx="29">
                  <c:v>78</c:v>
                </c:pt>
                <c:pt idx="30">
                  <c:v>82</c:v>
                </c:pt>
                <c:pt idx="31">
                  <c:v>83</c:v>
                </c:pt>
                <c:pt idx="32">
                  <c:v>83</c:v>
                </c:pt>
                <c:pt idx="33">
                  <c:v>85</c:v>
                </c:pt>
                <c:pt idx="34">
                  <c:v>86</c:v>
                </c:pt>
                <c:pt idx="35">
                  <c:v>87</c:v>
                </c:pt>
                <c:pt idx="36">
                  <c:v>91</c:v>
                </c:pt>
                <c:pt idx="37">
                  <c:v>93</c:v>
                </c:pt>
                <c:pt idx="38">
                  <c:v>93</c:v>
                </c:pt>
                <c:pt idx="39">
                  <c:v>94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3D91-4031-893F-EBF078790E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domů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Masaryk hospital Usti nad Labem</c:v>
                </c:pt>
                <c:pt idx="1">
                  <c:v>Hospital České Budějovice</c:v>
                </c:pt>
                <c:pt idx="2">
                  <c:v>University Hospital Olomouc</c:v>
                </c:pt>
                <c:pt idx="3">
                  <c:v>Faculty Hospital Plzen</c:v>
                </c:pt>
                <c:pt idx="4">
                  <c:v>Hospital Trinec</c:v>
                </c:pt>
                <c:pt idx="5">
                  <c:v>NEMOS Sokolov, Hospital Sokolov</c:v>
                </c:pt>
                <c:pt idx="6">
                  <c:v>Pisek Hospital</c:v>
                </c:pt>
                <c:pt idx="7">
                  <c:v>Regional hospital Liberec</c:v>
                </c:pt>
                <c:pt idx="8">
                  <c:v>University Hospital Hradec Kralove</c:v>
                </c:pt>
                <c:pt idx="9">
                  <c:v>University Hospital Ostrava</c:v>
                </c:pt>
                <c:pt idx="10">
                  <c:v>Na Homolce Hospital</c:v>
                </c:pt>
                <c:pt idx="11">
                  <c:v>Vyskov Hospital - Neurology</c:v>
                </c:pt>
                <c:pt idx="12">
                  <c:v>Hospital Teplice</c:v>
                </c:pt>
                <c:pt idx="13">
                  <c:v>Regional Hospital of Uherské Hradiště</c:v>
                </c:pt>
                <c:pt idx="14">
                  <c:v>Central military hospital</c:v>
                </c:pt>
                <c:pt idx="15">
                  <c:v>Krajská zdravotní, a.s. - Nemocnice Chomutov, o.z.</c:v>
                </c:pt>
                <c:pt idx="16">
                  <c:v>Czech Republic</c:v>
                </c:pt>
                <c:pt idx="17">
                  <c:v>T.Bata Regional Hospital Zlín</c:v>
                </c:pt>
                <c:pt idx="18">
                  <c:v>Karvinska hornicka nemocnice</c:v>
                </c:pt>
                <c:pt idx="19">
                  <c:v>Decin Hospital, Krajska zdravotni, a.s.</c:v>
                </c:pt>
                <c:pt idx="20">
                  <c:v>Litomerice city hospital</c:v>
                </c:pt>
                <c:pt idx="21">
                  <c:v>Jihlava Hospital </c:v>
                </c:pt>
                <c:pt idx="22">
                  <c:v>Prostějov Hospital</c:v>
                </c:pt>
                <c:pt idx="23">
                  <c:v>St. Anne's University Hospital Brno</c:v>
                </c:pt>
                <c:pt idx="24">
                  <c:v>Vítkovice Hospital Ostrava</c:v>
                </c:pt>
                <c:pt idx="25">
                  <c:v>University Hospital Brno</c:v>
                </c:pt>
                <c:pt idx="26">
                  <c:v>Nemocnice Znojmo</c:v>
                </c:pt>
                <c:pt idx="27">
                  <c:v>Municipal Hospital Ostrava</c:v>
                </c:pt>
                <c:pt idx="28">
                  <c:v>Thomayer's Hospital Prague</c:v>
                </c:pt>
                <c:pt idx="29">
                  <c:v>General Faculty Hospital Prague</c:v>
                </c:pt>
                <c:pt idx="30">
                  <c:v>Hospital Blansko</c:v>
                </c:pt>
                <c:pt idx="31">
                  <c:v>Associated Medical Devices Krnov - Neurology</c:v>
                </c:pt>
                <c:pt idx="32">
                  <c:v>Area Hospital Příbram - Neurology</c:v>
                </c:pt>
                <c:pt idx="33">
                  <c:v>Hospital Kolín - Středočeský kraj</c:v>
                </c:pt>
                <c:pt idx="34">
                  <c:v>Regional Hospital Trutnov</c:v>
                </c:pt>
                <c:pt idx="35">
                  <c:v>Hospital Břeclav</c:v>
                </c:pt>
                <c:pt idx="36">
                  <c:v>Regional hospital Pardubice</c:v>
                </c:pt>
                <c:pt idx="37">
                  <c:v>Regional Hospital Kladno</c:v>
                </c:pt>
                <c:pt idx="38">
                  <c:v>University Hospital Motol Prague</c:v>
                </c:pt>
                <c:pt idx="39">
                  <c:v>Regional hospital Nachod</c:v>
                </c:pt>
                <c:pt idx="40">
                  <c:v>Faculty Hospital Kralovske Vinohrady Prague</c:v>
                </c:pt>
                <c:pt idx="41">
                  <c:v>Karlovarská krajská nemocnice, a.s.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32.68</c:v>
                </c:pt>
                <c:pt idx="1">
                  <c:v>35.840000000000003</c:v>
                </c:pt>
                <c:pt idx="2">
                  <c:v>39.130000000000003</c:v>
                </c:pt>
                <c:pt idx="3">
                  <c:v>39.39</c:v>
                </c:pt>
                <c:pt idx="4">
                  <c:v>40</c:v>
                </c:pt>
                <c:pt idx="5">
                  <c:v>40.32</c:v>
                </c:pt>
                <c:pt idx="6">
                  <c:v>44.12</c:v>
                </c:pt>
                <c:pt idx="7">
                  <c:v>44.3</c:v>
                </c:pt>
                <c:pt idx="8">
                  <c:v>44.64</c:v>
                </c:pt>
                <c:pt idx="9">
                  <c:v>45.11</c:v>
                </c:pt>
                <c:pt idx="10">
                  <c:v>46.08</c:v>
                </c:pt>
                <c:pt idx="11">
                  <c:v>47.92</c:v>
                </c:pt>
                <c:pt idx="12">
                  <c:v>48.6</c:v>
                </c:pt>
                <c:pt idx="13">
                  <c:v>48.98</c:v>
                </c:pt>
                <c:pt idx="14">
                  <c:v>49.35</c:v>
                </c:pt>
                <c:pt idx="15">
                  <c:v>51.72</c:v>
                </c:pt>
                <c:pt idx="16">
                  <c:v>52.01</c:v>
                </c:pt>
                <c:pt idx="17">
                  <c:v>52.43</c:v>
                </c:pt>
                <c:pt idx="18">
                  <c:v>52.69</c:v>
                </c:pt>
                <c:pt idx="19">
                  <c:v>53.68</c:v>
                </c:pt>
                <c:pt idx="20">
                  <c:v>53.85</c:v>
                </c:pt>
                <c:pt idx="21">
                  <c:v>54.55</c:v>
                </c:pt>
                <c:pt idx="22">
                  <c:v>54.84</c:v>
                </c:pt>
                <c:pt idx="23">
                  <c:v>55.83</c:v>
                </c:pt>
                <c:pt idx="24">
                  <c:v>57.27</c:v>
                </c:pt>
                <c:pt idx="25">
                  <c:v>57.43</c:v>
                </c:pt>
                <c:pt idx="26">
                  <c:v>57.89</c:v>
                </c:pt>
                <c:pt idx="27">
                  <c:v>58.87</c:v>
                </c:pt>
                <c:pt idx="28">
                  <c:v>59.42</c:v>
                </c:pt>
                <c:pt idx="29">
                  <c:v>60.32</c:v>
                </c:pt>
                <c:pt idx="30">
                  <c:v>60.61</c:v>
                </c:pt>
                <c:pt idx="31">
                  <c:v>60.66</c:v>
                </c:pt>
                <c:pt idx="32">
                  <c:v>60.71</c:v>
                </c:pt>
                <c:pt idx="33">
                  <c:v>61.4</c:v>
                </c:pt>
                <c:pt idx="34">
                  <c:v>62.22</c:v>
                </c:pt>
                <c:pt idx="35">
                  <c:v>62.5</c:v>
                </c:pt>
                <c:pt idx="36">
                  <c:v>63.64</c:v>
                </c:pt>
                <c:pt idx="37">
                  <c:v>65.12</c:v>
                </c:pt>
                <c:pt idx="38">
                  <c:v>65.790000000000006</c:v>
                </c:pt>
                <c:pt idx="39">
                  <c:v>67.39</c:v>
                </c:pt>
                <c:pt idx="40">
                  <c:v>67.44</c:v>
                </c:pt>
                <c:pt idx="41">
                  <c:v>67.739999999999995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682C-4861-81C2-2E3B8E8149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překlad v rámci stejného zdravotnického zařízení (ZZ)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Masaryk hospital Usti nad Labem</c:v>
                </c:pt>
                <c:pt idx="1">
                  <c:v>Hospital České Budějovice</c:v>
                </c:pt>
                <c:pt idx="2">
                  <c:v>University Hospital Olomouc</c:v>
                </c:pt>
                <c:pt idx="3">
                  <c:v>Faculty Hospital Plzen</c:v>
                </c:pt>
                <c:pt idx="4">
                  <c:v>Hospital Trinec</c:v>
                </c:pt>
                <c:pt idx="5">
                  <c:v>NEMOS Sokolov, Hospital Sokolov</c:v>
                </c:pt>
                <c:pt idx="6">
                  <c:v>Pisek Hospital</c:v>
                </c:pt>
                <c:pt idx="7">
                  <c:v>Regional hospital Liberec</c:v>
                </c:pt>
                <c:pt idx="8">
                  <c:v>University Hospital Hradec Kralove</c:v>
                </c:pt>
                <c:pt idx="9">
                  <c:v>University Hospital Ostrava</c:v>
                </c:pt>
                <c:pt idx="10">
                  <c:v>Na Homolce Hospital</c:v>
                </c:pt>
                <c:pt idx="11">
                  <c:v>Vyskov Hospital - Neurology</c:v>
                </c:pt>
                <c:pt idx="12">
                  <c:v>Hospital Teplice</c:v>
                </c:pt>
                <c:pt idx="13">
                  <c:v>Regional Hospital of Uherské Hradiště</c:v>
                </c:pt>
                <c:pt idx="14">
                  <c:v>Central military hospital</c:v>
                </c:pt>
                <c:pt idx="15">
                  <c:v>Krajská zdravotní, a.s. - Nemocnice Chomutov, o.z.</c:v>
                </c:pt>
                <c:pt idx="16">
                  <c:v>Czech Republic</c:v>
                </c:pt>
                <c:pt idx="17">
                  <c:v>T.Bata Regional Hospital Zlín</c:v>
                </c:pt>
                <c:pt idx="18">
                  <c:v>Karvinska hornicka nemocnice</c:v>
                </c:pt>
                <c:pt idx="19">
                  <c:v>Decin Hospital, Krajska zdravotni, a.s.</c:v>
                </c:pt>
                <c:pt idx="20">
                  <c:v>Litomerice city hospital</c:v>
                </c:pt>
                <c:pt idx="21">
                  <c:v>Jihlava Hospital </c:v>
                </c:pt>
                <c:pt idx="22">
                  <c:v>Prostějov Hospital</c:v>
                </c:pt>
                <c:pt idx="23">
                  <c:v>St. Anne's University Hospital Brno</c:v>
                </c:pt>
                <c:pt idx="24">
                  <c:v>Vítkovice Hospital Ostrava</c:v>
                </c:pt>
                <c:pt idx="25">
                  <c:v>University Hospital Brno</c:v>
                </c:pt>
                <c:pt idx="26">
                  <c:v>Nemocnice Znojmo</c:v>
                </c:pt>
                <c:pt idx="27">
                  <c:v>Municipal Hospital Ostrava</c:v>
                </c:pt>
                <c:pt idx="28">
                  <c:v>Thomayer's Hospital Prague</c:v>
                </c:pt>
                <c:pt idx="29">
                  <c:v>General Faculty Hospital Prague</c:v>
                </c:pt>
                <c:pt idx="30">
                  <c:v>Hospital Blansko</c:v>
                </c:pt>
                <c:pt idx="31">
                  <c:v>Associated Medical Devices Krnov - Neurology</c:v>
                </c:pt>
                <c:pt idx="32">
                  <c:v>Area Hospital Příbram - Neurology</c:v>
                </c:pt>
                <c:pt idx="33">
                  <c:v>Hospital Kolín - Středočeský kraj</c:v>
                </c:pt>
                <c:pt idx="34">
                  <c:v>Regional Hospital Trutnov</c:v>
                </c:pt>
                <c:pt idx="35">
                  <c:v>Hospital Břeclav</c:v>
                </c:pt>
                <c:pt idx="36">
                  <c:v>Regional hospital Pardubice</c:v>
                </c:pt>
                <c:pt idx="37">
                  <c:v>Regional Hospital Kladno</c:v>
                </c:pt>
                <c:pt idx="38">
                  <c:v>University Hospital Motol Prague</c:v>
                </c:pt>
                <c:pt idx="39">
                  <c:v>Regional hospital Nachod</c:v>
                </c:pt>
                <c:pt idx="40">
                  <c:v>Faculty Hospital Kralovske Vinohrady Prague</c:v>
                </c:pt>
                <c:pt idx="41">
                  <c:v>Karlovarská krajská nemocnice, a.s.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16.989999999999998</c:v>
                </c:pt>
                <c:pt idx="1">
                  <c:v>19.079999999999998</c:v>
                </c:pt>
                <c:pt idx="2">
                  <c:v>26.09</c:v>
                </c:pt>
                <c:pt idx="3">
                  <c:v>12.12</c:v>
                </c:pt>
                <c:pt idx="4">
                  <c:v>20</c:v>
                </c:pt>
                <c:pt idx="5">
                  <c:v>12.9</c:v>
                </c:pt>
                <c:pt idx="6">
                  <c:v>27.94</c:v>
                </c:pt>
                <c:pt idx="7">
                  <c:v>13.92</c:v>
                </c:pt>
                <c:pt idx="8">
                  <c:v>8.93</c:v>
                </c:pt>
                <c:pt idx="9">
                  <c:v>14.29</c:v>
                </c:pt>
                <c:pt idx="10">
                  <c:v>11.76</c:v>
                </c:pt>
                <c:pt idx="11">
                  <c:v>19.79</c:v>
                </c:pt>
                <c:pt idx="12">
                  <c:v>14.95</c:v>
                </c:pt>
                <c:pt idx="13">
                  <c:v>19.39</c:v>
                </c:pt>
                <c:pt idx="14">
                  <c:v>12.99</c:v>
                </c:pt>
                <c:pt idx="15">
                  <c:v>13.79</c:v>
                </c:pt>
                <c:pt idx="16">
                  <c:v>14.65</c:v>
                </c:pt>
                <c:pt idx="17">
                  <c:v>10.68</c:v>
                </c:pt>
                <c:pt idx="18">
                  <c:v>8.6</c:v>
                </c:pt>
                <c:pt idx="19">
                  <c:v>16.84</c:v>
                </c:pt>
                <c:pt idx="20">
                  <c:v>25</c:v>
                </c:pt>
                <c:pt idx="21">
                  <c:v>9.09</c:v>
                </c:pt>
                <c:pt idx="22">
                  <c:v>35.479999999999997</c:v>
                </c:pt>
                <c:pt idx="23">
                  <c:v>12.5</c:v>
                </c:pt>
                <c:pt idx="24">
                  <c:v>10</c:v>
                </c:pt>
                <c:pt idx="25">
                  <c:v>12.87</c:v>
                </c:pt>
                <c:pt idx="26">
                  <c:v>23.68</c:v>
                </c:pt>
                <c:pt idx="27">
                  <c:v>23.39</c:v>
                </c:pt>
                <c:pt idx="28">
                  <c:v>23.19</c:v>
                </c:pt>
                <c:pt idx="29">
                  <c:v>14.29</c:v>
                </c:pt>
                <c:pt idx="30">
                  <c:v>12.12</c:v>
                </c:pt>
                <c:pt idx="31">
                  <c:v>9.84</c:v>
                </c:pt>
                <c:pt idx="32">
                  <c:v>10.71</c:v>
                </c:pt>
                <c:pt idx="33">
                  <c:v>9.65</c:v>
                </c:pt>
                <c:pt idx="34">
                  <c:v>4.4400000000000004</c:v>
                </c:pt>
                <c:pt idx="35">
                  <c:v>8.75</c:v>
                </c:pt>
                <c:pt idx="36">
                  <c:v>1.1399999999999999</c:v>
                </c:pt>
                <c:pt idx="37">
                  <c:v>9.3000000000000007</c:v>
                </c:pt>
                <c:pt idx="38">
                  <c:v>14.74</c:v>
                </c:pt>
                <c:pt idx="39">
                  <c:v>19.57</c:v>
                </c:pt>
                <c:pt idx="40">
                  <c:v>0</c:v>
                </c:pt>
                <c:pt idx="41">
                  <c:v>11.29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2C-4861-81C2-2E3B8E8149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překlad do jiného zdravotnického zařízení (ZZ)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Masaryk hospital Usti nad Labem</c:v>
                </c:pt>
                <c:pt idx="1">
                  <c:v>Hospital České Budějovice</c:v>
                </c:pt>
                <c:pt idx="2">
                  <c:v>University Hospital Olomouc</c:v>
                </c:pt>
                <c:pt idx="3">
                  <c:v>Faculty Hospital Plzen</c:v>
                </c:pt>
                <c:pt idx="4">
                  <c:v>Hospital Trinec</c:v>
                </c:pt>
                <c:pt idx="5">
                  <c:v>NEMOS Sokolov, Hospital Sokolov</c:v>
                </c:pt>
                <c:pt idx="6">
                  <c:v>Pisek Hospital</c:v>
                </c:pt>
                <c:pt idx="7">
                  <c:v>Regional hospital Liberec</c:v>
                </c:pt>
                <c:pt idx="8">
                  <c:v>University Hospital Hradec Kralove</c:v>
                </c:pt>
                <c:pt idx="9">
                  <c:v>University Hospital Ostrava</c:v>
                </c:pt>
                <c:pt idx="10">
                  <c:v>Na Homolce Hospital</c:v>
                </c:pt>
                <c:pt idx="11">
                  <c:v>Vyskov Hospital - Neurology</c:v>
                </c:pt>
                <c:pt idx="12">
                  <c:v>Hospital Teplice</c:v>
                </c:pt>
                <c:pt idx="13">
                  <c:v>Regional Hospital of Uherské Hradiště</c:v>
                </c:pt>
                <c:pt idx="14">
                  <c:v>Central military hospital</c:v>
                </c:pt>
                <c:pt idx="15">
                  <c:v>Krajská zdravotní, a.s. - Nemocnice Chomutov, o.z.</c:v>
                </c:pt>
                <c:pt idx="16">
                  <c:v>Czech Republic</c:v>
                </c:pt>
                <c:pt idx="17">
                  <c:v>T.Bata Regional Hospital Zlín</c:v>
                </c:pt>
                <c:pt idx="18">
                  <c:v>Karvinska hornicka nemocnice</c:v>
                </c:pt>
                <c:pt idx="19">
                  <c:v>Decin Hospital, Krajska zdravotni, a.s.</c:v>
                </c:pt>
                <c:pt idx="20">
                  <c:v>Litomerice city hospital</c:v>
                </c:pt>
                <c:pt idx="21">
                  <c:v>Jihlava Hospital </c:v>
                </c:pt>
                <c:pt idx="22">
                  <c:v>Prostějov Hospital</c:v>
                </c:pt>
                <c:pt idx="23">
                  <c:v>St. Anne's University Hospital Brno</c:v>
                </c:pt>
                <c:pt idx="24">
                  <c:v>Vítkovice Hospital Ostrava</c:v>
                </c:pt>
                <c:pt idx="25">
                  <c:v>University Hospital Brno</c:v>
                </c:pt>
                <c:pt idx="26">
                  <c:v>Nemocnice Znojmo</c:v>
                </c:pt>
                <c:pt idx="27">
                  <c:v>Municipal Hospital Ostrava</c:v>
                </c:pt>
                <c:pt idx="28">
                  <c:v>Thomayer's Hospital Prague</c:v>
                </c:pt>
                <c:pt idx="29">
                  <c:v>General Faculty Hospital Prague</c:v>
                </c:pt>
                <c:pt idx="30">
                  <c:v>Hospital Blansko</c:v>
                </c:pt>
                <c:pt idx="31">
                  <c:v>Associated Medical Devices Krnov - Neurology</c:v>
                </c:pt>
                <c:pt idx="32">
                  <c:v>Area Hospital Příbram - Neurology</c:v>
                </c:pt>
                <c:pt idx="33">
                  <c:v>Hospital Kolín - Středočeský kraj</c:v>
                </c:pt>
                <c:pt idx="34">
                  <c:v>Regional Hospital Trutnov</c:v>
                </c:pt>
                <c:pt idx="35">
                  <c:v>Hospital Břeclav</c:v>
                </c:pt>
                <c:pt idx="36">
                  <c:v>Regional hospital Pardubice</c:v>
                </c:pt>
                <c:pt idx="37">
                  <c:v>Regional Hospital Kladno</c:v>
                </c:pt>
                <c:pt idx="38">
                  <c:v>University Hospital Motol Prague</c:v>
                </c:pt>
                <c:pt idx="39">
                  <c:v>Regional hospital Nachod</c:v>
                </c:pt>
                <c:pt idx="40">
                  <c:v>Faculty Hospital Kralovske Vinohrady Prague</c:v>
                </c:pt>
                <c:pt idx="41">
                  <c:v>Karlovarská krajská nemocnice, a.s.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41.18</c:v>
                </c:pt>
                <c:pt idx="1">
                  <c:v>34.68</c:v>
                </c:pt>
                <c:pt idx="2">
                  <c:v>23.48</c:v>
                </c:pt>
                <c:pt idx="3">
                  <c:v>27.27</c:v>
                </c:pt>
                <c:pt idx="4">
                  <c:v>31.43</c:v>
                </c:pt>
                <c:pt idx="5">
                  <c:v>11.29</c:v>
                </c:pt>
                <c:pt idx="6">
                  <c:v>19.12</c:v>
                </c:pt>
                <c:pt idx="7">
                  <c:v>32.909999999999997</c:v>
                </c:pt>
                <c:pt idx="8">
                  <c:v>26.79</c:v>
                </c:pt>
                <c:pt idx="9">
                  <c:v>27.82</c:v>
                </c:pt>
                <c:pt idx="10">
                  <c:v>34.31</c:v>
                </c:pt>
                <c:pt idx="11">
                  <c:v>13.54</c:v>
                </c:pt>
                <c:pt idx="12">
                  <c:v>21.5</c:v>
                </c:pt>
                <c:pt idx="13">
                  <c:v>18.37</c:v>
                </c:pt>
                <c:pt idx="14">
                  <c:v>12.99</c:v>
                </c:pt>
                <c:pt idx="15">
                  <c:v>20.69</c:v>
                </c:pt>
                <c:pt idx="16">
                  <c:v>18.91</c:v>
                </c:pt>
                <c:pt idx="17">
                  <c:v>16.5</c:v>
                </c:pt>
                <c:pt idx="18">
                  <c:v>24.73</c:v>
                </c:pt>
                <c:pt idx="19">
                  <c:v>10.53</c:v>
                </c:pt>
                <c:pt idx="20">
                  <c:v>7.69</c:v>
                </c:pt>
                <c:pt idx="21">
                  <c:v>22.73</c:v>
                </c:pt>
                <c:pt idx="22">
                  <c:v>3.23</c:v>
                </c:pt>
                <c:pt idx="23">
                  <c:v>16.670000000000002</c:v>
                </c:pt>
                <c:pt idx="24">
                  <c:v>28.18</c:v>
                </c:pt>
                <c:pt idx="25">
                  <c:v>11.88</c:v>
                </c:pt>
                <c:pt idx="26">
                  <c:v>2.63</c:v>
                </c:pt>
                <c:pt idx="27">
                  <c:v>5.65</c:v>
                </c:pt>
                <c:pt idx="28">
                  <c:v>10.14</c:v>
                </c:pt>
                <c:pt idx="29">
                  <c:v>9.52</c:v>
                </c:pt>
                <c:pt idx="30">
                  <c:v>9.09</c:v>
                </c:pt>
                <c:pt idx="31">
                  <c:v>9.84</c:v>
                </c:pt>
                <c:pt idx="32">
                  <c:v>8.93</c:v>
                </c:pt>
                <c:pt idx="33">
                  <c:v>5.26</c:v>
                </c:pt>
                <c:pt idx="34">
                  <c:v>17.78</c:v>
                </c:pt>
                <c:pt idx="35">
                  <c:v>17.5</c:v>
                </c:pt>
                <c:pt idx="36">
                  <c:v>15.91</c:v>
                </c:pt>
                <c:pt idx="37">
                  <c:v>18.600000000000001</c:v>
                </c:pt>
                <c:pt idx="38">
                  <c:v>8.9499999999999993</c:v>
                </c:pt>
                <c:pt idx="39">
                  <c:v>10.87</c:v>
                </c:pt>
                <c:pt idx="40">
                  <c:v>9.3000000000000007</c:v>
                </c:pt>
                <c:pt idx="41">
                  <c:v>4.84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2C-4861-81C2-2E3B8E8149F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zařízení sociální péče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Masaryk hospital Usti nad Labem</c:v>
                </c:pt>
                <c:pt idx="1">
                  <c:v>Hospital České Budějovice</c:v>
                </c:pt>
                <c:pt idx="2">
                  <c:v>University Hospital Olomouc</c:v>
                </c:pt>
                <c:pt idx="3">
                  <c:v>Faculty Hospital Plzen</c:v>
                </c:pt>
                <c:pt idx="4">
                  <c:v>Hospital Trinec</c:v>
                </c:pt>
                <c:pt idx="5">
                  <c:v>NEMOS Sokolov, Hospital Sokolov</c:v>
                </c:pt>
                <c:pt idx="6">
                  <c:v>Pisek Hospital</c:v>
                </c:pt>
                <c:pt idx="7">
                  <c:v>Regional hospital Liberec</c:v>
                </c:pt>
                <c:pt idx="8">
                  <c:v>University Hospital Hradec Kralove</c:v>
                </c:pt>
                <c:pt idx="9">
                  <c:v>University Hospital Ostrava</c:v>
                </c:pt>
                <c:pt idx="10">
                  <c:v>Na Homolce Hospital</c:v>
                </c:pt>
                <c:pt idx="11">
                  <c:v>Vyskov Hospital - Neurology</c:v>
                </c:pt>
                <c:pt idx="12">
                  <c:v>Hospital Teplice</c:v>
                </c:pt>
                <c:pt idx="13">
                  <c:v>Regional Hospital of Uherské Hradiště</c:v>
                </c:pt>
                <c:pt idx="14">
                  <c:v>Central military hospital</c:v>
                </c:pt>
                <c:pt idx="15">
                  <c:v>Krajská zdravotní, a.s. - Nemocnice Chomutov, o.z.</c:v>
                </c:pt>
                <c:pt idx="16">
                  <c:v>Czech Republic</c:v>
                </c:pt>
                <c:pt idx="17">
                  <c:v>T.Bata Regional Hospital Zlín</c:v>
                </c:pt>
                <c:pt idx="18">
                  <c:v>Karvinska hornicka nemocnice</c:v>
                </c:pt>
                <c:pt idx="19">
                  <c:v>Decin Hospital, Krajska zdravotni, a.s.</c:v>
                </c:pt>
                <c:pt idx="20">
                  <c:v>Litomerice city hospital</c:v>
                </c:pt>
                <c:pt idx="21">
                  <c:v>Jihlava Hospital </c:v>
                </c:pt>
                <c:pt idx="22">
                  <c:v>Prostějov Hospital</c:v>
                </c:pt>
                <c:pt idx="23">
                  <c:v>St. Anne's University Hospital Brno</c:v>
                </c:pt>
                <c:pt idx="24">
                  <c:v>Vítkovice Hospital Ostrava</c:v>
                </c:pt>
                <c:pt idx="25">
                  <c:v>University Hospital Brno</c:v>
                </c:pt>
                <c:pt idx="26">
                  <c:v>Nemocnice Znojmo</c:v>
                </c:pt>
                <c:pt idx="27">
                  <c:v>Municipal Hospital Ostrava</c:v>
                </c:pt>
                <c:pt idx="28">
                  <c:v>Thomayer's Hospital Prague</c:v>
                </c:pt>
                <c:pt idx="29">
                  <c:v>General Faculty Hospital Prague</c:v>
                </c:pt>
                <c:pt idx="30">
                  <c:v>Hospital Blansko</c:v>
                </c:pt>
                <c:pt idx="31">
                  <c:v>Associated Medical Devices Krnov - Neurology</c:v>
                </c:pt>
                <c:pt idx="32">
                  <c:v>Area Hospital Příbram - Neurology</c:v>
                </c:pt>
                <c:pt idx="33">
                  <c:v>Hospital Kolín - Středočeský kraj</c:v>
                </c:pt>
                <c:pt idx="34">
                  <c:v>Regional Hospital Trutnov</c:v>
                </c:pt>
                <c:pt idx="35">
                  <c:v>Hospital Břeclav</c:v>
                </c:pt>
                <c:pt idx="36">
                  <c:v>Regional hospital Pardubice</c:v>
                </c:pt>
                <c:pt idx="37">
                  <c:v>Regional Hospital Kladno</c:v>
                </c:pt>
                <c:pt idx="38">
                  <c:v>University Hospital Motol Prague</c:v>
                </c:pt>
                <c:pt idx="39">
                  <c:v>Regional hospital Nachod</c:v>
                </c:pt>
                <c:pt idx="40">
                  <c:v>Faculty Hospital Kralovske Vinohrady Prague</c:v>
                </c:pt>
                <c:pt idx="41">
                  <c:v>Karlovarská krajská nemocnice, a.s.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1.31</c:v>
                </c:pt>
                <c:pt idx="1">
                  <c:v>3.47</c:v>
                </c:pt>
                <c:pt idx="2">
                  <c:v>0.87</c:v>
                </c:pt>
                <c:pt idx="3">
                  <c:v>9.09</c:v>
                </c:pt>
                <c:pt idx="4">
                  <c:v>4.29</c:v>
                </c:pt>
                <c:pt idx="5">
                  <c:v>19.350000000000001</c:v>
                </c:pt>
                <c:pt idx="6">
                  <c:v>8.82</c:v>
                </c:pt>
                <c:pt idx="7">
                  <c:v>1.27</c:v>
                </c:pt>
                <c:pt idx="8">
                  <c:v>13.39</c:v>
                </c:pt>
                <c:pt idx="9">
                  <c:v>5.26</c:v>
                </c:pt>
                <c:pt idx="10">
                  <c:v>0</c:v>
                </c:pt>
                <c:pt idx="11">
                  <c:v>9.3800000000000008</c:v>
                </c:pt>
                <c:pt idx="12">
                  <c:v>3.74</c:v>
                </c:pt>
                <c:pt idx="13">
                  <c:v>0</c:v>
                </c:pt>
                <c:pt idx="14">
                  <c:v>7.79</c:v>
                </c:pt>
                <c:pt idx="15">
                  <c:v>0</c:v>
                </c:pt>
                <c:pt idx="16">
                  <c:v>6.18</c:v>
                </c:pt>
                <c:pt idx="17">
                  <c:v>14.56</c:v>
                </c:pt>
                <c:pt idx="18">
                  <c:v>6.45</c:v>
                </c:pt>
                <c:pt idx="19">
                  <c:v>14.74</c:v>
                </c:pt>
                <c:pt idx="20">
                  <c:v>5.77</c:v>
                </c:pt>
                <c:pt idx="21">
                  <c:v>6.06</c:v>
                </c:pt>
                <c:pt idx="22">
                  <c:v>6.45</c:v>
                </c:pt>
                <c:pt idx="23">
                  <c:v>3.33</c:v>
                </c:pt>
                <c:pt idx="24">
                  <c:v>0.91</c:v>
                </c:pt>
                <c:pt idx="25">
                  <c:v>7.92</c:v>
                </c:pt>
                <c:pt idx="26">
                  <c:v>5.26</c:v>
                </c:pt>
                <c:pt idx="27">
                  <c:v>4.03</c:v>
                </c:pt>
                <c:pt idx="28">
                  <c:v>0</c:v>
                </c:pt>
                <c:pt idx="29">
                  <c:v>4.76</c:v>
                </c:pt>
                <c:pt idx="30">
                  <c:v>6.06</c:v>
                </c:pt>
                <c:pt idx="31">
                  <c:v>11.48</c:v>
                </c:pt>
                <c:pt idx="32">
                  <c:v>16.07</c:v>
                </c:pt>
                <c:pt idx="33">
                  <c:v>13.16</c:v>
                </c:pt>
                <c:pt idx="34">
                  <c:v>11.11</c:v>
                </c:pt>
                <c:pt idx="35">
                  <c:v>6.25</c:v>
                </c:pt>
                <c:pt idx="36">
                  <c:v>10.23</c:v>
                </c:pt>
                <c:pt idx="37">
                  <c:v>0</c:v>
                </c:pt>
                <c:pt idx="38">
                  <c:v>3.16</c:v>
                </c:pt>
                <c:pt idx="39">
                  <c:v>2.17</c:v>
                </c:pt>
                <c:pt idx="40">
                  <c:v>16.28</c:v>
                </c:pt>
                <c:pt idx="41">
                  <c:v>9.68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2C-4861-81C2-2E3B8E8149F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zemřel/a</c:v>
                </c:pt>
              </c:strCache>
            </c:strRef>
          </c:tx>
          <c:spPr>
            <a:solidFill>
              <a:srgbClr val="5089BC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Masaryk hospital Usti nad Labem</c:v>
                </c:pt>
                <c:pt idx="1">
                  <c:v>Hospital České Budějovice</c:v>
                </c:pt>
                <c:pt idx="2">
                  <c:v>University Hospital Olomouc</c:v>
                </c:pt>
                <c:pt idx="3">
                  <c:v>Faculty Hospital Plzen</c:v>
                </c:pt>
                <c:pt idx="4">
                  <c:v>Hospital Trinec</c:v>
                </c:pt>
                <c:pt idx="5">
                  <c:v>NEMOS Sokolov, Hospital Sokolov</c:v>
                </c:pt>
                <c:pt idx="6">
                  <c:v>Pisek Hospital</c:v>
                </c:pt>
                <c:pt idx="7">
                  <c:v>Regional hospital Liberec</c:v>
                </c:pt>
                <c:pt idx="8">
                  <c:v>University Hospital Hradec Kralove</c:v>
                </c:pt>
                <c:pt idx="9">
                  <c:v>University Hospital Ostrava</c:v>
                </c:pt>
                <c:pt idx="10">
                  <c:v>Na Homolce Hospital</c:v>
                </c:pt>
                <c:pt idx="11">
                  <c:v>Vyskov Hospital - Neurology</c:v>
                </c:pt>
                <c:pt idx="12">
                  <c:v>Hospital Teplice</c:v>
                </c:pt>
                <c:pt idx="13">
                  <c:v>Regional Hospital of Uherské Hradiště</c:v>
                </c:pt>
                <c:pt idx="14">
                  <c:v>Central military hospital</c:v>
                </c:pt>
                <c:pt idx="15">
                  <c:v>Krajská zdravotní, a.s. - Nemocnice Chomutov, o.z.</c:v>
                </c:pt>
                <c:pt idx="16">
                  <c:v>Czech Republic</c:v>
                </c:pt>
                <c:pt idx="17">
                  <c:v>T.Bata Regional Hospital Zlín</c:v>
                </c:pt>
                <c:pt idx="18">
                  <c:v>Karvinska hornicka nemocnice</c:v>
                </c:pt>
                <c:pt idx="19">
                  <c:v>Decin Hospital, Krajska zdravotni, a.s.</c:v>
                </c:pt>
                <c:pt idx="20">
                  <c:v>Litomerice city hospital</c:v>
                </c:pt>
                <c:pt idx="21">
                  <c:v>Jihlava Hospital </c:v>
                </c:pt>
                <c:pt idx="22">
                  <c:v>Prostějov Hospital</c:v>
                </c:pt>
                <c:pt idx="23">
                  <c:v>St. Anne's University Hospital Brno</c:v>
                </c:pt>
                <c:pt idx="24">
                  <c:v>Vítkovice Hospital Ostrava</c:v>
                </c:pt>
                <c:pt idx="25">
                  <c:v>University Hospital Brno</c:v>
                </c:pt>
                <c:pt idx="26">
                  <c:v>Nemocnice Znojmo</c:v>
                </c:pt>
                <c:pt idx="27">
                  <c:v>Municipal Hospital Ostrava</c:v>
                </c:pt>
                <c:pt idx="28">
                  <c:v>Thomayer's Hospital Prague</c:v>
                </c:pt>
                <c:pt idx="29">
                  <c:v>General Faculty Hospital Prague</c:v>
                </c:pt>
                <c:pt idx="30">
                  <c:v>Hospital Blansko</c:v>
                </c:pt>
                <c:pt idx="31">
                  <c:v>Associated Medical Devices Krnov - Neurology</c:v>
                </c:pt>
                <c:pt idx="32">
                  <c:v>Area Hospital Příbram - Neurology</c:v>
                </c:pt>
                <c:pt idx="33">
                  <c:v>Hospital Kolín - Středočeský kraj</c:v>
                </c:pt>
                <c:pt idx="34">
                  <c:v>Regional Hospital Trutnov</c:v>
                </c:pt>
                <c:pt idx="35">
                  <c:v>Hospital Břeclav</c:v>
                </c:pt>
                <c:pt idx="36">
                  <c:v>Regional hospital Pardubice</c:v>
                </c:pt>
                <c:pt idx="37">
                  <c:v>Regional Hospital Kladno</c:v>
                </c:pt>
                <c:pt idx="38">
                  <c:v>University Hospital Motol Prague</c:v>
                </c:pt>
                <c:pt idx="39">
                  <c:v>Regional hospital Nachod</c:v>
                </c:pt>
                <c:pt idx="40">
                  <c:v>Faculty Hospital Kralovske Vinohrady Prague</c:v>
                </c:pt>
                <c:pt idx="41">
                  <c:v>Karlovarská krajská nemocnice, a.s.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7.84</c:v>
                </c:pt>
                <c:pt idx="1">
                  <c:v>6.94</c:v>
                </c:pt>
                <c:pt idx="2">
                  <c:v>10.43</c:v>
                </c:pt>
                <c:pt idx="3">
                  <c:v>12.12</c:v>
                </c:pt>
                <c:pt idx="4">
                  <c:v>4.29</c:v>
                </c:pt>
                <c:pt idx="5">
                  <c:v>16.13</c:v>
                </c:pt>
                <c:pt idx="6">
                  <c:v>0</c:v>
                </c:pt>
                <c:pt idx="7">
                  <c:v>7.59</c:v>
                </c:pt>
                <c:pt idx="8">
                  <c:v>6.25</c:v>
                </c:pt>
                <c:pt idx="9">
                  <c:v>7.52</c:v>
                </c:pt>
                <c:pt idx="10">
                  <c:v>7.84</c:v>
                </c:pt>
                <c:pt idx="11">
                  <c:v>9.3800000000000008</c:v>
                </c:pt>
                <c:pt idx="12">
                  <c:v>11.21</c:v>
                </c:pt>
                <c:pt idx="13">
                  <c:v>13.27</c:v>
                </c:pt>
                <c:pt idx="14">
                  <c:v>16.88</c:v>
                </c:pt>
                <c:pt idx="15">
                  <c:v>13.79</c:v>
                </c:pt>
                <c:pt idx="16">
                  <c:v>8.25</c:v>
                </c:pt>
                <c:pt idx="17">
                  <c:v>5.83</c:v>
                </c:pt>
                <c:pt idx="18">
                  <c:v>7.53</c:v>
                </c:pt>
                <c:pt idx="19">
                  <c:v>4.21</c:v>
                </c:pt>
                <c:pt idx="20">
                  <c:v>7.69</c:v>
                </c:pt>
                <c:pt idx="21">
                  <c:v>7.58</c:v>
                </c:pt>
                <c:pt idx="22">
                  <c:v>0</c:v>
                </c:pt>
                <c:pt idx="23">
                  <c:v>11.67</c:v>
                </c:pt>
                <c:pt idx="24">
                  <c:v>3.64</c:v>
                </c:pt>
                <c:pt idx="25">
                  <c:v>9.9</c:v>
                </c:pt>
                <c:pt idx="26">
                  <c:v>10.53</c:v>
                </c:pt>
                <c:pt idx="27">
                  <c:v>8.06</c:v>
                </c:pt>
                <c:pt idx="28">
                  <c:v>7.25</c:v>
                </c:pt>
                <c:pt idx="29">
                  <c:v>11.11</c:v>
                </c:pt>
                <c:pt idx="30">
                  <c:v>12.12</c:v>
                </c:pt>
                <c:pt idx="31">
                  <c:v>8.1999999999999993</c:v>
                </c:pt>
                <c:pt idx="32">
                  <c:v>3.57</c:v>
                </c:pt>
                <c:pt idx="33">
                  <c:v>10.53</c:v>
                </c:pt>
                <c:pt idx="34">
                  <c:v>4.4400000000000004</c:v>
                </c:pt>
                <c:pt idx="35">
                  <c:v>5</c:v>
                </c:pt>
                <c:pt idx="36">
                  <c:v>9.09</c:v>
                </c:pt>
                <c:pt idx="37">
                  <c:v>6.98</c:v>
                </c:pt>
                <c:pt idx="38">
                  <c:v>7.37</c:v>
                </c:pt>
                <c:pt idx="39">
                  <c:v>0</c:v>
                </c:pt>
                <c:pt idx="40">
                  <c:v>6.98</c:v>
                </c:pt>
                <c:pt idx="41">
                  <c:v>6.45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682C-4861-81C2-2E3B8E814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neurologie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Nemocnice Znojmo</c:v>
                </c:pt>
                <c:pt idx="2">
                  <c:v>Masaryk hospital Usti nad Labem</c:v>
                </c:pt>
                <c:pt idx="3">
                  <c:v>Na Homolce Hospital</c:v>
                </c:pt>
                <c:pt idx="4">
                  <c:v>Area Hospital Příbram - Neurology</c:v>
                </c:pt>
                <c:pt idx="5">
                  <c:v>Hospital České Budějovice</c:v>
                </c:pt>
                <c:pt idx="6">
                  <c:v>Regional Hospital of Uherské Hradiště</c:v>
                </c:pt>
                <c:pt idx="7">
                  <c:v>Faculty Hospital Plzen</c:v>
                </c:pt>
                <c:pt idx="8">
                  <c:v>Litomerice city hospital</c:v>
                </c:pt>
                <c:pt idx="9">
                  <c:v>Regional hospital Liberec</c:v>
                </c:pt>
                <c:pt idx="10">
                  <c:v>University Hospital Ostrava</c:v>
                </c:pt>
                <c:pt idx="11">
                  <c:v>Czech Republic</c:v>
                </c:pt>
                <c:pt idx="12">
                  <c:v>Decin Hospital, Krajska zdravotni, a.s.</c:v>
                </c:pt>
                <c:pt idx="13">
                  <c:v>St. Anne's University Hospital Brno</c:v>
                </c:pt>
                <c:pt idx="14">
                  <c:v>University Hospital Hradec Kralove</c:v>
                </c:pt>
                <c:pt idx="15">
                  <c:v>Hospital Kolín - Středočeský kraj</c:v>
                </c:pt>
                <c:pt idx="16">
                  <c:v>Karlovarská krajská nemocnice, a.s.</c:v>
                </c:pt>
                <c:pt idx="17">
                  <c:v>Central military hospital</c:v>
                </c:pt>
                <c:pt idx="18">
                  <c:v>Faculty Hospital Kralovske Vinohrady Prague</c:v>
                </c:pt>
                <c:pt idx="19">
                  <c:v>Krajská zdravotní, a.s. - Nemocnice Chomutov, o.z.</c:v>
                </c:pt>
                <c:pt idx="20">
                  <c:v>University Hospital Motol Prague</c:v>
                </c:pt>
                <c:pt idx="21">
                  <c:v>T.Bata Regional Hospital Zlín</c:v>
                </c:pt>
                <c:pt idx="22">
                  <c:v>General Faculty Hospital Prague</c:v>
                </c:pt>
                <c:pt idx="23">
                  <c:v>Hospital Blansko</c:v>
                </c:pt>
                <c:pt idx="24">
                  <c:v>Municipal Hospital Ostrava</c:v>
                </c:pt>
                <c:pt idx="25">
                  <c:v>Hospital Trinec</c:v>
                </c:pt>
                <c:pt idx="26">
                  <c:v>Jihlava Hospital </c:v>
                </c:pt>
                <c:pt idx="27">
                  <c:v>Hospital Břeclav</c:v>
                </c:pt>
                <c:pt idx="28">
                  <c:v>Hospital Teplice</c:v>
                </c:pt>
                <c:pt idx="29">
                  <c:v>Regional hospital Nachod</c:v>
                </c:pt>
                <c:pt idx="30">
                  <c:v>University Hospital Brno</c:v>
                </c:pt>
                <c:pt idx="31">
                  <c:v>Regional hospital Pardubice</c:v>
                </c:pt>
                <c:pt idx="32">
                  <c:v>Karvinska hornicka nemocnice</c:v>
                </c:pt>
                <c:pt idx="33">
                  <c:v>Prostějov Hospital</c:v>
                </c:pt>
                <c:pt idx="34">
                  <c:v>NEMOS Sokolov, Hospital Sokolov</c:v>
                </c:pt>
                <c:pt idx="35">
                  <c:v>Regional Hospital Kladno</c:v>
                </c:pt>
                <c:pt idx="36">
                  <c:v>University Hospital Olomouc</c:v>
                </c:pt>
                <c:pt idx="37">
                  <c:v>Pisek Hospital</c:v>
                </c:pt>
                <c:pt idx="38">
                  <c:v>Associated Medical Devices Krnov - Neurology</c:v>
                </c:pt>
                <c:pt idx="39">
                  <c:v>Regional Hospital Trutnov</c:v>
                </c:pt>
                <c:pt idx="40">
                  <c:v>Vyskov Hospital - Neurology</c:v>
                </c:pt>
                <c:pt idx="41">
                  <c:v>Thomayer's Hospital Prague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57.89</c:v>
                </c:pt>
                <c:pt idx="2">
                  <c:v>72.37</c:v>
                </c:pt>
                <c:pt idx="3">
                  <c:v>72.55</c:v>
                </c:pt>
                <c:pt idx="4">
                  <c:v>73.680000000000007</c:v>
                </c:pt>
                <c:pt idx="5">
                  <c:v>75</c:v>
                </c:pt>
                <c:pt idx="6">
                  <c:v>80.61</c:v>
                </c:pt>
                <c:pt idx="7">
                  <c:v>86</c:v>
                </c:pt>
                <c:pt idx="8">
                  <c:v>90.2</c:v>
                </c:pt>
                <c:pt idx="9">
                  <c:v>91.03</c:v>
                </c:pt>
                <c:pt idx="10">
                  <c:v>91.79</c:v>
                </c:pt>
                <c:pt idx="11">
                  <c:v>92.93</c:v>
                </c:pt>
                <c:pt idx="12">
                  <c:v>94.29</c:v>
                </c:pt>
                <c:pt idx="13">
                  <c:v>95.73</c:v>
                </c:pt>
                <c:pt idx="14">
                  <c:v>96.43</c:v>
                </c:pt>
                <c:pt idx="15">
                  <c:v>96.64</c:v>
                </c:pt>
                <c:pt idx="16">
                  <c:v>96.88</c:v>
                </c:pt>
                <c:pt idx="17">
                  <c:v>97.37</c:v>
                </c:pt>
                <c:pt idx="18">
                  <c:v>97.67</c:v>
                </c:pt>
                <c:pt idx="19">
                  <c:v>97.85</c:v>
                </c:pt>
                <c:pt idx="20">
                  <c:v>97.89</c:v>
                </c:pt>
                <c:pt idx="21">
                  <c:v>98.08</c:v>
                </c:pt>
                <c:pt idx="22">
                  <c:v>98.36</c:v>
                </c:pt>
                <c:pt idx="23">
                  <c:v>98.36</c:v>
                </c:pt>
                <c:pt idx="24">
                  <c:v>98.4</c:v>
                </c:pt>
                <c:pt idx="25">
                  <c:v>98.51</c:v>
                </c:pt>
                <c:pt idx="26">
                  <c:v>98.51</c:v>
                </c:pt>
                <c:pt idx="27">
                  <c:v>98.75</c:v>
                </c:pt>
                <c:pt idx="28">
                  <c:v>99.07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04CC-4903-B08B-9B202588AA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neurochirurgie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Nemocnice Znojmo</c:v>
                </c:pt>
                <c:pt idx="2">
                  <c:v>Masaryk hospital Usti nad Labem</c:v>
                </c:pt>
                <c:pt idx="3">
                  <c:v>Na Homolce Hospital</c:v>
                </c:pt>
                <c:pt idx="4">
                  <c:v>Area Hospital Příbram - Neurology</c:v>
                </c:pt>
                <c:pt idx="5">
                  <c:v>Hospital České Budějovice</c:v>
                </c:pt>
                <c:pt idx="6">
                  <c:v>Regional Hospital of Uherské Hradiště</c:v>
                </c:pt>
                <c:pt idx="7">
                  <c:v>Faculty Hospital Plzen</c:v>
                </c:pt>
                <c:pt idx="8">
                  <c:v>Litomerice city hospital</c:v>
                </c:pt>
                <c:pt idx="9">
                  <c:v>Regional hospital Liberec</c:v>
                </c:pt>
                <c:pt idx="10">
                  <c:v>University Hospital Ostrava</c:v>
                </c:pt>
                <c:pt idx="11">
                  <c:v>Czech Republic</c:v>
                </c:pt>
                <c:pt idx="12">
                  <c:v>Decin Hospital, Krajska zdravotni, a.s.</c:v>
                </c:pt>
                <c:pt idx="13">
                  <c:v>St. Anne's University Hospital Brno</c:v>
                </c:pt>
                <c:pt idx="14">
                  <c:v>University Hospital Hradec Kralove</c:v>
                </c:pt>
                <c:pt idx="15">
                  <c:v>Hospital Kolín - Středočeský kraj</c:v>
                </c:pt>
                <c:pt idx="16">
                  <c:v>Karlovarská krajská nemocnice, a.s.</c:v>
                </c:pt>
                <c:pt idx="17">
                  <c:v>Central military hospital</c:v>
                </c:pt>
                <c:pt idx="18">
                  <c:v>Faculty Hospital Kralovske Vinohrady Prague</c:v>
                </c:pt>
                <c:pt idx="19">
                  <c:v>Krajská zdravotní, a.s. - Nemocnice Chomutov, o.z.</c:v>
                </c:pt>
                <c:pt idx="20">
                  <c:v>University Hospital Motol Prague</c:v>
                </c:pt>
                <c:pt idx="21">
                  <c:v>T.Bata Regional Hospital Zlín</c:v>
                </c:pt>
                <c:pt idx="22">
                  <c:v>General Faculty Hospital Prague</c:v>
                </c:pt>
                <c:pt idx="23">
                  <c:v>Hospital Blansko</c:v>
                </c:pt>
                <c:pt idx="24">
                  <c:v>Municipal Hospital Ostrava</c:v>
                </c:pt>
                <c:pt idx="25">
                  <c:v>Hospital Trinec</c:v>
                </c:pt>
                <c:pt idx="26">
                  <c:v>Jihlava Hospital </c:v>
                </c:pt>
                <c:pt idx="27">
                  <c:v>Hospital Břeclav</c:v>
                </c:pt>
                <c:pt idx="28">
                  <c:v>Hospital Teplice</c:v>
                </c:pt>
                <c:pt idx="29">
                  <c:v>Regional hospital Nachod</c:v>
                </c:pt>
                <c:pt idx="30">
                  <c:v>University Hospital Brno</c:v>
                </c:pt>
                <c:pt idx="31">
                  <c:v>Regional hospital Pardubice</c:v>
                </c:pt>
                <c:pt idx="32">
                  <c:v>Karvinska hornicka nemocnice</c:v>
                </c:pt>
                <c:pt idx="33">
                  <c:v>Prostějov Hospital</c:v>
                </c:pt>
                <c:pt idx="34">
                  <c:v>NEMOS Sokolov, Hospital Sokolov</c:v>
                </c:pt>
                <c:pt idx="35">
                  <c:v>Regional Hospital Kladno</c:v>
                </c:pt>
                <c:pt idx="36">
                  <c:v>University Hospital Olomouc</c:v>
                </c:pt>
                <c:pt idx="37">
                  <c:v>Pisek Hospital</c:v>
                </c:pt>
                <c:pt idx="38">
                  <c:v>Associated Medical Devices Krnov - Neurology</c:v>
                </c:pt>
                <c:pt idx="39">
                  <c:v>Regional Hospital Trutnov</c:v>
                </c:pt>
                <c:pt idx="40">
                  <c:v>Vyskov Hospital - Neurology</c:v>
                </c:pt>
                <c:pt idx="41">
                  <c:v>Thomayer's Hospital Prague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2.63</c:v>
                </c:pt>
                <c:pt idx="2">
                  <c:v>19.739999999999998</c:v>
                </c:pt>
                <c:pt idx="3">
                  <c:v>15.69</c:v>
                </c:pt>
                <c:pt idx="4">
                  <c:v>0</c:v>
                </c:pt>
                <c:pt idx="5">
                  <c:v>8.14</c:v>
                </c:pt>
                <c:pt idx="6">
                  <c:v>0</c:v>
                </c:pt>
                <c:pt idx="7">
                  <c:v>8</c:v>
                </c:pt>
                <c:pt idx="8">
                  <c:v>0</c:v>
                </c:pt>
                <c:pt idx="9">
                  <c:v>8.9700000000000006</c:v>
                </c:pt>
                <c:pt idx="10">
                  <c:v>6.72</c:v>
                </c:pt>
                <c:pt idx="11">
                  <c:v>2.63</c:v>
                </c:pt>
                <c:pt idx="12">
                  <c:v>0.95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2.63</c:v>
                </c:pt>
                <c:pt idx="18">
                  <c:v>0</c:v>
                </c:pt>
                <c:pt idx="19">
                  <c:v>0</c:v>
                </c:pt>
                <c:pt idx="20">
                  <c:v>0.53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CC-4903-B08B-9B202588AA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ARO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Nemocnice Znojmo</c:v>
                </c:pt>
                <c:pt idx="2">
                  <c:v>Masaryk hospital Usti nad Labem</c:v>
                </c:pt>
                <c:pt idx="3">
                  <c:v>Na Homolce Hospital</c:v>
                </c:pt>
                <c:pt idx="4">
                  <c:v>Area Hospital Příbram - Neurology</c:v>
                </c:pt>
                <c:pt idx="5">
                  <c:v>Hospital České Budějovice</c:v>
                </c:pt>
                <c:pt idx="6">
                  <c:v>Regional Hospital of Uherské Hradiště</c:v>
                </c:pt>
                <c:pt idx="7">
                  <c:v>Faculty Hospital Plzen</c:v>
                </c:pt>
                <c:pt idx="8">
                  <c:v>Litomerice city hospital</c:v>
                </c:pt>
                <c:pt idx="9">
                  <c:v>Regional hospital Liberec</c:v>
                </c:pt>
                <c:pt idx="10">
                  <c:v>University Hospital Ostrava</c:v>
                </c:pt>
                <c:pt idx="11">
                  <c:v>Czech Republic</c:v>
                </c:pt>
                <c:pt idx="12">
                  <c:v>Decin Hospital, Krajska zdravotni, a.s.</c:v>
                </c:pt>
                <c:pt idx="13">
                  <c:v>St. Anne's University Hospital Brno</c:v>
                </c:pt>
                <c:pt idx="14">
                  <c:v>University Hospital Hradec Kralove</c:v>
                </c:pt>
                <c:pt idx="15">
                  <c:v>Hospital Kolín - Středočeský kraj</c:v>
                </c:pt>
                <c:pt idx="16">
                  <c:v>Karlovarská krajská nemocnice, a.s.</c:v>
                </c:pt>
                <c:pt idx="17">
                  <c:v>Central military hospital</c:v>
                </c:pt>
                <c:pt idx="18">
                  <c:v>Faculty Hospital Kralovske Vinohrady Prague</c:v>
                </c:pt>
                <c:pt idx="19">
                  <c:v>Krajská zdravotní, a.s. - Nemocnice Chomutov, o.z.</c:v>
                </c:pt>
                <c:pt idx="20">
                  <c:v>University Hospital Motol Prague</c:v>
                </c:pt>
                <c:pt idx="21">
                  <c:v>T.Bata Regional Hospital Zlín</c:v>
                </c:pt>
                <c:pt idx="22">
                  <c:v>General Faculty Hospital Prague</c:v>
                </c:pt>
                <c:pt idx="23">
                  <c:v>Hospital Blansko</c:v>
                </c:pt>
                <c:pt idx="24">
                  <c:v>Municipal Hospital Ostrava</c:v>
                </c:pt>
                <c:pt idx="25">
                  <c:v>Hospital Trinec</c:v>
                </c:pt>
                <c:pt idx="26">
                  <c:v>Jihlava Hospital </c:v>
                </c:pt>
                <c:pt idx="27">
                  <c:v>Hospital Břeclav</c:v>
                </c:pt>
                <c:pt idx="28">
                  <c:v>Hospital Teplice</c:v>
                </c:pt>
                <c:pt idx="29">
                  <c:v>Regional hospital Nachod</c:v>
                </c:pt>
                <c:pt idx="30">
                  <c:v>University Hospital Brno</c:v>
                </c:pt>
                <c:pt idx="31">
                  <c:v>Regional hospital Pardubice</c:v>
                </c:pt>
                <c:pt idx="32">
                  <c:v>Karvinska hornicka nemocnice</c:v>
                </c:pt>
                <c:pt idx="33">
                  <c:v>Prostějov Hospital</c:v>
                </c:pt>
                <c:pt idx="34">
                  <c:v>NEMOS Sokolov, Hospital Sokolov</c:v>
                </c:pt>
                <c:pt idx="35">
                  <c:v>Regional Hospital Kladno</c:v>
                </c:pt>
                <c:pt idx="36">
                  <c:v>University Hospital Olomouc</c:v>
                </c:pt>
                <c:pt idx="37">
                  <c:v>Pisek Hospital</c:v>
                </c:pt>
                <c:pt idx="38">
                  <c:v>Associated Medical Devices Krnov - Neurology</c:v>
                </c:pt>
                <c:pt idx="39">
                  <c:v>Regional Hospital Trutnov</c:v>
                </c:pt>
                <c:pt idx="40">
                  <c:v>Vyskov Hospital - Neurology</c:v>
                </c:pt>
                <c:pt idx="41">
                  <c:v>Thomayer's Hospital Prague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</c:v>
                </c:pt>
                <c:pt idx="1">
                  <c:v>7.89</c:v>
                </c:pt>
                <c:pt idx="2">
                  <c:v>4.6100000000000003</c:v>
                </c:pt>
                <c:pt idx="3">
                  <c:v>0</c:v>
                </c:pt>
                <c:pt idx="4">
                  <c:v>3.51</c:v>
                </c:pt>
                <c:pt idx="5">
                  <c:v>4.07</c:v>
                </c:pt>
                <c:pt idx="6">
                  <c:v>6.12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1.49</c:v>
                </c:pt>
                <c:pt idx="11">
                  <c:v>1.3</c:v>
                </c:pt>
                <c:pt idx="12">
                  <c:v>2.86</c:v>
                </c:pt>
                <c:pt idx="13">
                  <c:v>1.71</c:v>
                </c:pt>
                <c:pt idx="14">
                  <c:v>1.79</c:v>
                </c:pt>
                <c:pt idx="15">
                  <c:v>1.68</c:v>
                </c:pt>
                <c:pt idx="16">
                  <c:v>1.56</c:v>
                </c:pt>
                <c:pt idx="17">
                  <c:v>0</c:v>
                </c:pt>
                <c:pt idx="18">
                  <c:v>2.33</c:v>
                </c:pt>
                <c:pt idx="19">
                  <c:v>1.08</c:v>
                </c:pt>
                <c:pt idx="20">
                  <c:v>1.05</c:v>
                </c:pt>
                <c:pt idx="21">
                  <c:v>0</c:v>
                </c:pt>
                <c:pt idx="22">
                  <c:v>1.64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1.25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CC-4903-B08B-9B202588AA7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interna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Nemocnice Znojmo</c:v>
                </c:pt>
                <c:pt idx="2">
                  <c:v>Masaryk hospital Usti nad Labem</c:v>
                </c:pt>
                <c:pt idx="3">
                  <c:v>Na Homolce Hospital</c:v>
                </c:pt>
                <c:pt idx="4">
                  <c:v>Area Hospital Příbram - Neurology</c:v>
                </c:pt>
                <c:pt idx="5">
                  <c:v>Hospital České Budějovice</c:v>
                </c:pt>
                <c:pt idx="6">
                  <c:v>Regional Hospital of Uherské Hradiště</c:v>
                </c:pt>
                <c:pt idx="7">
                  <c:v>Faculty Hospital Plzen</c:v>
                </c:pt>
                <c:pt idx="8">
                  <c:v>Litomerice city hospital</c:v>
                </c:pt>
                <c:pt idx="9">
                  <c:v>Regional hospital Liberec</c:v>
                </c:pt>
                <c:pt idx="10">
                  <c:v>University Hospital Ostrava</c:v>
                </c:pt>
                <c:pt idx="11">
                  <c:v>Czech Republic</c:v>
                </c:pt>
                <c:pt idx="12">
                  <c:v>Decin Hospital, Krajska zdravotni, a.s.</c:v>
                </c:pt>
                <c:pt idx="13">
                  <c:v>St. Anne's University Hospital Brno</c:v>
                </c:pt>
                <c:pt idx="14">
                  <c:v>University Hospital Hradec Kralove</c:v>
                </c:pt>
                <c:pt idx="15">
                  <c:v>Hospital Kolín - Středočeský kraj</c:v>
                </c:pt>
                <c:pt idx="16">
                  <c:v>Karlovarská krajská nemocnice, a.s.</c:v>
                </c:pt>
                <c:pt idx="17">
                  <c:v>Central military hospital</c:v>
                </c:pt>
                <c:pt idx="18">
                  <c:v>Faculty Hospital Kralovske Vinohrady Prague</c:v>
                </c:pt>
                <c:pt idx="19">
                  <c:v>Krajská zdravotní, a.s. - Nemocnice Chomutov, o.z.</c:v>
                </c:pt>
                <c:pt idx="20">
                  <c:v>University Hospital Motol Prague</c:v>
                </c:pt>
                <c:pt idx="21">
                  <c:v>T.Bata Regional Hospital Zlín</c:v>
                </c:pt>
                <c:pt idx="22">
                  <c:v>General Faculty Hospital Prague</c:v>
                </c:pt>
                <c:pt idx="23">
                  <c:v>Hospital Blansko</c:v>
                </c:pt>
                <c:pt idx="24">
                  <c:v>Municipal Hospital Ostrava</c:v>
                </c:pt>
                <c:pt idx="25">
                  <c:v>Hospital Trinec</c:v>
                </c:pt>
                <c:pt idx="26">
                  <c:v>Jihlava Hospital </c:v>
                </c:pt>
                <c:pt idx="27">
                  <c:v>Hospital Břeclav</c:v>
                </c:pt>
                <c:pt idx="28">
                  <c:v>Hospital Teplice</c:v>
                </c:pt>
                <c:pt idx="29">
                  <c:v>Regional hospital Nachod</c:v>
                </c:pt>
                <c:pt idx="30">
                  <c:v>University Hospital Brno</c:v>
                </c:pt>
                <c:pt idx="31">
                  <c:v>Regional hospital Pardubice</c:v>
                </c:pt>
                <c:pt idx="32">
                  <c:v>Karvinska hornicka nemocnice</c:v>
                </c:pt>
                <c:pt idx="33">
                  <c:v>Prostějov Hospital</c:v>
                </c:pt>
                <c:pt idx="34">
                  <c:v>NEMOS Sokolov, Hospital Sokolov</c:v>
                </c:pt>
                <c:pt idx="35">
                  <c:v>Regional Hospital Kladno</c:v>
                </c:pt>
                <c:pt idx="36">
                  <c:v>University Hospital Olomouc</c:v>
                </c:pt>
                <c:pt idx="37">
                  <c:v>Pisek Hospital</c:v>
                </c:pt>
                <c:pt idx="38">
                  <c:v>Associated Medical Devices Krnov - Neurology</c:v>
                </c:pt>
                <c:pt idx="39">
                  <c:v>Regional Hospital Trutnov</c:v>
                </c:pt>
                <c:pt idx="40">
                  <c:v>Vyskov Hospital - Neurology</c:v>
                </c:pt>
                <c:pt idx="41">
                  <c:v>Thomayer's Hospital Prague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0</c:v>
                </c:pt>
                <c:pt idx="1">
                  <c:v>31.58</c:v>
                </c:pt>
                <c:pt idx="2">
                  <c:v>0</c:v>
                </c:pt>
                <c:pt idx="3">
                  <c:v>0</c:v>
                </c:pt>
                <c:pt idx="4">
                  <c:v>22.81</c:v>
                </c:pt>
                <c:pt idx="5">
                  <c:v>11.63</c:v>
                </c:pt>
                <c:pt idx="6">
                  <c:v>13.27</c:v>
                </c:pt>
                <c:pt idx="7">
                  <c:v>4</c:v>
                </c:pt>
                <c:pt idx="8">
                  <c:v>7.84</c:v>
                </c:pt>
                <c:pt idx="9">
                  <c:v>0</c:v>
                </c:pt>
                <c:pt idx="10">
                  <c:v>0</c:v>
                </c:pt>
                <c:pt idx="11">
                  <c:v>2.34</c:v>
                </c:pt>
                <c:pt idx="12">
                  <c:v>0.95</c:v>
                </c:pt>
                <c:pt idx="13">
                  <c:v>0.85</c:v>
                </c:pt>
                <c:pt idx="14">
                  <c:v>0.89</c:v>
                </c:pt>
                <c:pt idx="15">
                  <c:v>1.68</c:v>
                </c:pt>
                <c:pt idx="16">
                  <c:v>1.56</c:v>
                </c:pt>
                <c:pt idx="17">
                  <c:v>0</c:v>
                </c:pt>
                <c:pt idx="18">
                  <c:v>0</c:v>
                </c:pt>
                <c:pt idx="19">
                  <c:v>1.08</c:v>
                </c:pt>
                <c:pt idx="20">
                  <c:v>0.53</c:v>
                </c:pt>
                <c:pt idx="21">
                  <c:v>0</c:v>
                </c:pt>
                <c:pt idx="22">
                  <c:v>0</c:v>
                </c:pt>
                <c:pt idx="23">
                  <c:v>1.64</c:v>
                </c:pt>
                <c:pt idx="24">
                  <c:v>1.6</c:v>
                </c:pt>
                <c:pt idx="25">
                  <c:v>1.49</c:v>
                </c:pt>
                <c:pt idx="26">
                  <c:v>1.49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CC-4903-B08B-9B202588AA7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geriatrie</c:v>
                </c:pt>
              </c:strCache>
            </c:strRef>
          </c:tx>
          <c:spPr>
            <a:solidFill>
              <a:srgbClr val="5089BC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Nemocnice Znojmo</c:v>
                </c:pt>
                <c:pt idx="2">
                  <c:v>Masaryk hospital Usti nad Labem</c:v>
                </c:pt>
                <c:pt idx="3">
                  <c:v>Na Homolce Hospital</c:v>
                </c:pt>
                <c:pt idx="4">
                  <c:v>Area Hospital Příbram - Neurology</c:v>
                </c:pt>
                <c:pt idx="5">
                  <c:v>Hospital České Budějovice</c:v>
                </c:pt>
                <c:pt idx="6">
                  <c:v>Regional Hospital of Uherské Hradiště</c:v>
                </c:pt>
                <c:pt idx="7">
                  <c:v>Faculty Hospital Plzen</c:v>
                </c:pt>
                <c:pt idx="8">
                  <c:v>Litomerice city hospital</c:v>
                </c:pt>
                <c:pt idx="9">
                  <c:v>Regional hospital Liberec</c:v>
                </c:pt>
                <c:pt idx="10">
                  <c:v>University Hospital Ostrava</c:v>
                </c:pt>
                <c:pt idx="11">
                  <c:v>Czech Republic</c:v>
                </c:pt>
                <c:pt idx="12">
                  <c:v>Decin Hospital, Krajska zdravotni, a.s.</c:v>
                </c:pt>
                <c:pt idx="13">
                  <c:v>St. Anne's University Hospital Brno</c:v>
                </c:pt>
                <c:pt idx="14">
                  <c:v>University Hospital Hradec Kralove</c:v>
                </c:pt>
                <c:pt idx="15">
                  <c:v>Hospital Kolín - Středočeský kraj</c:v>
                </c:pt>
                <c:pt idx="16">
                  <c:v>Karlovarská krajská nemocnice, a.s.</c:v>
                </c:pt>
                <c:pt idx="17">
                  <c:v>Central military hospital</c:v>
                </c:pt>
                <c:pt idx="18">
                  <c:v>Faculty Hospital Kralovske Vinohrady Prague</c:v>
                </c:pt>
                <c:pt idx="19">
                  <c:v>Krajská zdravotní, a.s. - Nemocnice Chomutov, o.z.</c:v>
                </c:pt>
                <c:pt idx="20">
                  <c:v>University Hospital Motol Prague</c:v>
                </c:pt>
                <c:pt idx="21">
                  <c:v>T.Bata Regional Hospital Zlín</c:v>
                </c:pt>
                <c:pt idx="22">
                  <c:v>General Faculty Hospital Prague</c:v>
                </c:pt>
                <c:pt idx="23">
                  <c:v>Hospital Blansko</c:v>
                </c:pt>
                <c:pt idx="24">
                  <c:v>Municipal Hospital Ostrava</c:v>
                </c:pt>
                <c:pt idx="25">
                  <c:v>Hospital Trinec</c:v>
                </c:pt>
                <c:pt idx="26">
                  <c:v>Jihlava Hospital </c:v>
                </c:pt>
                <c:pt idx="27">
                  <c:v>Hospital Břeclav</c:v>
                </c:pt>
                <c:pt idx="28">
                  <c:v>Hospital Teplice</c:v>
                </c:pt>
                <c:pt idx="29">
                  <c:v>Regional hospital Nachod</c:v>
                </c:pt>
                <c:pt idx="30">
                  <c:v>University Hospital Brno</c:v>
                </c:pt>
                <c:pt idx="31">
                  <c:v>Regional hospital Pardubice</c:v>
                </c:pt>
                <c:pt idx="32">
                  <c:v>Karvinska hornicka nemocnice</c:v>
                </c:pt>
                <c:pt idx="33">
                  <c:v>Prostějov Hospital</c:v>
                </c:pt>
                <c:pt idx="34">
                  <c:v>NEMOS Sokolov, Hospital Sokolov</c:v>
                </c:pt>
                <c:pt idx="35">
                  <c:v>Regional Hospital Kladno</c:v>
                </c:pt>
                <c:pt idx="36">
                  <c:v>University Hospital Olomouc</c:v>
                </c:pt>
                <c:pt idx="37">
                  <c:v>Pisek Hospital</c:v>
                </c:pt>
                <c:pt idx="38">
                  <c:v>Associated Medical Devices Krnov - Neurology</c:v>
                </c:pt>
                <c:pt idx="39">
                  <c:v>Regional Hospital Trutnov</c:v>
                </c:pt>
                <c:pt idx="40">
                  <c:v>Vyskov Hospital - Neurology</c:v>
                </c:pt>
                <c:pt idx="41">
                  <c:v>Thomayer's Hospital Prague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04CC-4903-B08B-9B202588AA7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ostatní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Nemocnice Znojmo</c:v>
                </c:pt>
                <c:pt idx="2">
                  <c:v>Masaryk hospital Usti nad Labem</c:v>
                </c:pt>
                <c:pt idx="3">
                  <c:v>Na Homolce Hospital</c:v>
                </c:pt>
                <c:pt idx="4">
                  <c:v>Area Hospital Příbram - Neurology</c:v>
                </c:pt>
                <c:pt idx="5">
                  <c:v>Hospital České Budějovice</c:v>
                </c:pt>
                <c:pt idx="6">
                  <c:v>Regional Hospital of Uherské Hradiště</c:v>
                </c:pt>
                <c:pt idx="7">
                  <c:v>Faculty Hospital Plzen</c:v>
                </c:pt>
                <c:pt idx="8">
                  <c:v>Litomerice city hospital</c:v>
                </c:pt>
                <c:pt idx="9">
                  <c:v>Regional hospital Liberec</c:v>
                </c:pt>
                <c:pt idx="10">
                  <c:v>University Hospital Ostrava</c:v>
                </c:pt>
                <c:pt idx="11">
                  <c:v>Czech Republic</c:v>
                </c:pt>
                <c:pt idx="12">
                  <c:v>Decin Hospital, Krajska zdravotni, a.s.</c:v>
                </c:pt>
                <c:pt idx="13">
                  <c:v>St. Anne's University Hospital Brno</c:v>
                </c:pt>
                <c:pt idx="14">
                  <c:v>University Hospital Hradec Kralove</c:v>
                </c:pt>
                <c:pt idx="15">
                  <c:v>Hospital Kolín - Středočeský kraj</c:v>
                </c:pt>
                <c:pt idx="16">
                  <c:v>Karlovarská krajská nemocnice, a.s.</c:v>
                </c:pt>
                <c:pt idx="17">
                  <c:v>Central military hospital</c:v>
                </c:pt>
                <c:pt idx="18">
                  <c:v>Faculty Hospital Kralovske Vinohrady Prague</c:v>
                </c:pt>
                <c:pt idx="19">
                  <c:v>Krajská zdravotní, a.s. - Nemocnice Chomutov, o.z.</c:v>
                </c:pt>
                <c:pt idx="20">
                  <c:v>University Hospital Motol Prague</c:v>
                </c:pt>
                <c:pt idx="21">
                  <c:v>T.Bata Regional Hospital Zlín</c:v>
                </c:pt>
                <c:pt idx="22">
                  <c:v>General Faculty Hospital Prague</c:v>
                </c:pt>
                <c:pt idx="23">
                  <c:v>Hospital Blansko</c:v>
                </c:pt>
                <c:pt idx="24">
                  <c:v>Municipal Hospital Ostrava</c:v>
                </c:pt>
                <c:pt idx="25">
                  <c:v>Hospital Trinec</c:v>
                </c:pt>
                <c:pt idx="26">
                  <c:v>Jihlava Hospital </c:v>
                </c:pt>
                <c:pt idx="27">
                  <c:v>Hospital Břeclav</c:v>
                </c:pt>
                <c:pt idx="28">
                  <c:v>Hospital Teplice</c:v>
                </c:pt>
                <c:pt idx="29">
                  <c:v>Regional hospital Nachod</c:v>
                </c:pt>
                <c:pt idx="30">
                  <c:v>University Hospital Brno</c:v>
                </c:pt>
                <c:pt idx="31">
                  <c:v>Regional hospital Pardubice</c:v>
                </c:pt>
                <c:pt idx="32">
                  <c:v>Karvinska hornicka nemocnice</c:v>
                </c:pt>
                <c:pt idx="33">
                  <c:v>Prostějov Hospital</c:v>
                </c:pt>
                <c:pt idx="34">
                  <c:v>NEMOS Sokolov, Hospital Sokolov</c:v>
                </c:pt>
                <c:pt idx="35">
                  <c:v>Regional Hospital Kladno</c:v>
                </c:pt>
                <c:pt idx="36">
                  <c:v>University Hospital Olomouc</c:v>
                </c:pt>
                <c:pt idx="37">
                  <c:v>Pisek Hospital</c:v>
                </c:pt>
                <c:pt idx="38">
                  <c:v>Associated Medical Devices Krnov - Neurology</c:v>
                </c:pt>
                <c:pt idx="39">
                  <c:v>Regional Hospital Trutnov</c:v>
                </c:pt>
                <c:pt idx="40">
                  <c:v>Vyskov Hospital - Neurology</c:v>
                </c:pt>
                <c:pt idx="41">
                  <c:v>Thomayer's Hospital Prague</c:v>
                </c:pt>
              </c:strCache>
            </c:strRef>
          </c:cat>
          <c:val>
            <c:numRef>
              <c:f>Sheet1!$G$2:$G$43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3.29</c:v>
                </c:pt>
                <c:pt idx="3">
                  <c:v>11.76</c:v>
                </c:pt>
                <c:pt idx="4">
                  <c:v>0</c:v>
                </c:pt>
                <c:pt idx="5">
                  <c:v>1.1599999999999999</c:v>
                </c:pt>
                <c:pt idx="6">
                  <c:v>0</c:v>
                </c:pt>
                <c:pt idx="7">
                  <c:v>1</c:v>
                </c:pt>
                <c:pt idx="8">
                  <c:v>1.96</c:v>
                </c:pt>
                <c:pt idx="9">
                  <c:v>0</c:v>
                </c:pt>
                <c:pt idx="10">
                  <c:v>0</c:v>
                </c:pt>
                <c:pt idx="11">
                  <c:v>0.8</c:v>
                </c:pt>
                <c:pt idx="12">
                  <c:v>0.95</c:v>
                </c:pt>
                <c:pt idx="13">
                  <c:v>1.71</c:v>
                </c:pt>
                <c:pt idx="14">
                  <c:v>0.89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1.92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0.93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CC-4903-B08B-9B202588A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Oddělení akutní rehabilitace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Faculty Hospital Kralovske Vinohrady Prague</c:v>
                </c:pt>
                <c:pt idx="1">
                  <c:v>Regional Hospital Kladno</c:v>
                </c:pt>
                <c:pt idx="2">
                  <c:v>Regional hospital Pardubice</c:v>
                </c:pt>
                <c:pt idx="3">
                  <c:v>Regional Hospital of Uherské Hradiště</c:v>
                </c:pt>
                <c:pt idx="4">
                  <c:v>University Hospital Motol Prague</c:v>
                </c:pt>
                <c:pt idx="5">
                  <c:v>Pisek Hospital</c:v>
                </c:pt>
                <c:pt idx="6">
                  <c:v>Hospital České Budějovice</c:v>
                </c:pt>
                <c:pt idx="7">
                  <c:v>Hospital Kolín - Středočeský kraj</c:v>
                </c:pt>
                <c:pt idx="8">
                  <c:v>Regional hospital Liberec</c:v>
                </c:pt>
                <c:pt idx="9">
                  <c:v>Municipal Hospital Ostrava</c:v>
                </c:pt>
                <c:pt idx="10">
                  <c:v>Thomayer's Hospital Prague</c:v>
                </c:pt>
                <c:pt idx="11">
                  <c:v>Hospital Teplice</c:v>
                </c:pt>
                <c:pt idx="12">
                  <c:v>Area Hospital Příbram - Neurology</c:v>
                </c:pt>
                <c:pt idx="13">
                  <c:v>Faculty Hospital Plzen</c:v>
                </c:pt>
                <c:pt idx="14">
                  <c:v>Nemocnice Znojmo</c:v>
                </c:pt>
                <c:pt idx="15">
                  <c:v>Hospital Trinec</c:v>
                </c:pt>
                <c:pt idx="16">
                  <c:v>T.Bata Regional Hospital Zlín</c:v>
                </c:pt>
                <c:pt idx="17">
                  <c:v>Na Homolce Hospital</c:v>
                </c:pt>
                <c:pt idx="18">
                  <c:v>Vyskov Hospital - Neurology</c:v>
                </c:pt>
                <c:pt idx="19">
                  <c:v>University Hospital Olomouc</c:v>
                </c:pt>
                <c:pt idx="20">
                  <c:v>Czech Republic</c:v>
                </c:pt>
                <c:pt idx="21">
                  <c:v>University Hospital Hradec Kralove</c:v>
                </c:pt>
                <c:pt idx="22">
                  <c:v>Jihlava Hospital </c:v>
                </c:pt>
                <c:pt idx="23">
                  <c:v>St. Anne's University Hospital Brno</c:v>
                </c:pt>
                <c:pt idx="24">
                  <c:v>Prostějov Hospital</c:v>
                </c:pt>
                <c:pt idx="25">
                  <c:v>General Faculty Hospital Prague</c:v>
                </c:pt>
                <c:pt idx="26">
                  <c:v>Regional hospital Nachod</c:v>
                </c:pt>
                <c:pt idx="27">
                  <c:v>Karlovarská krajská nemocnice, a.s.</c:v>
                </c:pt>
                <c:pt idx="28">
                  <c:v>University Hospital Brno</c:v>
                </c:pt>
                <c:pt idx="29">
                  <c:v>Litomerice city hospital</c:v>
                </c:pt>
                <c:pt idx="30">
                  <c:v>Masaryk hospital Usti nad Labem</c:v>
                </c:pt>
                <c:pt idx="31">
                  <c:v>University Hospital Ostrava</c:v>
                </c:pt>
                <c:pt idx="32">
                  <c:v>Central military hospital</c:v>
                </c:pt>
                <c:pt idx="33">
                  <c:v>Hospital Břeclav</c:v>
                </c:pt>
                <c:pt idx="34">
                  <c:v>Hospital Blansko</c:v>
                </c:pt>
                <c:pt idx="35">
                  <c:v>Krajská zdravotní, a.s. - Nemocnice Chomutov, o.z.</c:v>
                </c:pt>
                <c:pt idx="36">
                  <c:v>Decin Hospital, Krajska zdravotni, a.s.</c:v>
                </c:pt>
                <c:pt idx="37">
                  <c:v>Associated Medical Devices Krnov - Neurology</c:v>
                </c:pt>
                <c:pt idx="38">
                  <c:v>NEMOS Sokolov, Hospital Sokolov</c:v>
                </c:pt>
                <c:pt idx="39">
                  <c:v>Vítkovice Hospital Ostrava</c:v>
                </c:pt>
                <c:pt idx="40">
                  <c:v>Karvinska hornicka nemocnice</c:v>
                </c:pt>
                <c:pt idx="41">
                  <c:v>Regional Hospital Trutnov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10.53</c:v>
                </c:pt>
                <c:pt idx="4">
                  <c:v>14.29</c:v>
                </c:pt>
                <c:pt idx="5">
                  <c:v>21.05</c:v>
                </c:pt>
                <c:pt idx="6">
                  <c:v>21.21</c:v>
                </c:pt>
                <c:pt idx="7">
                  <c:v>27.27</c:v>
                </c:pt>
                <c:pt idx="8">
                  <c:v>27.27</c:v>
                </c:pt>
                <c:pt idx="9">
                  <c:v>27.59</c:v>
                </c:pt>
                <c:pt idx="10">
                  <c:v>31.25</c:v>
                </c:pt>
                <c:pt idx="11">
                  <c:v>31.25</c:v>
                </c:pt>
                <c:pt idx="12">
                  <c:v>33.33</c:v>
                </c:pt>
                <c:pt idx="13">
                  <c:v>33.33</c:v>
                </c:pt>
                <c:pt idx="14">
                  <c:v>33.33</c:v>
                </c:pt>
                <c:pt idx="15">
                  <c:v>35.71</c:v>
                </c:pt>
                <c:pt idx="16">
                  <c:v>36.36</c:v>
                </c:pt>
                <c:pt idx="17">
                  <c:v>41.67</c:v>
                </c:pt>
                <c:pt idx="18">
                  <c:v>42.11</c:v>
                </c:pt>
                <c:pt idx="19">
                  <c:v>43.33</c:v>
                </c:pt>
                <c:pt idx="20">
                  <c:v>45.63</c:v>
                </c:pt>
                <c:pt idx="21">
                  <c:v>50</c:v>
                </c:pt>
                <c:pt idx="22">
                  <c:v>50</c:v>
                </c:pt>
                <c:pt idx="23">
                  <c:v>53.33</c:v>
                </c:pt>
                <c:pt idx="24">
                  <c:v>54.55</c:v>
                </c:pt>
                <c:pt idx="25">
                  <c:v>55.56</c:v>
                </c:pt>
                <c:pt idx="26">
                  <c:v>55.56</c:v>
                </c:pt>
                <c:pt idx="27">
                  <c:v>57.14</c:v>
                </c:pt>
                <c:pt idx="28">
                  <c:v>61.54</c:v>
                </c:pt>
                <c:pt idx="29">
                  <c:v>61.54</c:v>
                </c:pt>
                <c:pt idx="30">
                  <c:v>65.38</c:v>
                </c:pt>
                <c:pt idx="31">
                  <c:v>68.42</c:v>
                </c:pt>
                <c:pt idx="32">
                  <c:v>70</c:v>
                </c:pt>
                <c:pt idx="33">
                  <c:v>71.430000000000007</c:v>
                </c:pt>
                <c:pt idx="34">
                  <c:v>75</c:v>
                </c:pt>
                <c:pt idx="35">
                  <c:v>75</c:v>
                </c:pt>
                <c:pt idx="36">
                  <c:v>81.25</c:v>
                </c:pt>
                <c:pt idx="37">
                  <c:v>83.33</c:v>
                </c:pt>
                <c:pt idx="38">
                  <c:v>87.5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328C-4379-8491-0110C0F60D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Lůžko následné péče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Faculty Hospital Kralovske Vinohrady Prague</c:v>
                </c:pt>
                <c:pt idx="1">
                  <c:v>Regional Hospital Kladno</c:v>
                </c:pt>
                <c:pt idx="2">
                  <c:v>Regional hospital Pardubice</c:v>
                </c:pt>
                <c:pt idx="3">
                  <c:v>Regional Hospital of Uherské Hradiště</c:v>
                </c:pt>
                <c:pt idx="4">
                  <c:v>University Hospital Motol Prague</c:v>
                </c:pt>
                <c:pt idx="5">
                  <c:v>Pisek Hospital</c:v>
                </c:pt>
                <c:pt idx="6">
                  <c:v>Hospital České Budějovice</c:v>
                </c:pt>
                <c:pt idx="7">
                  <c:v>Hospital Kolín - Středočeský kraj</c:v>
                </c:pt>
                <c:pt idx="8">
                  <c:v>Regional hospital Liberec</c:v>
                </c:pt>
                <c:pt idx="9">
                  <c:v>Municipal Hospital Ostrava</c:v>
                </c:pt>
                <c:pt idx="10">
                  <c:v>Thomayer's Hospital Prague</c:v>
                </c:pt>
                <c:pt idx="11">
                  <c:v>Hospital Teplice</c:v>
                </c:pt>
                <c:pt idx="12">
                  <c:v>Area Hospital Příbram - Neurology</c:v>
                </c:pt>
                <c:pt idx="13">
                  <c:v>Faculty Hospital Plzen</c:v>
                </c:pt>
                <c:pt idx="14">
                  <c:v>Nemocnice Znojmo</c:v>
                </c:pt>
                <c:pt idx="15">
                  <c:v>Hospital Trinec</c:v>
                </c:pt>
                <c:pt idx="16">
                  <c:v>T.Bata Regional Hospital Zlín</c:v>
                </c:pt>
                <c:pt idx="17">
                  <c:v>Na Homolce Hospital</c:v>
                </c:pt>
                <c:pt idx="18">
                  <c:v>Vyskov Hospital - Neurology</c:v>
                </c:pt>
                <c:pt idx="19">
                  <c:v>University Hospital Olomouc</c:v>
                </c:pt>
                <c:pt idx="20">
                  <c:v>Czech Republic</c:v>
                </c:pt>
                <c:pt idx="21">
                  <c:v>University Hospital Hradec Kralove</c:v>
                </c:pt>
                <c:pt idx="22">
                  <c:v>Jihlava Hospital </c:v>
                </c:pt>
                <c:pt idx="23">
                  <c:v>St. Anne's University Hospital Brno</c:v>
                </c:pt>
                <c:pt idx="24">
                  <c:v>Prostějov Hospital</c:v>
                </c:pt>
                <c:pt idx="25">
                  <c:v>General Faculty Hospital Prague</c:v>
                </c:pt>
                <c:pt idx="26">
                  <c:v>Regional hospital Nachod</c:v>
                </c:pt>
                <c:pt idx="27">
                  <c:v>Karlovarská krajská nemocnice, a.s.</c:v>
                </c:pt>
                <c:pt idx="28">
                  <c:v>University Hospital Brno</c:v>
                </c:pt>
                <c:pt idx="29">
                  <c:v>Litomerice city hospital</c:v>
                </c:pt>
                <c:pt idx="30">
                  <c:v>Masaryk hospital Usti nad Labem</c:v>
                </c:pt>
                <c:pt idx="31">
                  <c:v>University Hospital Ostrava</c:v>
                </c:pt>
                <c:pt idx="32">
                  <c:v>Central military hospital</c:v>
                </c:pt>
                <c:pt idx="33">
                  <c:v>Hospital Břeclav</c:v>
                </c:pt>
                <c:pt idx="34">
                  <c:v>Hospital Blansko</c:v>
                </c:pt>
                <c:pt idx="35">
                  <c:v>Krajská zdravotní, a.s. - Nemocnice Chomutov, o.z.</c:v>
                </c:pt>
                <c:pt idx="36">
                  <c:v>Decin Hospital, Krajska zdravotni, a.s.</c:v>
                </c:pt>
                <c:pt idx="37">
                  <c:v>Associated Medical Devices Krnov - Neurology</c:v>
                </c:pt>
                <c:pt idx="38">
                  <c:v>NEMOS Sokolov, Hospital Sokolov</c:v>
                </c:pt>
                <c:pt idx="39">
                  <c:v>Vítkovice Hospital Ostrava</c:v>
                </c:pt>
                <c:pt idx="40">
                  <c:v>Karvinska hornicka nemocnice</c:v>
                </c:pt>
                <c:pt idx="41">
                  <c:v>Regional Hospital Trutnov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100</c:v>
                </c:pt>
                <c:pt idx="3">
                  <c:v>68.42</c:v>
                </c:pt>
                <c:pt idx="4">
                  <c:v>50</c:v>
                </c:pt>
                <c:pt idx="5">
                  <c:v>52.63</c:v>
                </c:pt>
                <c:pt idx="6">
                  <c:v>36.36</c:v>
                </c:pt>
                <c:pt idx="7">
                  <c:v>9.09</c:v>
                </c:pt>
                <c:pt idx="8">
                  <c:v>54.55</c:v>
                </c:pt>
                <c:pt idx="9">
                  <c:v>55.17</c:v>
                </c:pt>
                <c:pt idx="10">
                  <c:v>50</c:v>
                </c:pt>
                <c:pt idx="11">
                  <c:v>68.75</c:v>
                </c:pt>
                <c:pt idx="12">
                  <c:v>0</c:v>
                </c:pt>
                <c:pt idx="13">
                  <c:v>8.33</c:v>
                </c:pt>
                <c:pt idx="14">
                  <c:v>66.67</c:v>
                </c:pt>
                <c:pt idx="15">
                  <c:v>14.29</c:v>
                </c:pt>
                <c:pt idx="16">
                  <c:v>45.45</c:v>
                </c:pt>
                <c:pt idx="17">
                  <c:v>0</c:v>
                </c:pt>
                <c:pt idx="18">
                  <c:v>47.37</c:v>
                </c:pt>
                <c:pt idx="19">
                  <c:v>23.33</c:v>
                </c:pt>
                <c:pt idx="20">
                  <c:v>27.76</c:v>
                </c:pt>
                <c:pt idx="21">
                  <c:v>0</c:v>
                </c:pt>
                <c:pt idx="22">
                  <c:v>16.670000000000002</c:v>
                </c:pt>
                <c:pt idx="23">
                  <c:v>0</c:v>
                </c:pt>
                <c:pt idx="24">
                  <c:v>27.27</c:v>
                </c:pt>
                <c:pt idx="25">
                  <c:v>11.11</c:v>
                </c:pt>
                <c:pt idx="26">
                  <c:v>33.33</c:v>
                </c:pt>
                <c:pt idx="27">
                  <c:v>0</c:v>
                </c:pt>
                <c:pt idx="28">
                  <c:v>0</c:v>
                </c:pt>
                <c:pt idx="29">
                  <c:v>15.38</c:v>
                </c:pt>
                <c:pt idx="30">
                  <c:v>23.08</c:v>
                </c:pt>
                <c:pt idx="31">
                  <c:v>15.79</c:v>
                </c:pt>
                <c:pt idx="32">
                  <c:v>0</c:v>
                </c:pt>
                <c:pt idx="33">
                  <c:v>0</c:v>
                </c:pt>
                <c:pt idx="34">
                  <c:v>12.5</c:v>
                </c:pt>
                <c:pt idx="35">
                  <c:v>25</c:v>
                </c:pt>
                <c:pt idx="36">
                  <c:v>0</c:v>
                </c:pt>
                <c:pt idx="37">
                  <c:v>0</c:v>
                </c:pt>
                <c:pt idx="38">
                  <c:v>12.5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8C-4379-8491-0110C0F60D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Jiné oddělení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Faculty Hospital Kralovske Vinohrady Prague</c:v>
                </c:pt>
                <c:pt idx="1">
                  <c:v>Regional Hospital Kladno</c:v>
                </c:pt>
                <c:pt idx="2">
                  <c:v>Regional hospital Pardubice</c:v>
                </c:pt>
                <c:pt idx="3">
                  <c:v>Regional Hospital of Uherské Hradiště</c:v>
                </c:pt>
                <c:pt idx="4">
                  <c:v>University Hospital Motol Prague</c:v>
                </c:pt>
                <c:pt idx="5">
                  <c:v>Pisek Hospital</c:v>
                </c:pt>
                <c:pt idx="6">
                  <c:v>Hospital České Budějovice</c:v>
                </c:pt>
                <c:pt idx="7">
                  <c:v>Hospital Kolín - Středočeský kraj</c:v>
                </c:pt>
                <c:pt idx="8">
                  <c:v>Regional hospital Liberec</c:v>
                </c:pt>
                <c:pt idx="9">
                  <c:v>Municipal Hospital Ostrava</c:v>
                </c:pt>
                <c:pt idx="10">
                  <c:v>Thomayer's Hospital Prague</c:v>
                </c:pt>
                <c:pt idx="11">
                  <c:v>Hospital Teplice</c:v>
                </c:pt>
                <c:pt idx="12">
                  <c:v>Area Hospital Příbram - Neurology</c:v>
                </c:pt>
                <c:pt idx="13">
                  <c:v>Faculty Hospital Plzen</c:v>
                </c:pt>
                <c:pt idx="14">
                  <c:v>Nemocnice Znojmo</c:v>
                </c:pt>
                <c:pt idx="15">
                  <c:v>Hospital Trinec</c:v>
                </c:pt>
                <c:pt idx="16">
                  <c:v>T.Bata Regional Hospital Zlín</c:v>
                </c:pt>
                <c:pt idx="17">
                  <c:v>Na Homolce Hospital</c:v>
                </c:pt>
                <c:pt idx="18">
                  <c:v>Vyskov Hospital - Neurology</c:v>
                </c:pt>
                <c:pt idx="19">
                  <c:v>University Hospital Olomouc</c:v>
                </c:pt>
                <c:pt idx="20">
                  <c:v>Czech Republic</c:v>
                </c:pt>
                <c:pt idx="21">
                  <c:v>University Hospital Hradec Kralove</c:v>
                </c:pt>
                <c:pt idx="22">
                  <c:v>Jihlava Hospital </c:v>
                </c:pt>
                <c:pt idx="23">
                  <c:v>St. Anne's University Hospital Brno</c:v>
                </c:pt>
                <c:pt idx="24">
                  <c:v>Prostějov Hospital</c:v>
                </c:pt>
                <c:pt idx="25">
                  <c:v>General Faculty Hospital Prague</c:v>
                </c:pt>
                <c:pt idx="26">
                  <c:v>Regional hospital Nachod</c:v>
                </c:pt>
                <c:pt idx="27">
                  <c:v>Karlovarská krajská nemocnice, a.s.</c:v>
                </c:pt>
                <c:pt idx="28">
                  <c:v>University Hospital Brno</c:v>
                </c:pt>
                <c:pt idx="29">
                  <c:v>Litomerice city hospital</c:v>
                </c:pt>
                <c:pt idx="30">
                  <c:v>Masaryk hospital Usti nad Labem</c:v>
                </c:pt>
                <c:pt idx="31">
                  <c:v>University Hospital Ostrava</c:v>
                </c:pt>
                <c:pt idx="32">
                  <c:v>Central military hospital</c:v>
                </c:pt>
                <c:pt idx="33">
                  <c:v>Hospital Břeclav</c:v>
                </c:pt>
                <c:pt idx="34">
                  <c:v>Hospital Blansko</c:v>
                </c:pt>
                <c:pt idx="35">
                  <c:v>Krajská zdravotní, a.s. - Nemocnice Chomutov, o.z.</c:v>
                </c:pt>
                <c:pt idx="36">
                  <c:v>Decin Hospital, Krajska zdravotni, a.s.</c:v>
                </c:pt>
                <c:pt idx="37">
                  <c:v>Associated Medical Devices Krnov - Neurology</c:v>
                </c:pt>
                <c:pt idx="38">
                  <c:v>NEMOS Sokolov, Hospital Sokolov</c:v>
                </c:pt>
                <c:pt idx="39">
                  <c:v>Vítkovice Hospital Ostrava</c:v>
                </c:pt>
                <c:pt idx="40">
                  <c:v>Karvinska hornicka nemocnice</c:v>
                </c:pt>
                <c:pt idx="41">
                  <c:v>Regional Hospital Trutnov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</c:v>
                </c:pt>
                <c:pt idx="1">
                  <c:v>100</c:v>
                </c:pt>
                <c:pt idx="2">
                  <c:v>0</c:v>
                </c:pt>
                <c:pt idx="3">
                  <c:v>21.05</c:v>
                </c:pt>
                <c:pt idx="4">
                  <c:v>35.71</c:v>
                </c:pt>
                <c:pt idx="5">
                  <c:v>26.32</c:v>
                </c:pt>
                <c:pt idx="6">
                  <c:v>42.42</c:v>
                </c:pt>
                <c:pt idx="7">
                  <c:v>63.64</c:v>
                </c:pt>
                <c:pt idx="8">
                  <c:v>18.18</c:v>
                </c:pt>
                <c:pt idx="9">
                  <c:v>17.239999999999998</c:v>
                </c:pt>
                <c:pt idx="10">
                  <c:v>18.75</c:v>
                </c:pt>
                <c:pt idx="11">
                  <c:v>0</c:v>
                </c:pt>
                <c:pt idx="12">
                  <c:v>66.67</c:v>
                </c:pt>
                <c:pt idx="13">
                  <c:v>58.33</c:v>
                </c:pt>
                <c:pt idx="14">
                  <c:v>0</c:v>
                </c:pt>
                <c:pt idx="15">
                  <c:v>50</c:v>
                </c:pt>
                <c:pt idx="16">
                  <c:v>18.18</c:v>
                </c:pt>
                <c:pt idx="17">
                  <c:v>58.33</c:v>
                </c:pt>
                <c:pt idx="18">
                  <c:v>10.53</c:v>
                </c:pt>
                <c:pt idx="19">
                  <c:v>33.33</c:v>
                </c:pt>
                <c:pt idx="20">
                  <c:v>26.62</c:v>
                </c:pt>
                <c:pt idx="21">
                  <c:v>50</c:v>
                </c:pt>
                <c:pt idx="22">
                  <c:v>33.33</c:v>
                </c:pt>
                <c:pt idx="23">
                  <c:v>46.67</c:v>
                </c:pt>
                <c:pt idx="24">
                  <c:v>18.18</c:v>
                </c:pt>
                <c:pt idx="25">
                  <c:v>33.33</c:v>
                </c:pt>
                <c:pt idx="26">
                  <c:v>11.11</c:v>
                </c:pt>
                <c:pt idx="27">
                  <c:v>42.86</c:v>
                </c:pt>
                <c:pt idx="28">
                  <c:v>38.46</c:v>
                </c:pt>
                <c:pt idx="29">
                  <c:v>23.08</c:v>
                </c:pt>
                <c:pt idx="30">
                  <c:v>11.54</c:v>
                </c:pt>
                <c:pt idx="31">
                  <c:v>15.79</c:v>
                </c:pt>
                <c:pt idx="32">
                  <c:v>30</c:v>
                </c:pt>
                <c:pt idx="33">
                  <c:v>28.57</c:v>
                </c:pt>
                <c:pt idx="34">
                  <c:v>12.5</c:v>
                </c:pt>
                <c:pt idx="35">
                  <c:v>0</c:v>
                </c:pt>
                <c:pt idx="36">
                  <c:v>18.75</c:v>
                </c:pt>
                <c:pt idx="37">
                  <c:v>16.670000000000002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8C-4379-8491-0110C0F60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Iktové centrum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Area Hospital Příbram - Neurology</c:v>
                </c:pt>
                <c:pt idx="1">
                  <c:v>Municipal Hospital Ostrava</c:v>
                </c:pt>
                <c:pt idx="2">
                  <c:v>Vítkovice Hospital Ostrava</c:v>
                </c:pt>
                <c:pt idx="3">
                  <c:v>Faculty Hospital Kralovske Vinohrady Prague</c:v>
                </c:pt>
                <c:pt idx="4">
                  <c:v>Karlovarská krajská nemocnice, a.s.</c:v>
                </c:pt>
                <c:pt idx="5">
                  <c:v>Regional Hospital Kladno</c:v>
                </c:pt>
                <c:pt idx="6">
                  <c:v>T.Bata Regional Hospital Zlín</c:v>
                </c:pt>
                <c:pt idx="7">
                  <c:v>Regional hospital Pardubice</c:v>
                </c:pt>
                <c:pt idx="8">
                  <c:v>Hospital Blansko</c:v>
                </c:pt>
                <c:pt idx="9">
                  <c:v>Hospital Břeclav</c:v>
                </c:pt>
                <c:pt idx="10">
                  <c:v>NEMOS Sokolov, Hospital Sokolov</c:v>
                </c:pt>
                <c:pt idx="11">
                  <c:v>Regional Hospital of Uherské Hradiště</c:v>
                </c:pt>
                <c:pt idx="12">
                  <c:v>Vyskov Hospital - Neurology</c:v>
                </c:pt>
                <c:pt idx="13">
                  <c:v>Jihlava Hospital </c:v>
                </c:pt>
                <c:pt idx="14">
                  <c:v>General Faculty Hospital Prague</c:v>
                </c:pt>
                <c:pt idx="15">
                  <c:v>Krajská zdravotní, a.s. - Nemocnice Chomutov, o.z.</c:v>
                </c:pt>
                <c:pt idx="16">
                  <c:v>Associated Medical Devices Krnov - Neurology</c:v>
                </c:pt>
                <c:pt idx="17">
                  <c:v>Karvinska hornicka nemocnice</c:v>
                </c:pt>
                <c:pt idx="18">
                  <c:v>Pisek Hospital</c:v>
                </c:pt>
                <c:pt idx="19">
                  <c:v>Thomayer's Hospital Prague</c:v>
                </c:pt>
                <c:pt idx="20">
                  <c:v>Hospital Kolín - Středočeský kraj</c:v>
                </c:pt>
                <c:pt idx="21">
                  <c:v>Regional hospital Nachod</c:v>
                </c:pt>
                <c:pt idx="22">
                  <c:v>Decin Hospital, Krajska zdravotni, a.s.</c:v>
                </c:pt>
                <c:pt idx="23">
                  <c:v>Prostějov Hospital</c:v>
                </c:pt>
                <c:pt idx="24">
                  <c:v>Nemocnice Znojmo</c:v>
                </c:pt>
                <c:pt idx="25">
                  <c:v>Hospital Teplice</c:v>
                </c:pt>
                <c:pt idx="26">
                  <c:v>Hospital Trinec</c:v>
                </c:pt>
                <c:pt idx="27">
                  <c:v>Hospital České Budějovice</c:v>
                </c:pt>
                <c:pt idx="28">
                  <c:v>University Hospital Hradec Kralove</c:v>
                </c:pt>
                <c:pt idx="29">
                  <c:v>University Hospital Motol Prague</c:v>
                </c:pt>
                <c:pt idx="30">
                  <c:v>Faculty Hospital Plzen</c:v>
                </c:pt>
                <c:pt idx="31">
                  <c:v>University Hospital Olomouc</c:v>
                </c:pt>
                <c:pt idx="32">
                  <c:v>Na Homolce Hospital</c:v>
                </c:pt>
                <c:pt idx="33">
                  <c:v>Czech Republic</c:v>
                </c:pt>
                <c:pt idx="34">
                  <c:v>Regional Hospital Trutnov</c:v>
                </c:pt>
                <c:pt idx="35">
                  <c:v>Litomerice city hospital</c:v>
                </c:pt>
                <c:pt idx="36">
                  <c:v>St. Anne's University Hospital Brno</c:v>
                </c:pt>
                <c:pt idx="37">
                  <c:v>University Hospital Ostrava</c:v>
                </c:pt>
                <c:pt idx="38">
                  <c:v>Regional hospital Liberec</c:v>
                </c:pt>
                <c:pt idx="39">
                  <c:v>University Hospital Brno</c:v>
                </c:pt>
                <c:pt idx="40">
                  <c:v>Central military hospital</c:v>
                </c:pt>
                <c:pt idx="41">
                  <c:v>Masaryk hospital Usti nad Labem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4.3499999999999996</c:v>
                </c:pt>
                <c:pt idx="26">
                  <c:v>4.55</c:v>
                </c:pt>
                <c:pt idx="27">
                  <c:v>8.33</c:v>
                </c:pt>
                <c:pt idx="28">
                  <c:v>10</c:v>
                </c:pt>
                <c:pt idx="29">
                  <c:v>11.76</c:v>
                </c:pt>
                <c:pt idx="30">
                  <c:v>14.81</c:v>
                </c:pt>
                <c:pt idx="31">
                  <c:v>14.81</c:v>
                </c:pt>
                <c:pt idx="32">
                  <c:v>20</c:v>
                </c:pt>
                <c:pt idx="33">
                  <c:v>20.32</c:v>
                </c:pt>
                <c:pt idx="34">
                  <c:v>25</c:v>
                </c:pt>
                <c:pt idx="35">
                  <c:v>25</c:v>
                </c:pt>
                <c:pt idx="36">
                  <c:v>35</c:v>
                </c:pt>
                <c:pt idx="37">
                  <c:v>48.65</c:v>
                </c:pt>
                <c:pt idx="38">
                  <c:v>50</c:v>
                </c:pt>
                <c:pt idx="39">
                  <c:v>58.33</c:v>
                </c:pt>
                <c:pt idx="40">
                  <c:v>70</c:v>
                </c:pt>
                <c:pt idx="41">
                  <c:v>88.89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BDCF-420B-8807-2B5AA7CDC5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Komplexní cerebrovaskulární centrum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Area Hospital Příbram - Neurology</c:v>
                </c:pt>
                <c:pt idx="1">
                  <c:v>Municipal Hospital Ostrava</c:v>
                </c:pt>
                <c:pt idx="2">
                  <c:v>Vítkovice Hospital Ostrava</c:v>
                </c:pt>
                <c:pt idx="3">
                  <c:v>Faculty Hospital Kralovske Vinohrady Prague</c:v>
                </c:pt>
                <c:pt idx="4">
                  <c:v>Karlovarská krajská nemocnice, a.s.</c:v>
                </c:pt>
                <c:pt idx="5">
                  <c:v>Regional Hospital Kladno</c:v>
                </c:pt>
                <c:pt idx="6">
                  <c:v>T.Bata Regional Hospital Zlín</c:v>
                </c:pt>
                <c:pt idx="7">
                  <c:v>Regional hospital Pardubice</c:v>
                </c:pt>
                <c:pt idx="8">
                  <c:v>Hospital Blansko</c:v>
                </c:pt>
                <c:pt idx="9">
                  <c:v>Hospital Břeclav</c:v>
                </c:pt>
                <c:pt idx="10">
                  <c:v>NEMOS Sokolov, Hospital Sokolov</c:v>
                </c:pt>
                <c:pt idx="11">
                  <c:v>Regional Hospital of Uherské Hradiště</c:v>
                </c:pt>
                <c:pt idx="12">
                  <c:v>Vyskov Hospital - Neurology</c:v>
                </c:pt>
                <c:pt idx="13">
                  <c:v>Jihlava Hospital </c:v>
                </c:pt>
                <c:pt idx="14">
                  <c:v>General Faculty Hospital Prague</c:v>
                </c:pt>
                <c:pt idx="15">
                  <c:v>Krajská zdravotní, a.s. - Nemocnice Chomutov, o.z.</c:v>
                </c:pt>
                <c:pt idx="16">
                  <c:v>Associated Medical Devices Krnov - Neurology</c:v>
                </c:pt>
                <c:pt idx="17">
                  <c:v>Karvinska hornicka nemocnice</c:v>
                </c:pt>
                <c:pt idx="18">
                  <c:v>Pisek Hospital</c:v>
                </c:pt>
                <c:pt idx="19">
                  <c:v>Thomayer's Hospital Prague</c:v>
                </c:pt>
                <c:pt idx="20">
                  <c:v>Hospital Kolín - Středočeský kraj</c:v>
                </c:pt>
                <c:pt idx="21">
                  <c:v>Regional hospital Nachod</c:v>
                </c:pt>
                <c:pt idx="22">
                  <c:v>Decin Hospital, Krajska zdravotni, a.s.</c:v>
                </c:pt>
                <c:pt idx="23">
                  <c:v>Prostějov Hospital</c:v>
                </c:pt>
                <c:pt idx="24">
                  <c:v>Nemocnice Znojmo</c:v>
                </c:pt>
                <c:pt idx="25">
                  <c:v>Hospital Teplice</c:v>
                </c:pt>
                <c:pt idx="26">
                  <c:v>Hospital Trinec</c:v>
                </c:pt>
                <c:pt idx="27">
                  <c:v>Hospital České Budějovice</c:v>
                </c:pt>
                <c:pt idx="28">
                  <c:v>University Hospital Hradec Kralove</c:v>
                </c:pt>
                <c:pt idx="29">
                  <c:v>University Hospital Motol Prague</c:v>
                </c:pt>
                <c:pt idx="30">
                  <c:v>Faculty Hospital Plzen</c:v>
                </c:pt>
                <c:pt idx="31">
                  <c:v>University Hospital Olomouc</c:v>
                </c:pt>
                <c:pt idx="32">
                  <c:v>Na Homolce Hospital</c:v>
                </c:pt>
                <c:pt idx="33">
                  <c:v>Czech Republic</c:v>
                </c:pt>
                <c:pt idx="34">
                  <c:v>Regional Hospital Trutnov</c:v>
                </c:pt>
                <c:pt idx="35">
                  <c:v>Litomerice city hospital</c:v>
                </c:pt>
                <c:pt idx="36">
                  <c:v>St. Anne's University Hospital Brno</c:v>
                </c:pt>
                <c:pt idx="37">
                  <c:v>University Hospital Ostrava</c:v>
                </c:pt>
                <c:pt idx="38">
                  <c:v>Regional hospital Liberec</c:v>
                </c:pt>
                <c:pt idx="39">
                  <c:v>University Hospital Brno</c:v>
                </c:pt>
                <c:pt idx="40">
                  <c:v>Central military hospital</c:v>
                </c:pt>
                <c:pt idx="41">
                  <c:v>Masaryk hospital Usti nad Labem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5.56</c:v>
                </c:pt>
                <c:pt idx="12">
                  <c:v>7.69</c:v>
                </c:pt>
                <c:pt idx="13">
                  <c:v>13.33</c:v>
                </c:pt>
                <c:pt idx="14">
                  <c:v>16.670000000000002</c:v>
                </c:pt>
                <c:pt idx="15">
                  <c:v>16.670000000000002</c:v>
                </c:pt>
                <c:pt idx="16">
                  <c:v>16.670000000000002</c:v>
                </c:pt>
                <c:pt idx="17">
                  <c:v>17.39</c:v>
                </c:pt>
                <c:pt idx="18">
                  <c:v>23.08</c:v>
                </c:pt>
                <c:pt idx="19">
                  <c:v>28.57</c:v>
                </c:pt>
                <c:pt idx="20">
                  <c:v>33.33</c:v>
                </c:pt>
                <c:pt idx="21">
                  <c:v>60</c:v>
                </c:pt>
                <c:pt idx="22">
                  <c:v>60</c:v>
                </c:pt>
                <c:pt idx="23">
                  <c:v>100</c:v>
                </c:pt>
                <c:pt idx="24">
                  <c:v>100</c:v>
                </c:pt>
                <c:pt idx="25">
                  <c:v>4.3499999999999996</c:v>
                </c:pt>
                <c:pt idx="26">
                  <c:v>18.18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5.71</c:v>
                </c:pt>
                <c:pt idx="33">
                  <c:v>5.89</c:v>
                </c:pt>
                <c:pt idx="34">
                  <c:v>0</c:v>
                </c:pt>
                <c:pt idx="35">
                  <c:v>50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CF-420B-8807-2B5AA7CDC5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Jiná nemocnice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Area Hospital Příbram - Neurology</c:v>
                </c:pt>
                <c:pt idx="1">
                  <c:v>Municipal Hospital Ostrava</c:v>
                </c:pt>
                <c:pt idx="2">
                  <c:v>Vítkovice Hospital Ostrava</c:v>
                </c:pt>
                <c:pt idx="3">
                  <c:v>Faculty Hospital Kralovske Vinohrady Prague</c:v>
                </c:pt>
                <c:pt idx="4">
                  <c:v>Karlovarská krajská nemocnice, a.s.</c:v>
                </c:pt>
                <c:pt idx="5">
                  <c:v>Regional Hospital Kladno</c:v>
                </c:pt>
                <c:pt idx="6">
                  <c:v>T.Bata Regional Hospital Zlín</c:v>
                </c:pt>
                <c:pt idx="7">
                  <c:v>Regional hospital Pardubice</c:v>
                </c:pt>
                <c:pt idx="8">
                  <c:v>Hospital Blansko</c:v>
                </c:pt>
                <c:pt idx="9">
                  <c:v>Hospital Břeclav</c:v>
                </c:pt>
                <c:pt idx="10">
                  <c:v>NEMOS Sokolov, Hospital Sokolov</c:v>
                </c:pt>
                <c:pt idx="11">
                  <c:v>Regional Hospital of Uherské Hradiště</c:v>
                </c:pt>
                <c:pt idx="12">
                  <c:v>Vyskov Hospital - Neurology</c:v>
                </c:pt>
                <c:pt idx="13">
                  <c:v>Jihlava Hospital </c:v>
                </c:pt>
                <c:pt idx="14">
                  <c:v>General Faculty Hospital Prague</c:v>
                </c:pt>
                <c:pt idx="15">
                  <c:v>Krajská zdravotní, a.s. - Nemocnice Chomutov, o.z.</c:v>
                </c:pt>
                <c:pt idx="16">
                  <c:v>Associated Medical Devices Krnov - Neurology</c:v>
                </c:pt>
                <c:pt idx="17">
                  <c:v>Karvinska hornicka nemocnice</c:v>
                </c:pt>
                <c:pt idx="18">
                  <c:v>Pisek Hospital</c:v>
                </c:pt>
                <c:pt idx="19">
                  <c:v>Thomayer's Hospital Prague</c:v>
                </c:pt>
                <c:pt idx="20">
                  <c:v>Hospital Kolín - Středočeský kraj</c:v>
                </c:pt>
                <c:pt idx="21">
                  <c:v>Regional hospital Nachod</c:v>
                </c:pt>
                <c:pt idx="22">
                  <c:v>Decin Hospital, Krajska zdravotni, a.s.</c:v>
                </c:pt>
                <c:pt idx="23">
                  <c:v>Prostějov Hospital</c:v>
                </c:pt>
                <c:pt idx="24">
                  <c:v>Nemocnice Znojmo</c:v>
                </c:pt>
                <c:pt idx="25">
                  <c:v>Hospital Teplice</c:v>
                </c:pt>
                <c:pt idx="26">
                  <c:v>Hospital Trinec</c:v>
                </c:pt>
                <c:pt idx="27">
                  <c:v>Hospital České Budějovice</c:v>
                </c:pt>
                <c:pt idx="28">
                  <c:v>University Hospital Hradec Kralove</c:v>
                </c:pt>
                <c:pt idx="29">
                  <c:v>University Hospital Motol Prague</c:v>
                </c:pt>
                <c:pt idx="30">
                  <c:v>Faculty Hospital Plzen</c:v>
                </c:pt>
                <c:pt idx="31">
                  <c:v>University Hospital Olomouc</c:v>
                </c:pt>
                <c:pt idx="32">
                  <c:v>Na Homolce Hospital</c:v>
                </c:pt>
                <c:pt idx="33">
                  <c:v>Czech Republic</c:v>
                </c:pt>
                <c:pt idx="34">
                  <c:v>Regional Hospital Trutnov</c:v>
                </c:pt>
                <c:pt idx="35">
                  <c:v>Litomerice city hospital</c:v>
                </c:pt>
                <c:pt idx="36">
                  <c:v>St. Anne's University Hospital Brno</c:v>
                </c:pt>
                <c:pt idx="37">
                  <c:v>University Hospital Ostrava</c:v>
                </c:pt>
                <c:pt idx="38">
                  <c:v>Regional hospital Liberec</c:v>
                </c:pt>
                <c:pt idx="39">
                  <c:v>University Hospital Brno</c:v>
                </c:pt>
                <c:pt idx="40">
                  <c:v>Central military hospital</c:v>
                </c:pt>
                <c:pt idx="41">
                  <c:v>Masaryk hospital Usti nad Labem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94.44</c:v>
                </c:pt>
                <c:pt idx="12">
                  <c:v>92.31</c:v>
                </c:pt>
                <c:pt idx="13">
                  <c:v>86.67</c:v>
                </c:pt>
                <c:pt idx="14">
                  <c:v>83.33</c:v>
                </c:pt>
                <c:pt idx="15">
                  <c:v>83.33</c:v>
                </c:pt>
                <c:pt idx="16">
                  <c:v>83.33</c:v>
                </c:pt>
                <c:pt idx="17">
                  <c:v>82.61</c:v>
                </c:pt>
                <c:pt idx="18">
                  <c:v>76.92</c:v>
                </c:pt>
                <c:pt idx="19">
                  <c:v>71.430000000000007</c:v>
                </c:pt>
                <c:pt idx="20">
                  <c:v>66.67</c:v>
                </c:pt>
                <c:pt idx="21">
                  <c:v>40</c:v>
                </c:pt>
                <c:pt idx="22">
                  <c:v>40</c:v>
                </c:pt>
                <c:pt idx="23">
                  <c:v>0</c:v>
                </c:pt>
                <c:pt idx="24">
                  <c:v>0</c:v>
                </c:pt>
                <c:pt idx="25">
                  <c:v>91.3</c:v>
                </c:pt>
                <c:pt idx="26">
                  <c:v>77.27</c:v>
                </c:pt>
                <c:pt idx="27">
                  <c:v>91.67</c:v>
                </c:pt>
                <c:pt idx="28">
                  <c:v>90</c:v>
                </c:pt>
                <c:pt idx="29">
                  <c:v>88.24</c:v>
                </c:pt>
                <c:pt idx="30">
                  <c:v>85.19</c:v>
                </c:pt>
                <c:pt idx="31">
                  <c:v>85.19</c:v>
                </c:pt>
                <c:pt idx="32">
                  <c:v>74.290000000000006</c:v>
                </c:pt>
                <c:pt idx="33">
                  <c:v>73.78</c:v>
                </c:pt>
                <c:pt idx="34">
                  <c:v>75</c:v>
                </c:pt>
                <c:pt idx="35">
                  <c:v>25</c:v>
                </c:pt>
                <c:pt idx="36">
                  <c:v>65</c:v>
                </c:pt>
                <c:pt idx="37">
                  <c:v>51.35</c:v>
                </c:pt>
                <c:pt idx="38">
                  <c:v>50</c:v>
                </c:pt>
                <c:pt idx="39">
                  <c:v>41.67</c:v>
                </c:pt>
                <c:pt idx="40">
                  <c:v>30</c:v>
                </c:pt>
                <c:pt idx="41">
                  <c:v>11.11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CF-420B-8807-2B5AA7CDC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Oddělení akutní rehabilitace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NEMOS Sokolov, Hospital Sokolov</c:v>
                </c:pt>
                <c:pt idx="2">
                  <c:v>Prostějov Hospital</c:v>
                </c:pt>
                <c:pt idx="3">
                  <c:v>Nemocnice Znojmo</c:v>
                </c:pt>
                <c:pt idx="4">
                  <c:v>Hospital Kolín - Středočeský kraj</c:v>
                </c:pt>
                <c:pt idx="5">
                  <c:v>Regional hospital Nachod</c:v>
                </c:pt>
                <c:pt idx="6">
                  <c:v>Litomerice city hospital</c:v>
                </c:pt>
                <c:pt idx="7">
                  <c:v>Thomayer's Hospital Prague</c:v>
                </c:pt>
                <c:pt idx="8">
                  <c:v>Regional hospital Liberec</c:v>
                </c:pt>
                <c:pt idx="9">
                  <c:v>Hospital Břeclav</c:v>
                </c:pt>
                <c:pt idx="10">
                  <c:v>Pisek Hospital</c:v>
                </c:pt>
                <c:pt idx="11">
                  <c:v>Hospital České Budějovice</c:v>
                </c:pt>
                <c:pt idx="12">
                  <c:v>Central military hospital</c:v>
                </c:pt>
                <c:pt idx="13">
                  <c:v>Associated Medical Devices Krnov - Neurology</c:v>
                </c:pt>
                <c:pt idx="14">
                  <c:v>Faculty Hospital Plzen</c:v>
                </c:pt>
                <c:pt idx="15">
                  <c:v>Masaryk hospital Usti nad Labem</c:v>
                </c:pt>
                <c:pt idx="16">
                  <c:v>Hospital Teplice</c:v>
                </c:pt>
                <c:pt idx="17">
                  <c:v>Municipal Hospital Ostrava</c:v>
                </c:pt>
                <c:pt idx="18">
                  <c:v>Hospital Blansko</c:v>
                </c:pt>
                <c:pt idx="19">
                  <c:v>Regional Hospital of Uherské Hradiště</c:v>
                </c:pt>
                <c:pt idx="20">
                  <c:v>University Hospital Olomouc</c:v>
                </c:pt>
                <c:pt idx="21">
                  <c:v>T.Bata Regional Hospital Zlín</c:v>
                </c:pt>
                <c:pt idx="22">
                  <c:v>Regional Hospital Kladno</c:v>
                </c:pt>
                <c:pt idx="23">
                  <c:v>Regional Hospital Trutnov</c:v>
                </c:pt>
                <c:pt idx="24">
                  <c:v>Hospital Trinec</c:v>
                </c:pt>
                <c:pt idx="25">
                  <c:v>General Faculty Hospital Prague</c:v>
                </c:pt>
                <c:pt idx="26">
                  <c:v>Area Hospital Příbram - Neurology</c:v>
                </c:pt>
                <c:pt idx="27">
                  <c:v>Karlovarská krajská nemocnice, a.s.</c:v>
                </c:pt>
                <c:pt idx="28">
                  <c:v>Czech Republic</c:v>
                </c:pt>
                <c:pt idx="29">
                  <c:v>Karvinska hornicka nemocnice</c:v>
                </c:pt>
                <c:pt idx="30">
                  <c:v>University Hospital Ostrava</c:v>
                </c:pt>
                <c:pt idx="31">
                  <c:v>Krajská zdravotní, a.s. - Nemocnice Chomutov, o.z.</c:v>
                </c:pt>
                <c:pt idx="32">
                  <c:v>University Hospital Hradec Kralove</c:v>
                </c:pt>
                <c:pt idx="33">
                  <c:v>Jihlava Hospital </c:v>
                </c:pt>
                <c:pt idx="34">
                  <c:v>Vyskov Hospital - Neurology</c:v>
                </c:pt>
                <c:pt idx="35">
                  <c:v>University Hospital Brno</c:v>
                </c:pt>
                <c:pt idx="36">
                  <c:v>Na Homolce Hospital</c:v>
                </c:pt>
                <c:pt idx="37">
                  <c:v>Decin Hospital, Krajska zdravotni, a.s.</c:v>
                </c:pt>
                <c:pt idx="38">
                  <c:v>St. Anne's University Hospital Brno</c:v>
                </c:pt>
                <c:pt idx="39">
                  <c:v>University Hospital Motol Prague</c:v>
                </c:pt>
                <c:pt idx="40">
                  <c:v>Faculty Hospital Kralovske Vinohrady Prague</c:v>
                </c:pt>
                <c:pt idx="41">
                  <c:v>Regional hospital Pardubice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3.96</c:v>
                </c:pt>
                <c:pt idx="29">
                  <c:v>4.3499999999999996</c:v>
                </c:pt>
                <c:pt idx="30">
                  <c:v>5.41</c:v>
                </c:pt>
                <c:pt idx="31">
                  <c:v>5.56</c:v>
                </c:pt>
                <c:pt idx="32">
                  <c:v>6.67</c:v>
                </c:pt>
                <c:pt idx="33">
                  <c:v>6.67</c:v>
                </c:pt>
                <c:pt idx="34">
                  <c:v>7.69</c:v>
                </c:pt>
                <c:pt idx="35">
                  <c:v>8.33</c:v>
                </c:pt>
                <c:pt idx="36">
                  <c:v>8.57</c:v>
                </c:pt>
                <c:pt idx="37">
                  <c:v>10</c:v>
                </c:pt>
                <c:pt idx="38">
                  <c:v>15</c:v>
                </c:pt>
                <c:pt idx="39">
                  <c:v>23.53</c:v>
                </c:pt>
                <c:pt idx="40">
                  <c:v>25</c:v>
                </c:pt>
                <c:pt idx="41">
                  <c:v>28.57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454E-4CB9-AF53-5EFDA01950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Lůžko následné péče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NEMOS Sokolov, Hospital Sokolov</c:v>
                </c:pt>
                <c:pt idx="2">
                  <c:v>Prostějov Hospital</c:v>
                </c:pt>
                <c:pt idx="3">
                  <c:v>Nemocnice Znojmo</c:v>
                </c:pt>
                <c:pt idx="4">
                  <c:v>Hospital Kolín - Středočeský kraj</c:v>
                </c:pt>
                <c:pt idx="5">
                  <c:v>Regional hospital Nachod</c:v>
                </c:pt>
                <c:pt idx="6">
                  <c:v>Litomerice city hospital</c:v>
                </c:pt>
                <c:pt idx="7">
                  <c:v>Thomayer's Hospital Prague</c:v>
                </c:pt>
                <c:pt idx="8">
                  <c:v>Regional hospital Liberec</c:v>
                </c:pt>
                <c:pt idx="9">
                  <c:v>Hospital Břeclav</c:v>
                </c:pt>
                <c:pt idx="10">
                  <c:v>Pisek Hospital</c:v>
                </c:pt>
                <c:pt idx="11">
                  <c:v>Hospital České Budějovice</c:v>
                </c:pt>
                <c:pt idx="12">
                  <c:v>Central military hospital</c:v>
                </c:pt>
                <c:pt idx="13">
                  <c:v>Associated Medical Devices Krnov - Neurology</c:v>
                </c:pt>
                <c:pt idx="14">
                  <c:v>Faculty Hospital Plzen</c:v>
                </c:pt>
                <c:pt idx="15">
                  <c:v>Masaryk hospital Usti nad Labem</c:v>
                </c:pt>
                <c:pt idx="16">
                  <c:v>Hospital Teplice</c:v>
                </c:pt>
                <c:pt idx="17">
                  <c:v>Municipal Hospital Ostrava</c:v>
                </c:pt>
                <c:pt idx="18">
                  <c:v>Hospital Blansko</c:v>
                </c:pt>
                <c:pt idx="19">
                  <c:v>Regional Hospital of Uherské Hradiště</c:v>
                </c:pt>
                <c:pt idx="20">
                  <c:v>University Hospital Olomouc</c:v>
                </c:pt>
                <c:pt idx="21">
                  <c:v>T.Bata Regional Hospital Zlín</c:v>
                </c:pt>
                <c:pt idx="22">
                  <c:v>Regional Hospital Kladno</c:v>
                </c:pt>
                <c:pt idx="23">
                  <c:v>Regional Hospital Trutnov</c:v>
                </c:pt>
                <c:pt idx="24">
                  <c:v>Hospital Trinec</c:v>
                </c:pt>
                <c:pt idx="25">
                  <c:v>General Faculty Hospital Prague</c:v>
                </c:pt>
                <c:pt idx="26">
                  <c:v>Area Hospital Příbram - Neurology</c:v>
                </c:pt>
                <c:pt idx="27">
                  <c:v>Karlovarská krajská nemocnice, a.s.</c:v>
                </c:pt>
                <c:pt idx="28">
                  <c:v>Czech Republic</c:v>
                </c:pt>
                <c:pt idx="29">
                  <c:v>Karvinska hornicka nemocnice</c:v>
                </c:pt>
                <c:pt idx="30">
                  <c:v>University Hospital Ostrava</c:v>
                </c:pt>
                <c:pt idx="31">
                  <c:v>Krajská zdravotní, a.s. - Nemocnice Chomutov, o.z.</c:v>
                </c:pt>
                <c:pt idx="32">
                  <c:v>University Hospital Hradec Kralove</c:v>
                </c:pt>
                <c:pt idx="33">
                  <c:v>Jihlava Hospital </c:v>
                </c:pt>
                <c:pt idx="34">
                  <c:v>Vyskov Hospital - Neurology</c:v>
                </c:pt>
                <c:pt idx="35">
                  <c:v>University Hospital Brno</c:v>
                </c:pt>
                <c:pt idx="36">
                  <c:v>Na Homolce Hospital</c:v>
                </c:pt>
                <c:pt idx="37">
                  <c:v>Decin Hospital, Krajska zdravotni, a.s.</c:v>
                </c:pt>
                <c:pt idx="38">
                  <c:v>St. Anne's University Hospital Brno</c:v>
                </c:pt>
                <c:pt idx="39">
                  <c:v>University Hospital Motol Prague</c:v>
                </c:pt>
                <c:pt idx="40">
                  <c:v>Faculty Hospital Kralovske Vinohrady Prague</c:v>
                </c:pt>
                <c:pt idx="41">
                  <c:v>Regional hospital Pardubice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3.7</c:v>
                </c:pt>
                <c:pt idx="15">
                  <c:v>6.35</c:v>
                </c:pt>
                <c:pt idx="16">
                  <c:v>13.04</c:v>
                </c:pt>
                <c:pt idx="17">
                  <c:v>14.29</c:v>
                </c:pt>
                <c:pt idx="18">
                  <c:v>16.670000000000002</c:v>
                </c:pt>
                <c:pt idx="19">
                  <c:v>16.670000000000002</c:v>
                </c:pt>
                <c:pt idx="20">
                  <c:v>22.22</c:v>
                </c:pt>
                <c:pt idx="21">
                  <c:v>22.22</c:v>
                </c:pt>
                <c:pt idx="22">
                  <c:v>25</c:v>
                </c:pt>
                <c:pt idx="23">
                  <c:v>25</c:v>
                </c:pt>
                <c:pt idx="24">
                  <c:v>31.82</c:v>
                </c:pt>
                <c:pt idx="25">
                  <c:v>66.67</c:v>
                </c:pt>
                <c:pt idx="26">
                  <c:v>100</c:v>
                </c:pt>
                <c:pt idx="27">
                  <c:v>100</c:v>
                </c:pt>
                <c:pt idx="28">
                  <c:v>10.6</c:v>
                </c:pt>
                <c:pt idx="29">
                  <c:v>21.74</c:v>
                </c:pt>
                <c:pt idx="30">
                  <c:v>8.11</c:v>
                </c:pt>
                <c:pt idx="31">
                  <c:v>11.11</c:v>
                </c:pt>
                <c:pt idx="32">
                  <c:v>3.33</c:v>
                </c:pt>
                <c:pt idx="33">
                  <c:v>20</c:v>
                </c:pt>
                <c:pt idx="34">
                  <c:v>0</c:v>
                </c:pt>
                <c:pt idx="35">
                  <c:v>0</c:v>
                </c:pt>
                <c:pt idx="36">
                  <c:v>8.57</c:v>
                </c:pt>
                <c:pt idx="37">
                  <c:v>10</c:v>
                </c:pt>
                <c:pt idx="38">
                  <c:v>5</c:v>
                </c:pt>
                <c:pt idx="39">
                  <c:v>11.76</c:v>
                </c:pt>
                <c:pt idx="40">
                  <c:v>0</c:v>
                </c:pt>
                <c:pt idx="41">
                  <c:v>14.29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4E-4CB9-AF53-5EFDA01950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Neurologie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NEMOS Sokolov, Hospital Sokolov</c:v>
                </c:pt>
                <c:pt idx="2">
                  <c:v>Prostějov Hospital</c:v>
                </c:pt>
                <c:pt idx="3">
                  <c:v>Nemocnice Znojmo</c:v>
                </c:pt>
                <c:pt idx="4">
                  <c:v>Hospital Kolín - Středočeský kraj</c:v>
                </c:pt>
                <c:pt idx="5">
                  <c:v>Regional hospital Nachod</c:v>
                </c:pt>
                <c:pt idx="6">
                  <c:v>Litomerice city hospital</c:v>
                </c:pt>
                <c:pt idx="7">
                  <c:v>Thomayer's Hospital Prague</c:v>
                </c:pt>
                <c:pt idx="8">
                  <c:v>Regional hospital Liberec</c:v>
                </c:pt>
                <c:pt idx="9">
                  <c:v>Hospital Břeclav</c:v>
                </c:pt>
                <c:pt idx="10">
                  <c:v>Pisek Hospital</c:v>
                </c:pt>
                <c:pt idx="11">
                  <c:v>Hospital České Budějovice</c:v>
                </c:pt>
                <c:pt idx="12">
                  <c:v>Central military hospital</c:v>
                </c:pt>
                <c:pt idx="13">
                  <c:v>Associated Medical Devices Krnov - Neurology</c:v>
                </c:pt>
                <c:pt idx="14">
                  <c:v>Faculty Hospital Plzen</c:v>
                </c:pt>
                <c:pt idx="15">
                  <c:v>Masaryk hospital Usti nad Labem</c:v>
                </c:pt>
                <c:pt idx="16">
                  <c:v>Hospital Teplice</c:v>
                </c:pt>
                <c:pt idx="17">
                  <c:v>Municipal Hospital Ostrava</c:v>
                </c:pt>
                <c:pt idx="18">
                  <c:v>Hospital Blansko</c:v>
                </c:pt>
                <c:pt idx="19">
                  <c:v>Regional Hospital of Uherské Hradiště</c:v>
                </c:pt>
                <c:pt idx="20">
                  <c:v>University Hospital Olomouc</c:v>
                </c:pt>
                <c:pt idx="21">
                  <c:v>T.Bata Regional Hospital Zlín</c:v>
                </c:pt>
                <c:pt idx="22">
                  <c:v>Regional Hospital Kladno</c:v>
                </c:pt>
                <c:pt idx="23">
                  <c:v>Regional Hospital Trutnov</c:v>
                </c:pt>
                <c:pt idx="24">
                  <c:v>Hospital Trinec</c:v>
                </c:pt>
                <c:pt idx="25">
                  <c:v>General Faculty Hospital Prague</c:v>
                </c:pt>
                <c:pt idx="26">
                  <c:v>Area Hospital Příbram - Neurology</c:v>
                </c:pt>
                <c:pt idx="27">
                  <c:v>Karlovarská krajská nemocnice, a.s.</c:v>
                </c:pt>
                <c:pt idx="28">
                  <c:v>Czech Republic</c:v>
                </c:pt>
                <c:pt idx="29">
                  <c:v>Karvinska hornicka nemocnice</c:v>
                </c:pt>
                <c:pt idx="30">
                  <c:v>University Hospital Ostrava</c:v>
                </c:pt>
                <c:pt idx="31">
                  <c:v>Krajská zdravotní, a.s. - Nemocnice Chomutov, o.z.</c:v>
                </c:pt>
                <c:pt idx="32">
                  <c:v>University Hospital Hradec Kralove</c:v>
                </c:pt>
                <c:pt idx="33">
                  <c:v>Jihlava Hospital </c:v>
                </c:pt>
                <c:pt idx="34">
                  <c:v>Vyskov Hospital - Neurology</c:v>
                </c:pt>
                <c:pt idx="35">
                  <c:v>University Hospital Brno</c:v>
                </c:pt>
                <c:pt idx="36">
                  <c:v>Na Homolce Hospital</c:v>
                </c:pt>
                <c:pt idx="37">
                  <c:v>Decin Hospital, Krajska zdravotni, a.s.</c:v>
                </c:pt>
                <c:pt idx="38">
                  <c:v>St. Anne's University Hospital Brno</c:v>
                </c:pt>
                <c:pt idx="39">
                  <c:v>University Hospital Motol Prague</c:v>
                </c:pt>
                <c:pt idx="40">
                  <c:v>Faculty Hospital Kralovske Vinohrady Prague</c:v>
                </c:pt>
                <c:pt idx="41">
                  <c:v>Regional hospital Pardubice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16.670000000000002</c:v>
                </c:pt>
                <c:pt idx="5">
                  <c:v>20</c:v>
                </c:pt>
                <c:pt idx="6">
                  <c:v>25</c:v>
                </c:pt>
                <c:pt idx="7">
                  <c:v>42.86</c:v>
                </c:pt>
                <c:pt idx="8">
                  <c:v>46.15</c:v>
                </c:pt>
                <c:pt idx="9">
                  <c:v>46.15</c:v>
                </c:pt>
                <c:pt idx="10">
                  <c:v>53.85</c:v>
                </c:pt>
                <c:pt idx="11">
                  <c:v>76.67</c:v>
                </c:pt>
                <c:pt idx="12">
                  <c:v>100</c:v>
                </c:pt>
                <c:pt idx="13">
                  <c:v>100</c:v>
                </c:pt>
                <c:pt idx="14">
                  <c:v>44.44</c:v>
                </c:pt>
                <c:pt idx="15">
                  <c:v>77.78</c:v>
                </c:pt>
                <c:pt idx="16">
                  <c:v>73.91</c:v>
                </c:pt>
                <c:pt idx="17">
                  <c:v>42.86</c:v>
                </c:pt>
                <c:pt idx="18">
                  <c:v>0</c:v>
                </c:pt>
                <c:pt idx="19">
                  <c:v>66.67</c:v>
                </c:pt>
                <c:pt idx="20">
                  <c:v>62.96</c:v>
                </c:pt>
                <c:pt idx="21">
                  <c:v>77.78</c:v>
                </c:pt>
                <c:pt idx="22">
                  <c:v>0</c:v>
                </c:pt>
                <c:pt idx="23">
                  <c:v>75</c:v>
                </c:pt>
                <c:pt idx="24">
                  <c:v>45.45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56.49</c:v>
                </c:pt>
                <c:pt idx="29">
                  <c:v>34.78</c:v>
                </c:pt>
                <c:pt idx="30">
                  <c:v>64.86</c:v>
                </c:pt>
                <c:pt idx="31">
                  <c:v>27.78</c:v>
                </c:pt>
                <c:pt idx="32">
                  <c:v>86.67</c:v>
                </c:pt>
                <c:pt idx="33">
                  <c:v>73.33</c:v>
                </c:pt>
                <c:pt idx="34">
                  <c:v>53.85</c:v>
                </c:pt>
                <c:pt idx="35">
                  <c:v>75</c:v>
                </c:pt>
                <c:pt idx="36">
                  <c:v>40</c:v>
                </c:pt>
                <c:pt idx="37">
                  <c:v>0</c:v>
                </c:pt>
                <c:pt idx="38">
                  <c:v>60</c:v>
                </c:pt>
                <c:pt idx="39">
                  <c:v>41.18</c:v>
                </c:pt>
                <c:pt idx="40">
                  <c:v>25</c:v>
                </c:pt>
                <c:pt idx="4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4E-4CB9-AF53-5EFDA019509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Jiné oddělení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Vítkovice Hospital Ostrava</c:v>
                </c:pt>
                <c:pt idx="1">
                  <c:v>NEMOS Sokolov, Hospital Sokolov</c:v>
                </c:pt>
                <c:pt idx="2">
                  <c:v>Prostějov Hospital</c:v>
                </c:pt>
                <c:pt idx="3">
                  <c:v>Nemocnice Znojmo</c:v>
                </c:pt>
                <c:pt idx="4">
                  <c:v>Hospital Kolín - Středočeský kraj</c:v>
                </c:pt>
                <c:pt idx="5">
                  <c:v>Regional hospital Nachod</c:v>
                </c:pt>
                <c:pt idx="6">
                  <c:v>Litomerice city hospital</c:v>
                </c:pt>
                <c:pt idx="7">
                  <c:v>Thomayer's Hospital Prague</c:v>
                </c:pt>
                <c:pt idx="8">
                  <c:v>Regional hospital Liberec</c:v>
                </c:pt>
                <c:pt idx="9">
                  <c:v>Hospital Břeclav</c:v>
                </c:pt>
                <c:pt idx="10">
                  <c:v>Pisek Hospital</c:v>
                </c:pt>
                <c:pt idx="11">
                  <c:v>Hospital České Budějovice</c:v>
                </c:pt>
                <c:pt idx="12">
                  <c:v>Central military hospital</c:v>
                </c:pt>
                <c:pt idx="13">
                  <c:v>Associated Medical Devices Krnov - Neurology</c:v>
                </c:pt>
                <c:pt idx="14">
                  <c:v>Faculty Hospital Plzen</c:v>
                </c:pt>
                <c:pt idx="15">
                  <c:v>Masaryk hospital Usti nad Labem</c:v>
                </c:pt>
                <c:pt idx="16">
                  <c:v>Hospital Teplice</c:v>
                </c:pt>
                <c:pt idx="17">
                  <c:v>Municipal Hospital Ostrava</c:v>
                </c:pt>
                <c:pt idx="18">
                  <c:v>Hospital Blansko</c:v>
                </c:pt>
                <c:pt idx="19">
                  <c:v>Regional Hospital of Uherské Hradiště</c:v>
                </c:pt>
                <c:pt idx="20">
                  <c:v>University Hospital Olomouc</c:v>
                </c:pt>
                <c:pt idx="21">
                  <c:v>T.Bata Regional Hospital Zlín</c:v>
                </c:pt>
                <c:pt idx="22">
                  <c:v>Regional Hospital Kladno</c:v>
                </c:pt>
                <c:pt idx="23">
                  <c:v>Regional Hospital Trutnov</c:v>
                </c:pt>
                <c:pt idx="24">
                  <c:v>Hospital Trinec</c:v>
                </c:pt>
                <c:pt idx="25">
                  <c:v>General Faculty Hospital Prague</c:v>
                </c:pt>
                <c:pt idx="26">
                  <c:v>Area Hospital Příbram - Neurology</c:v>
                </c:pt>
                <c:pt idx="27">
                  <c:v>Karlovarská krajská nemocnice, a.s.</c:v>
                </c:pt>
                <c:pt idx="28">
                  <c:v>Czech Republic</c:v>
                </c:pt>
                <c:pt idx="29">
                  <c:v>Karvinska hornicka nemocnice</c:v>
                </c:pt>
                <c:pt idx="30">
                  <c:v>University Hospital Ostrava</c:v>
                </c:pt>
                <c:pt idx="31">
                  <c:v>Krajská zdravotní, a.s. - Nemocnice Chomutov, o.z.</c:v>
                </c:pt>
                <c:pt idx="32">
                  <c:v>University Hospital Hradec Kralove</c:v>
                </c:pt>
                <c:pt idx="33">
                  <c:v>Jihlava Hospital </c:v>
                </c:pt>
                <c:pt idx="34">
                  <c:v>Vyskov Hospital - Neurology</c:v>
                </c:pt>
                <c:pt idx="35">
                  <c:v>University Hospital Brno</c:v>
                </c:pt>
                <c:pt idx="36">
                  <c:v>Na Homolce Hospital</c:v>
                </c:pt>
                <c:pt idx="37">
                  <c:v>Decin Hospital, Krajska zdravotni, a.s.</c:v>
                </c:pt>
                <c:pt idx="38">
                  <c:v>St. Anne's University Hospital Brno</c:v>
                </c:pt>
                <c:pt idx="39">
                  <c:v>University Hospital Motol Prague</c:v>
                </c:pt>
                <c:pt idx="40">
                  <c:v>Faculty Hospital Kralovske Vinohrady Prague</c:v>
                </c:pt>
                <c:pt idx="41">
                  <c:v>Regional hospital Pardubice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100</c:v>
                </c:pt>
                <c:pt idx="3">
                  <c:v>100</c:v>
                </c:pt>
                <c:pt idx="4">
                  <c:v>83.33</c:v>
                </c:pt>
                <c:pt idx="5">
                  <c:v>80</c:v>
                </c:pt>
                <c:pt idx="6">
                  <c:v>75</c:v>
                </c:pt>
                <c:pt idx="7">
                  <c:v>57.14</c:v>
                </c:pt>
                <c:pt idx="8">
                  <c:v>53.85</c:v>
                </c:pt>
                <c:pt idx="9">
                  <c:v>61.54</c:v>
                </c:pt>
                <c:pt idx="10">
                  <c:v>46.15</c:v>
                </c:pt>
                <c:pt idx="11">
                  <c:v>23.33</c:v>
                </c:pt>
                <c:pt idx="12">
                  <c:v>0</c:v>
                </c:pt>
                <c:pt idx="13">
                  <c:v>0</c:v>
                </c:pt>
                <c:pt idx="14">
                  <c:v>51.85</c:v>
                </c:pt>
                <c:pt idx="15">
                  <c:v>15.87</c:v>
                </c:pt>
                <c:pt idx="16">
                  <c:v>13.04</c:v>
                </c:pt>
                <c:pt idx="17">
                  <c:v>42.86</c:v>
                </c:pt>
                <c:pt idx="18">
                  <c:v>83.33</c:v>
                </c:pt>
                <c:pt idx="19">
                  <c:v>16.670000000000002</c:v>
                </c:pt>
                <c:pt idx="20">
                  <c:v>14.81</c:v>
                </c:pt>
                <c:pt idx="21">
                  <c:v>88.89</c:v>
                </c:pt>
                <c:pt idx="22">
                  <c:v>75</c:v>
                </c:pt>
                <c:pt idx="23">
                  <c:v>0</c:v>
                </c:pt>
                <c:pt idx="24">
                  <c:v>22.73</c:v>
                </c:pt>
                <c:pt idx="25">
                  <c:v>33.33</c:v>
                </c:pt>
                <c:pt idx="26">
                  <c:v>0</c:v>
                </c:pt>
                <c:pt idx="27">
                  <c:v>0</c:v>
                </c:pt>
                <c:pt idx="28">
                  <c:v>36.39</c:v>
                </c:pt>
                <c:pt idx="29">
                  <c:v>39.130000000000003</c:v>
                </c:pt>
                <c:pt idx="30">
                  <c:v>21.62</c:v>
                </c:pt>
                <c:pt idx="31">
                  <c:v>55.56</c:v>
                </c:pt>
                <c:pt idx="32">
                  <c:v>3.33</c:v>
                </c:pt>
                <c:pt idx="33">
                  <c:v>0</c:v>
                </c:pt>
                <c:pt idx="34">
                  <c:v>38.46</c:v>
                </c:pt>
                <c:pt idx="35">
                  <c:v>16.670000000000002</c:v>
                </c:pt>
                <c:pt idx="36">
                  <c:v>42.86</c:v>
                </c:pt>
                <c:pt idx="37">
                  <c:v>80</c:v>
                </c:pt>
                <c:pt idx="38">
                  <c:v>20</c:v>
                </c:pt>
                <c:pt idx="39">
                  <c:v>23.53</c:v>
                </c:pt>
                <c:pt idx="40">
                  <c:v>50</c:v>
                </c:pt>
                <c:pt idx="41">
                  <c:v>7.14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4E-4CB9-AF53-5EFDA0195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discharge mRS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C4E2-4BC5-8B16-E4C5061E8181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C4E2-4BC5-8B16-E4C5061E8181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C4E2-4BC5-8B16-E4C5061E8181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C4E2-4BC5-8B16-E4C5061E8181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C4E2-4BC5-8B16-E4C5061E8181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C4E2-4BC5-8B16-E4C5061E8181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C4E2-4BC5-8B16-E4C5061E8181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C4E2-4BC5-8B16-E4C5061E8181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C4E2-4BC5-8B16-E4C5061E8181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C4E2-4BC5-8B16-E4C5061E8181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C4E2-4BC5-8B16-E4C5061E8181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C4E2-4BC5-8B16-E4C5061E8181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C4E2-4BC5-8B16-E4C5061E8181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C4E2-4BC5-8B16-E4C5061E8181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C4E2-4BC5-8B16-E4C5061E8181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C4E2-4BC5-8B16-E4C5061E8181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C4E2-4BC5-8B16-E4C5061E8181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C4E2-4BC5-8B16-E4C5061E8181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C4E2-4BC5-8B16-E4C5061E8181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C4E2-4BC5-8B16-E4C5061E8181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C4E2-4BC5-8B16-E4C5061E8181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C4E2-4BC5-8B16-E4C5061E8181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C4E2-4BC5-8B16-E4C5061E8181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C4E2-4BC5-8B16-E4C5061E8181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C4E2-4BC5-8B16-E4C5061E8181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C4E2-4BC5-8B16-E4C5061E8181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C4E2-4BC5-8B16-E4C5061E8181}"/>
              </c:ext>
            </c:extLst>
          </c:dPt>
          <c:dPt>
            <c:idx val="27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37-C4E2-4BC5-8B16-E4C5061E8181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C4E2-4BC5-8B16-E4C5061E8181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C4E2-4BC5-8B16-E4C5061E8181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C4E2-4BC5-8B16-E4C5061E8181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C4E2-4BC5-8B16-E4C5061E8181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C4E2-4BC5-8B16-E4C5061E8181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C4E2-4BC5-8B16-E4C5061E8181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C4E2-4BC5-8B16-E4C5061E8181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C4E2-4BC5-8B16-E4C5061E8181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C4E2-4BC5-8B16-E4C5061E8181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C4E2-4BC5-8B16-E4C5061E8181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C4E2-4BC5-8B16-E4C5061E8181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C4E2-4BC5-8B16-E4C5061E8181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C4E2-4BC5-8B16-E4C5061E8181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C4E2-4BC5-8B16-E4C5061E81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Regional hospital Nachod</c:v>
                </c:pt>
                <c:pt idx="1">
                  <c:v>Vítkovice Hospital Ostrava</c:v>
                </c:pt>
                <c:pt idx="2">
                  <c:v>General Faculty Hospital Prague</c:v>
                </c:pt>
                <c:pt idx="3">
                  <c:v>NEMOS Sokolov, Hospital Sokolov</c:v>
                </c:pt>
                <c:pt idx="4">
                  <c:v>Thomayer's Hospital Prague</c:v>
                </c:pt>
                <c:pt idx="5">
                  <c:v>Nemocnice Znojmo</c:v>
                </c:pt>
                <c:pt idx="6">
                  <c:v>T.Bata Regional Hospital Zlín</c:v>
                </c:pt>
                <c:pt idx="7">
                  <c:v>Prostějov Hospital</c:v>
                </c:pt>
                <c:pt idx="8">
                  <c:v>Regional Hospital Kladno</c:v>
                </c:pt>
                <c:pt idx="9">
                  <c:v>Litomerice city hospital</c:v>
                </c:pt>
                <c:pt idx="10">
                  <c:v>Regional hospital Pardubice</c:v>
                </c:pt>
                <c:pt idx="11">
                  <c:v>Na Homolce Hospital</c:v>
                </c:pt>
                <c:pt idx="12">
                  <c:v>Hospital České Budějovice</c:v>
                </c:pt>
                <c:pt idx="13">
                  <c:v>Associated Medical Devices Krnov - Neurology</c:v>
                </c:pt>
                <c:pt idx="14">
                  <c:v>Faculty Hospital Kralovske Vinohrady Prague</c:v>
                </c:pt>
                <c:pt idx="15">
                  <c:v>Regional Hospital Trutnov</c:v>
                </c:pt>
                <c:pt idx="16">
                  <c:v>Decin Hospital, Krajska zdravotni, a.s.</c:v>
                </c:pt>
                <c:pt idx="17">
                  <c:v>University Hospital Motol Prague</c:v>
                </c:pt>
                <c:pt idx="18">
                  <c:v>Jihlava Hospital </c:v>
                </c:pt>
                <c:pt idx="19">
                  <c:v>Karlovarská krajská nemocnice, a.s.</c:v>
                </c:pt>
                <c:pt idx="20">
                  <c:v>University Hospital Olomouc</c:v>
                </c:pt>
                <c:pt idx="21">
                  <c:v>Hospital Kolín - Středočeský kraj</c:v>
                </c:pt>
                <c:pt idx="22">
                  <c:v>Regional hospital Liberec</c:v>
                </c:pt>
                <c:pt idx="23">
                  <c:v>Hospital Břeclav</c:v>
                </c:pt>
                <c:pt idx="24">
                  <c:v>University Hospital Brno</c:v>
                </c:pt>
                <c:pt idx="25">
                  <c:v>Hospital Blansko</c:v>
                </c:pt>
                <c:pt idx="26">
                  <c:v>Krajská zdravotní, a.s. - Nemocnice Chomutov, o.z.</c:v>
                </c:pt>
                <c:pt idx="27">
                  <c:v>Czech Republic</c:v>
                </c:pt>
                <c:pt idx="28">
                  <c:v>Hospital Teplice</c:v>
                </c:pt>
                <c:pt idx="29">
                  <c:v>Regional Hospital of Uherské Hradiště</c:v>
                </c:pt>
                <c:pt idx="30">
                  <c:v>Vyskov Hospital - Neurology</c:v>
                </c:pt>
                <c:pt idx="31">
                  <c:v>Pisek Hospital</c:v>
                </c:pt>
                <c:pt idx="32">
                  <c:v>Municipal Hospital Ostrava</c:v>
                </c:pt>
                <c:pt idx="33">
                  <c:v>Area Hospital Příbram - Neurology</c:v>
                </c:pt>
                <c:pt idx="34">
                  <c:v>Faculty Hospital Plzen</c:v>
                </c:pt>
                <c:pt idx="35">
                  <c:v>Hospital Trinec</c:v>
                </c:pt>
                <c:pt idx="36">
                  <c:v>Masaryk hospital Usti nad Labem</c:v>
                </c:pt>
                <c:pt idx="37">
                  <c:v>University Hospital Ostrava</c:v>
                </c:pt>
                <c:pt idx="38">
                  <c:v>Central military hospital</c:v>
                </c:pt>
                <c:pt idx="39">
                  <c:v>University Hospital Hradec Kralove</c:v>
                </c:pt>
                <c:pt idx="40">
                  <c:v>Karvinska hornicka nemocnice</c:v>
                </c:pt>
                <c:pt idx="41">
                  <c:v>St. Anne's University Hospital Brno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1.5</c:v>
                </c:pt>
                <c:pt idx="19">
                  <c:v>1.5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C4E2-4BC5-8B16-E4C5061E81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3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hospital stay (days)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EE13-448E-8E42-DEAE457D2D33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EE13-448E-8E42-DEAE457D2D33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EE13-448E-8E42-DEAE457D2D33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EE13-448E-8E42-DEAE457D2D33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EE13-448E-8E42-DEAE457D2D33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EE13-448E-8E42-DEAE457D2D33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EE13-448E-8E42-DEAE457D2D33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EE13-448E-8E42-DEAE457D2D33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EE13-448E-8E42-DEAE457D2D33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EE13-448E-8E42-DEAE457D2D33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EE13-448E-8E42-DEAE457D2D33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EE13-448E-8E42-DEAE457D2D33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EE13-448E-8E42-DEAE457D2D33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EE13-448E-8E42-DEAE457D2D33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EE13-448E-8E42-DEAE457D2D33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EE13-448E-8E42-DEAE457D2D33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EE13-448E-8E42-DEAE457D2D33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EE13-448E-8E42-DEAE457D2D33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EE13-448E-8E42-DEAE457D2D33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EE13-448E-8E42-DEAE457D2D33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EE13-448E-8E42-DEAE457D2D33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EE13-448E-8E42-DEAE457D2D33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EE13-448E-8E42-DEAE457D2D33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EE13-448E-8E42-DEAE457D2D33}"/>
              </c:ext>
            </c:extLst>
          </c:dPt>
          <c:dPt>
            <c:idx val="24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31-EE13-448E-8E42-DEAE457D2D33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EE13-448E-8E42-DEAE457D2D33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EE13-448E-8E42-DEAE457D2D33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EE13-448E-8E42-DEAE457D2D33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EE13-448E-8E42-DEAE457D2D33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EE13-448E-8E42-DEAE457D2D33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EE13-448E-8E42-DEAE457D2D33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EE13-448E-8E42-DEAE457D2D33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EE13-448E-8E42-DEAE457D2D33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EE13-448E-8E42-DEAE457D2D33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EE13-448E-8E42-DEAE457D2D33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EE13-448E-8E42-DEAE457D2D33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EE13-448E-8E42-DEAE457D2D33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EE13-448E-8E42-DEAE457D2D33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EE13-448E-8E42-DEAE457D2D33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EE13-448E-8E42-DEAE457D2D33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EE13-448E-8E42-DEAE457D2D33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EE13-448E-8E42-DEAE457D2D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boto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Sheet1!$A$2:$A$43</c:f>
              <c:strCache>
                <c:ptCount val="42"/>
                <c:pt idx="0">
                  <c:v>Hospital České Budějovice</c:v>
                </c:pt>
                <c:pt idx="1">
                  <c:v>Krajská zdravotní, a.s. - Nemocnice Chomutov, o.z.</c:v>
                </c:pt>
                <c:pt idx="2">
                  <c:v>Vítkovice Hospital Ostrava</c:v>
                </c:pt>
                <c:pt idx="3">
                  <c:v>Jihlava Hospital </c:v>
                </c:pt>
                <c:pt idx="4">
                  <c:v>Regional Hospital Kladno</c:v>
                </c:pt>
                <c:pt idx="5">
                  <c:v>Masaryk hospital Usti nad Labem</c:v>
                </c:pt>
                <c:pt idx="6">
                  <c:v>Faculty Hospital Plzen</c:v>
                </c:pt>
                <c:pt idx="7">
                  <c:v>Hospital Trinec</c:v>
                </c:pt>
                <c:pt idx="8">
                  <c:v>Thomayer's Hospital Prague</c:v>
                </c:pt>
                <c:pt idx="9">
                  <c:v>University Hospital Brno</c:v>
                </c:pt>
                <c:pt idx="10">
                  <c:v>Hospital Břeclav</c:v>
                </c:pt>
                <c:pt idx="11">
                  <c:v>Regional hospital Liberec</c:v>
                </c:pt>
                <c:pt idx="12">
                  <c:v>Karlovarská krajská nemocnice, a.s.</c:v>
                </c:pt>
                <c:pt idx="13">
                  <c:v>Faculty Hospital Kralovske Vinohrady Prague</c:v>
                </c:pt>
                <c:pt idx="14">
                  <c:v>Regional Hospital Trutnov</c:v>
                </c:pt>
                <c:pt idx="15">
                  <c:v>Decin Hospital, Krajska zdravotni, a.s.</c:v>
                </c:pt>
                <c:pt idx="16">
                  <c:v>Hospital Teplice</c:v>
                </c:pt>
                <c:pt idx="17">
                  <c:v>Nemocnice Znojmo</c:v>
                </c:pt>
                <c:pt idx="18">
                  <c:v>NEMOS Sokolov, Hospital Sokolov</c:v>
                </c:pt>
                <c:pt idx="19">
                  <c:v>University Hospital Olomouc</c:v>
                </c:pt>
                <c:pt idx="20">
                  <c:v>Hospital Kolín - Středočeský kraj</c:v>
                </c:pt>
                <c:pt idx="21">
                  <c:v>Associated Medical Devices Krnov - Neurology</c:v>
                </c:pt>
                <c:pt idx="22">
                  <c:v>Regional hospital Nachod</c:v>
                </c:pt>
                <c:pt idx="23">
                  <c:v>Regional hospital Pardubice</c:v>
                </c:pt>
                <c:pt idx="24">
                  <c:v>Czech Republic</c:v>
                </c:pt>
                <c:pt idx="25">
                  <c:v>T.Bata Regional Hospital Zlín</c:v>
                </c:pt>
                <c:pt idx="26">
                  <c:v>Regional Hospital of Uherské Hradiště</c:v>
                </c:pt>
                <c:pt idx="27">
                  <c:v>Municipal Hospital Ostrava</c:v>
                </c:pt>
                <c:pt idx="28">
                  <c:v>University Hospital Ostrava</c:v>
                </c:pt>
                <c:pt idx="29">
                  <c:v>Na Homolce Hospital</c:v>
                </c:pt>
                <c:pt idx="30">
                  <c:v>University Hospital Hradec Kralove</c:v>
                </c:pt>
                <c:pt idx="31">
                  <c:v>Karvinska hornicka nemocnice</c:v>
                </c:pt>
                <c:pt idx="32">
                  <c:v>University Hospital Motol Prague</c:v>
                </c:pt>
                <c:pt idx="33">
                  <c:v>Area Hospital Příbram - Neurology</c:v>
                </c:pt>
                <c:pt idx="34">
                  <c:v>Pisek Hospital</c:v>
                </c:pt>
                <c:pt idx="35">
                  <c:v>Litomerice city hospital</c:v>
                </c:pt>
                <c:pt idx="36">
                  <c:v>Hospital Blansko</c:v>
                </c:pt>
                <c:pt idx="37">
                  <c:v>Prostějov Hospital</c:v>
                </c:pt>
                <c:pt idx="38">
                  <c:v>Central military hospital</c:v>
                </c:pt>
                <c:pt idx="39">
                  <c:v>St. Anne's University Hospital Brno</c:v>
                </c:pt>
                <c:pt idx="40">
                  <c:v>Vyskov Hospital - Neurology</c:v>
                </c:pt>
                <c:pt idx="41">
                  <c:v>General Faculty Hospital Prague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7</c:v>
                </c:pt>
                <c:pt idx="33">
                  <c:v>7</c:v>
                </c:pt>
                <c:pt idx="34">
                  <c:v>7</c:v>
                </c:pt>
                <c:pt idx="35">
                  <c:v>7</c:v>
                </c:pt>
                <c:pt idx="36">
                  <c:v>7</c:v>
                </c:pt>
                <c:pt idx="37">
                  <c:v>7</c:v>
                </c:pt>
                <c:pt idx="38">
                  <c:v>7</c:v>
                </c:pt>
                <c:pt idx="39">
                  <c:v>7</c:v>
                </c:pt>
                <c:pt idx="40">
                  <c:v>10</c:v>
                </c:pt>
                <c:pt idx="4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EE13-448E-8E42-DEAE457D2D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endParaRPr lang="en-GB"/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domů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50.38</c:v>
                </c:pt>
                <c:pt idx="1">
                  <c:v>30.58</c:v>
                </c:pt>
                <c:pt idx="2">
                  <c:v>8.25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B12B-4834-A30A-1FB2B2F23B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překlad v rámci stejného zdravotnického zařízení (ZZ)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15.64</c:v>
                </c:pt>
                <c:pt idx="1">
                  <c:v>25.62</c:v>
                </c:pt>
                <c:pt idx="2">
                  <c:v>14.43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12B-4834-A30A-1FB2B2F23B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překlad do jiného zdravotnického zařízení (ZZ)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22.11</c:v>
                </c:pt>
                <c:pt idx="1">
                  <c:v>29.75</c:v>
                </c:pt>
                <c:pt idx="2">
                  <c:v>69.069999999999993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B12B-4834-A30A-1FB2B2F23B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zařízení sociální péče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5.41</c:v>
                </c:pt>
                <c:pt idx="1">
                  <c:v>3.31</c:v>
                </c:pt>
                <c:pt idx="2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B12B-4834-A30A-1FB2B2F23B0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zemřel/a</c:v>
                </c:pt>
              </c:strCache>
            </c:strRef>
          </c:tx>
          <c:spPr>
            <a:solidFill>
              <a:srgbClr val="4C467F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6.47</c:v>
                </c:pt>
                <c:pt idx="1">
                  <c:v>10.74</c:v>
                </c:pt>
                <c:pt idx="2">
                  <c:v>8.25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B12B-4834-A30A-1FB2B2F23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endParaRPr lang="en-GB"/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domů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iCMP</c:v>
                </c:pt>
                <c:pt idx="1">
                  <c:v>ICH</c:v>
                </c:pt>
                <c:pt idx="2">
                  <c:v>SAK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51.52</c:v>
                </c:pt>
                <c:pt idx="1">
                  <c:v>19.78</c:v>
                </c:pt>
                <c:pt idx="2">
                  <c:v>38.33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7FA7-4F4E-9084-7EE046A92F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překlad v rámci stejného zdravotnického zařízení (ZZ)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iCMP</c:v>
                </c:pt>
                <c:pt idx="1">
                  <c:v>ICH</c:v>
                </c:pt>
                <c:pt idx="2">
                  <c:v>SAK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15.53</c:v>
                </c:pt>
                <c:pt idx="1">
                  <c:v>20.329999999999998</c:v>
                </c:pt>
                <c:pt idx="2">
                  <c:v>6.67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7FA7-4F4E-9084-7EE046A92F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překlad do jiného zdravotnického zařízení (ZZ)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iCMP</c:v>
                </c:pt>
                <c:pt idx="1">
                  <c:v>ICH</c:v>
                </c:pt>
                <c:pt idx="2">
                  <c:v>SAK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19.38</c:v>
                </c:pt>
                <c:pt idx="1">
                  <c:v>25.55</c:v>
                </c:pt>
                <c:pt idx="2">
                  <c:v>43.33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7FA7-4F4E-9084-7EE046A92F7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zařízení sociální péče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iCMP</c:v>
                </c:pt>
                <c:pt idx="1">
                  <c:v>ICH</c:v>
                </c:pt>
                <c:pt idx="2">
                  <c:v>SAK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6.82</c:v>
                </c:pt>
                <c:pt idx="1">
                  <c:v>6.87</c:v>
                </c:pt>
                <c:pt idx="2">
                  <c:v>1.67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7FA7-4F4E-9084-7EE046A92F7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zemřel/a</c:v>
                </c:pt>
              </c:strCache>
            </c:strRef>
          </c:tx>
          <c:spPr>
            <a:solidFill>
              <a:srgbClr val="4C467F"/>
            </a:solidFill>
          </c:spPr>
          <c:invertIfNegative val="1"/>
          <c:cat>
            <c:strRef>
              <c:f>Sheet1!$A$2:$A$4</c:f>
              <c:strCache>
                <c:ptCount val="3"/>
                <c:pt idx="0">
                  <c:v>iCMP</c:v>
                </c:pt>
                <c:pt idx="1">
                  <c:v>ICH</c:v>
                </c:pt>
                <c:pt idx="2">
                  <c:v>SAK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6.75</c:v>
                </c:pt>
                <c:pt idx="1">
                  <c:v>27.47</c:v>
                </c:pt>
                <c:pt idx="2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7FA7-4F4E-9084-7EE046A92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JIP 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Sheet1!$A$2:$A$43</c:f>
              <c:strCache>
                <c:ptCount val="42"/>
                <c:pt idx="0">
                  <c:v>Area Hospital Příbram - Neurology</c:v>
                </c:pt>
                <c:pt idx="1">
                  <c:v>Hospital České Budějovice</c:v>
                </c:pt>
                <c:pt idx="2">
                  <c:v>Thomayer's Hospital Prague</c:v>
                </c:pt>
                <c:pt idx="3">
                  <c:v>Nemocnice Znojmo</c:v>
                </c:pt>
                <c:pt idx="4">
                  <c:v>University Hospital Brno</c:v>
                </c:pt>
                <c:pt idx="5">
                  <c:v>Karlovarská krajská nemocnice, a.s.</c:v>
                </c:pt>
                <c:pt idx="6">
                  <c:v>Hospital Trinec</c:v>
                </c:pt>
                <c:pt idx="7">
                  <c:v>T.Bata Regional Hospital Zlín</c:v>
                </c:pt>
                <c:pt idx="8">
                  <c:v>Litomerice city hospital</c:v>
                </c:pt>
                <c:pt idx="9">
                  <c:v>Regional hospital Pardubice</c:v>
                </c:pt>
                <c:pt idx="10">
                  <c:v>University Hospital Hradec Kralove</c:v>
                </c:pt>
                <c:pt idx="11">
                  <c:v>Hospital Teplice</c:v>
                </c:pt>
                <c:pt idx="12">
                  <c:v>Regional Hospital Kladno</c:v>
                </c:pt>
                <c:pt idx="13">
                  <c:v>Vítkovice Hospital Ostrava</c:v>
                </c:pt>
                <c:pt idx="14">
                  <c:v>Faculty Hospital Kralovske Vinohrady Prague</c:v>
                </c:pt>
                <c:pt idx="15">
                  <c:v>University Hospital Motol Prague</c:v>
                </c:pt>
                <c:pt idx="16">
                  <c:v>Regional Hospital of Uherské Hradiště</c:v>
                </c:pt>
                <c:pt idx="17">
                  <c:v>NEMOS Sokolov, Hospital Sokolov</c:v>
                </c:pt>
                <c:pt idx="18">
                  <c:v>Czech Republic</c:v>
                </c:pt>
                <c:pt idx="19">
                  <c:v>St. Anne's University Hospital Brno</c:v>
                </c:pt>
                <c:pt idx="20">
                  <c:v>General Faculty Hospital Prague</c:v>
                </c:pt>
                <c:pt idx="21">
                  <c:v>Faculty Hospital Plzen</c:v>
                </c:pt>
                <c:pt idx="22">
                  <c:v>Karvinska hornicka nemocnice</c:v>
                </c:pt>
                <c:pt idx="23">
                  <c:v>Municipal Hospital Ostrava</c:v>
                </c:pt>
                <c:pt idx="24">
                  <c:v>University Hospital Ostrava</c:v>
                </c:pt>
                <c:pt idx="25">
                  <c:v>Masaryk hospital Usti nad Labem</c:v>
                </c:pt>
                <c:pt idx="26">
                  <c:v>Hospital Břeclav</c:v>
                </c:pt>
                <c:pt idx="27">
                  <c:v>Decin Hospital, Krajska zdravotni, a.s.</c:v>
                </c:pt>
                <c:pt idx="28">
                  <c:v>Pisek Hospital</c:v>
                </c:pt>
                <c:pt idx="29">
                  <c:v>Hospital Kolín - Středočeský kraj</c:v>
                </c:pt>
                <c:pt idx="30">
                  <c:v>Regional Hospital Trutnov</c:v>
                </c:pt>
                <c:pt idx="31">
                  <c:v>Vyskov Hospital - Neurology</c:v>
                </c:pt>
                <c:pt idx="32">
                  <c:v>Central military hospital</c:v>
                </c:pt>
                <c:pt idx="33">
                  <c:v>Regional hospital Liberec</c:v>
                </c:pt>
                <c:pt idx="34">
                  <c:v>Hospital Blansko</c:v>
                </c:pt>
                <c:pt idx="35">
                  <c:v>University Hospital Olomouc</c:v>
                </c:pt>
                <c:pt idx="36">
                  <c:v>Krajská zdravotní, a.s. - Nemocnice Chomutov, o.z.</c:v>
                </c:pt>
                <c:pt idx="37">
                  <c:v>Associated Medical Devices Krnov - Neurology</c:v>
                </c:pt>
                <c:pt idx="38">
                  <c:v>Regional hospital Nachod</c:v>
                </c:pt>
                <c:pt idx="39">
                  <c:v>Na Homolce Hospital</c:v>
                </c:pt>
                <c:pt idx="40">
                  <c:v>Jihlava Hospital </c:v>
                </c:pt>
                <c:pt idx="41">
                  <c:v>Prostějov Hospital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21.05</c:v>
                </c:pt>
                <c:pt idx="1">
                  <c:v>32.369999999999997</c:v>
                </c:pt>
                <c:pt idx="2">
                  <c:v>34.29</c:v>
                </c:pt>
                <c:pt idx="3">
                  <c:v>39.47</c:v>
                </c:pt>
                <c:pt idx="4">
                  <c:v>43.56</c:v>
                </c:pt>
                <c:pt idx="5">
                  <c:v>45.31</c:v>
                </c:pt>
                <c:pt idx="6">
                  <c:v>50.67</c:v>
                </c:pt>
                <c:pt idx="7">
                  <c:v>53.85</c:v>
                </c:pt>
                <c:pt idx="8">
                  <c:v>55.77</c:v>
                </c:pt>
                <c:pt idx="9">
                  <c:v>59.55</c:v>
                </c:pt>
                <c:pt idx="10">
                  <c:v>60.71</c:v>
                </c:pt>
                <c:pt idx="11">
                  <c:v>62.62</c:v>
                </c:pt>
                <c:pt idx="12">
                  <c:v>62.79</c:v>
                </c:pt>
                <c:pt idx="13">
                  <c:v>64.55</c:v>
                </c:pt>
                <c:pt idx="14">
                  <c:v>65.12</c:v>
                </c:pt>
                <c:pt idx="15">
                  <c:v>65.260000000000005</c:v>
                </c:pt>
                <c:pt idx="16">
                  <c:v>67.349999999999994</c:v>
                </c:pt>
                <c:pt idx="17">
                  <c:v>67.739999999999995</c:v>
                </c:pt>
                <c:pt idx="18">
                  <c:v>68.38</c:v>
                </c:pt>
                <c:pt idx="19">
                  <c:v>69.17</c:v>
                </c:pt>
                <c:pt idx="20">
                  <c:v>69.84</c:v>
                </c:pt>
                <c:pt idx="21">
                  <c:v>71</c:v>
                </c:pt>
                <c:pt idx="22">
                  <c:v>71.28</c:v>
                </c:pt>
                <c:pt idx="23">
                  <c:v>72</c:v>
                </c:pt>
                <c:pt idx="24">
                  <c:v>73.13</c:v>
                </c:pt>
                <c:pt idx="25">
                  <c:v>75.16</c:v>
                </c:pt>
                <c:pt idx="26">
                  <c:v>76.83</c:v>
                </c:pt>
                <c:pt idx="27">
                  <c:v>77.14</c:v>
                </c:pt>
                <c:pt idx="28">
                  <c:v>79.41</c:v>
                </c:pt>
                <c:pt idx="29">
                  <c:v>80</c:v>
                </c:pt>
                <c:pt idx="30">
                  <c:v>80</c:v>
                </c:pt>
                <c:pt idx="31">
                  <c:v>83.33</c:v>
                </c:pt>
                <c:pt idx="32">
                  <c:v>83.33</c:v>
                </c:pt>
                <c:pt idx="33">
                  <c:v>84.81</c:v>
                </c:pt>
                <c:pt idx="34">
                  <c:v>86.36</c:v>
                </c:pt>
                <c:pt idx="35">
                  <c:v>87.83</c:v>
                </c:pt>
                <c:pt idx="36">
                  <c:v>88.17</c:v>
                </c:pt>
                <c:pt idx="37">
                  <c:v>88.52</c:v>
                </c:pt>
                <c:pt idx="38">
                  <c:v>91.3</c:v>
                </c:pt>
                <c:pt idx="39">
                  <c:v>92.16</c:v>
                </c:pt>
                <c:pt idx="40">
                  <c:v>95.52</c:v>
                </c:pt>
                <c:pt idx="41">
                  <c:v>96.77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9FC2-4C1E-9F84-5E4A152ECF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jiné monitorované lůžko (telemetrie)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Area Hospital Příbram - Neurology</c:v>
                </c:pt>
                <c:pt idx="1">
                  <c:v>Hospital České Budějovice</c:v>
                </c:pt>
                <c:pt idx="2">
                  <c:v>Thomayer's Hospital Prague</c:v>
                </c:pt>
                <c:pt idx="3">
                  <c:v>Nemocnice Znojmo</c:v>
                </c:pt>
                <c:pt idx="4">
                  <c:v>University Hospital Brno</c:v>
                </c:pt>
                <c:pt idx="5">
                  <c:v>Karlovarská krajská nemocnice, a.s.</c:v>
                </c:pt>
                <c:pt idx="6">
                  <c:v>Hospital Trinec</c:v>
                </c:pt>
                <c:pt idx="7">
                  <c:v>T.Bata Regional Hospital Zlín</c:v>
                </c:pt>
                <c:pt idx="8">
                  <c:v>Litomerice city hospital</c:v>
                </c:pt>
                <c:pt idx="9">
                  <c:v>Regional hospital Pardubice</c:v>
                </c:pt>
                <c:pt idx="10">
                  <c:v>University Hospital Hradec Kralove</c:v>
                </c:pt>
                <c:pt idx="11">
                  <c:v>Hospital Teplice</c:v>
                </c:pt>
                <c:pt idx="12">
                  <c:v>Regional Hospital Kladno</c:v>
                </c:pt>
                <c:pt idx="13">
                  <c:v>Vítkovice Hospital Ostrava</c:v>
                </c:pt>
                <c:pt idx="14">
                  <c:v>Faculty Hospital Kralovske Vinohrady Prague</c:v>
                </c:pt>
                <c:pt idx="15">
                  <c:v>University Hospital Motol Prague</c:v>
                </c:pt>
                <c:pt idx="16">
                  <c:v>Regional Hospital of Uherské Hradiště</c:v>
                </c:pt>
                <c:pt idx="17">
                  <c:v>NEMOS Sokolov, Hospital Sokolov</c:v>
                </c:pt>
                <c:pt idx="18">
                  <c:v>Czech Republic</c:v>
                </c:pt>
                <c:pt idx="19">
                  <c:v>St. Anne's University Hospital Brno</c:v>
                </c:pt>
                <c:pt idx="20">
                  <c:v>General Faculty Hospital Prague</c:v>
                </c:pt>
                <c:pt idx="21">
                  <c:v>Faculty Hospital Plzen</c:v>
                </c:pt>
                <c:pt idx="22">
                  <c:v>Karvinska hornicka nemocnice</c:v>
                </c:pt>
                <c:pt idx="23">
                  <c:v>Municipal Hospital Ostrava</c:v>
                </c:pt>
                <c:pt idx="24">
                  <c:v>University Hospital Ostrava</c:v>
                </c:pt>
                <c:pt idx="25">
                  <c:v>Masaryk hospital Usti nad Labem</c:v>
                </c:pt>
                <c:pt idx="26">
                  <c:v>Hospital Břeclav</c:v>
                </c:pt>
                <c:pt idx="27">
                  <c:v>Decin Hospital, Krajska zdravotni, a.s.</c:v>
                </c:pt>
                <c:pt idx="28">
                  <c:v>Pisek Hospital</c:v>
                </c:pt>
                <c:pt idx="29">
                  <c:v>Hospital Kolín - Středočeský kraj</c:v>
                </c:pt>
                <c:pt idx="30">
                  <c:v>Regional Hospital Trutnov</c:v>
                </c:pt>
                <c:pt idx="31">
                  <c:v>Vyskov Hospital - Neurology</c:v>
                </c:pt>
                <c:pt idx="32">
                  <c:v>Central military hospital</c:v>
                </c:pt>
                <c:pt idx="33">
                  <c:v>Regional hospital Liberec</c:v>
                </c:pt>
                <c:pt idx="34">
                  <c:v>Hospital Blansko</c:v>
                </c:pt>
                <c:pt idx="35">
                  <c:v>University Hospital Olomouc</c:v>
                </c:pt>
                <c:pt idx="36">
                  <c:v>Krajská zdravotní, a.s. - Nemocnice Chomutov, o.z.</c:v>
                </c:pt>
                <c:pt idx="37">
                  <c:v>Associated Medical Devices Krnov - Neurology</c:v>
                </c:pt>
                <c:pt idx="38">
                  <c:v>Regional hospital Nachod</c:v>
                </c:pt>
                <c:pt idx="39">
                  <c:v>Na Homolce Hospital</c:v>
                </c:pt>
                <c:pt idx="40">
                  <c:v>Jihlava Hospital </c:v>
                </c:pt>
                <c:pt idx="41">
                  <c:v>Prostějov Hospital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3.51</c:v>
                </c:pt>
                <c:pt idx="1">
                  <c:v>43.35</c:v>
                </c:pt>
                <c:pt idx="2">
                  <c:v>0</c:v>
                </c:pt>
                <c:pt idx="3">
                  <c:v>13.16</c:v>
                </c:pt>
                <c:pt idx="4">
                  <c:v>42.57</c:v>
                </c:pt>
                <c:pt idx="5">
                  <c:v>0</c:v>
                </c:pt>
                <c:pt idx="6">
                  <c:v>0</c:v>
                </c:pt>
                <c:pt idx="7">
                  <c:v>0.96</c:v>
                </c:pt>
                <c:pt idx="8">
                  <c:v>3.85</c:v>
                </c:pt>
                <c:pt idx="9">
                  <c:v>0</c:v>
                </c:pt>
                <c:pt idx="10">
                  <c:v>39.29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2.33</c:v>
                </c:pt>
                <c:pt idx="15">
                  <c:v>18.420000000000002</c:v>
                </c:pt>
                <c:pt idx="16">
                  <c:v>0</c:v>
                </c:pt>
                <c:pt idx="17">
                  <c:v>0</c:v>
                </c:pt>
                <c:pt idx="18">
                  <c:v>6.25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9.57</c:v>
                </c:pt>
                <c:pt idx="23">
                  <c:v>0.8</c:v>
                </c:pt>
                <c:pt idx="24">
                  <c:v>0.75</c:v>
                </c:pt>
                <c:pt idx="25">
                  <c:v>1.96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1.08</c:v>
                </c:pt>
                <c:pt idx="37">
                  <c:v>0</c:v>
                </c:pt>
                <c:pt idx="38">
                  <c:v>0</c:v>
                </c:pt>
                <c:pt idx="39">
                  <c:v>3.92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C2-4C1E-9F84-5E4A152ECF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standardní lůžko</c:v>
                </c:pt>
              </c:strCache>
            </c:strRef>
          </c:tx>
          <c:invertIfNegative val="1"/>
          <c:cat>
            <c:strRef>
              <c:f>Sheet1!$A$2:$A$43</c:f>
              <c:strCache>
                <c:ptCount val="42"/>
                <c:pt idx="0">
                  <c:v>Area Hospital Příbram - Neurology</c:v>
                </c:pt>
                <c:pt idx="1">
                  <c:v>Hospital České Budějovice</c:v>
                </c:pt>
                <c:pt idx="2">
                  <c:v>Thomayer's Hospital Prague</c:v>
                </c:pt>
                <c:pt idx="3">
                  <c:v>Nemocnice Znojmo</c:v>
                </c:pt>
                <c:pt idx="4">
                  <c:v>University Hospital Brno</c:v>
                </c:pt>
                <c:pt idx="5">
                  <c:v>Karlovarská krajská nemocnice, a.s.</c:v>
                </c:pt>
                <c:pt idx="6">
                  <c:v>Hospital Trinec</c:v>
                </c:pt>
                <c:pt idx="7">
                  <c:v>T.Bata Regional Hospital Zlín</c:v>
                </c:pt>
                <c:pt idx="8">
                  <c:v>Litomerice city hospital</c:v>
                </c:pt>
                <c:pt idx="9">
                  <c:v>Regional hospital Pardubice</c:v>
                </c:pt>
                <c:pt idx="10">
                  <c:v>University Hospital Hradec Kralove</c:v>
                </c:pt>
                <c:pt idx="11">
                  <c:v>Hospital Teplice</c:v>
                </c:pt>
                <c:pt idx="12">
                  <c:v>Regional Hospital Kladno</c:v>
                </c:pt>
                <c:pt idx="13">
                  <c:v>Vítkovice Hospital Ostrava</c:v>
                </c:pt>
                <c:pt idx="14">
                  <c:v>Faculty Hospital Kralovske Vinohrady Prague</c:v>
                </c:pt>
                <c:pt idx="15">
                  <c:v>University Hospital Motol Prague</c:v>
                </c:pt>
                <c:pt idx="16">
                  <c:v>Regional Hospital of Uherské Hradiště</c:v>
                </c:pt>
                <c:pt idx="17">
                  <c:v>NEMOS Sokolov, Hospital Sokolov</c:v>
                </c:pt>
                <c:pt idx="18">
                  <c:v>Czech Republic</c:v>
                </c:pt>
                <c:pt idx="19">
                  <c:v>St. Anne's University Hospital Brno</c:v>
                </c:pt>
                <c:pt idx="20">
                  <c:v>General Faculty Hospital Prague</c:v>
                </c:pt>
                <c:pt idx="21">
                  <c:v>Faculty Hospital Plzen</c:v>
                </c:pt>
                <c:pt idx="22">
                  <c:v>Karvinska hornicka nemocnice</c:v>
                </c:pt>
                <c:pt idx="23">
                  <c:v>Municipal Hospital Ostrava</c:v>
                </c:pt>
                <c:pt idx="24">
                  <c:v>University Hospital Ostrava</c:v>
                </c:pt>
                <c:pt idx="25">
                  <c:v>Masaryk hospital Usti nad Labem</c:v>
                </c:pt>
                <c:pt idx="26">
                  <c:v>Hospital Břeclav</c:v>
                </c:pt>
                <c:pt idx="27">
                  <c:v>Decin Hospital, Krajska zdravotni, a.s.</c:v>
                </c:pt>
                <c:pt idx="28">
                  <c:v>Pisek Hospital</c:v>
                </c:pt>
                <c:pt idx="29">
                  <c:v>Hospital Kolín - Středočeský kraj</c:v>
                </c:pt>
                <c:pt idx="30">
                  <c:v>Regional Hospital Trutnov</c:v>
                </c:pt>
                <c:pt idx="31">
                  <c:v>Vyskov Hospital - Neurology</c:v>
                </c:pt>
                <c:pt idx="32">
                  <c:v>Central military hospital</c:v>
                </c:pt>
                <c:pt idx="33">
                  <c:v>Regional hospital Liberec</c:v>
                </c:pt>
                <c:pt idx="34">
                  <c:v>Hospital Blansko</c:v>
                </c:pt>
                <c:pt idx="35">
                  <c:v>University Hospital Olomouc</c:v>
                </c:pt>
                <c:pt idx="36">
                  <c:v>Krajská zdravotní, a.s. - Nemocnice Chomutov, o.z.</c:v>
                </c:pt>
                <c:pt idx="37">
                  <c:v>Associated Medical Devices Krnov - Neurology</c:v>
                </c:pt>
                <c:pt idx="38">
                  <c:v>Regional hospital Nachod</c:v>
                </c:pt>
                <c:pt idx="39">
                  <c:v>Na Homolce Hospital</c:v>
                </c:pt>
                <c:pt idx="40">
                  <c:v>Jihlava Hospital </c:v>
                </c:pt>
                <c:pt idx="41">
                  <c:v>Prostějov Hospital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75.44</c:v>
                </c:pt>
                <c:pt idx="1">
                  <c:v>24.28</c:v>
                </c:pt>
                <c:pt idx="2">
                  <c:v>65.709999999999994</c:v>
                </c:pt>
                <c:pt idx="3">
                  <c:v>47.37</c:v>
                </c:pt>
                <c:pt idx="4">
                  <c:v>13.86</c:v>
                </c:pt>
                <c:pt idx="5">
                  <c:v>54.69</c:v>
                </c:pt>
                <c:pt idx="6">
                  <c:v>49.33</c:v>
                </c:pt>
                <c:pt idx="7">
                  <c:v>45.19</c:v>
                </c:pt>
                <c:pt idx="8">
                  <c:v>40.380000000000003</c:v>
                </c:pt>
                <c:pt idx="9">
                  <c:v>40.450000000000003</c:v>
                </c:pt>
                <c:pt idx="10">
                  <c:v>0</c:v>
                </c:pt>
                <c:pt idx="11">
                  <c:v>37.380000000000003</c:v>
                </c:pt>
                <c:pt idx="12">
                  <c:v>37.21</c:v>
                </c:pt>
                <c:pt idx="13">
                  <c:v>35.450000000000003</c:v>
                </c:pt>
                <c:pt idx="14">
                  <c:v>32.56</c:v>
                </c:pt>
                <c:pt idx="15">
                  <c:v>16.32</c:v>
                </c:pt>
                <c:pt idx="16">
                  <c:v>32.65</c:v>
                </c:pt>
                <c:pt idx="17">
                  <c:v>32.26</c:v>
                </c:pt>
                <c:pt idx="18">
                  <c:v>25.36</c:v>
                </c:pt>
                <c:pt idx="19">
                  <c:v>30.83</c:v>
                </c:pt>
                <c:pt idx="20">
                  <c:v>30.16</c:v>
                </c:pt>
                <c:pt idx="21">
                  <c:v>29</c:v>
                </c:pt>
                <c:pt idx="22">
                  <c:v>19.149999999999999</c:v>
                </c:pt>
                <c:pt idx="23">
                  <c:v>27.2</c:v>
                </c:pt>
                <c:pt idx="24">
                  <c:v>26.12</c:v>
                </c:pt>
                <c:pt idx="25">
                  <c:v>22.88</c:v>
                </c:pt>
                <c:pt idx="26">
                  <c:v>23.17</c:v>
                </c:pt>
                <c:pt idx="27">
                  <c:v>22.86</c:v>
                </c:pt>
                <c:pt idx="28">
                  <c:v>20.59</c:v>
                </c:pt>
                <c:pt idx="29">
                  <c:v>20</c:v>
                </c:pt>
                <c:pt idx="30">
                  <c:v>20</c:v>
                </c:pt>
                <c:pt idx="31">
                  <c:v>16.670000000000002</c:v>
                </c:pt>
                <c:pt idx="32">
                  <c:v>16.670000000000002</c:v>
                </c:pt>
                <c:pt idx="33">
                  <c:v>15.19</c:v>
                </c:pt>
                <c:pt idx="34">
                  <c:v>13.64</c:v>
                </c:pt>
                <c:pt idx="35">
                  <c:v>12.17</c:v>
                </c:pt>
                <c:pt idx="36">
                  <c:v>10.75</c:v>
                </c:pt>
                <c:pt idx="37">
                  <c:v>11.48</c:v>
                </c:pt>
                <c:pt idx="38">
                  <c:v>8.6999999999999993</c:v>
                </c:pt>
                <c:pt idx="39">
                  <c:v>3.92</c:v>
                </c:pt>
                <c:pt idx="40">
                  <c:v>4.4800000000000004</c:v>
                </c:pt>
                <c:pt idx="41">
                  <c:v>3.23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C2-4C1E-9F84-5E4A152EC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cs-CZ"/>
              <a:t>Typ oddělení (%)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neurologie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92.93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F206-46B1-8236-F6DDFC7DA2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neurochirurgie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2.67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F206-46B1-8236-F6DDFC7DA2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ARO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1.29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F206-46B1-8236-F6DDFC7DA26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2.3199999999999998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F206-46B1-8236-F6DDFC7DA26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geriatrie</c:v>
                </c:pt>
              </c:strCache>
            </c:strRef>
          </c:tx>
          <c:spPr>
            <a:solidFill>
              <a:srgbClr val="4C467F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F206-46B1-8236-F6DDFC7DA26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rgbClr val="FFC00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0.79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206-46B1-8236-F6DDFC7DA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cs-CZ"/>
              <a:t>Typ hospitalizace (%)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JIP 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72.97</c:v>
                </c:pt>
                <c:pt idx="1">
                  <c:v>76.78</c:v>
                </c:pt>
                <c:pt idx="2">
                  <c:v>67.900000000000006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582D-4283-BC24-CFB032E7CE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jiné monitorované lůžko (telemetrie)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6.39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82D-4283-BC24-CFB032E7CE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standardní lůžko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27.03</c:v>
                </c:pt>
                <c:pt idx="1">
                  <c:v>23.22</c:v>
                </c:pt>
                <c:pt idx="2">
                  <c:v>25.7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582D-4283-BC24-CFB032E7C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Roboto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tickLblSkip val="1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Roboto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Roboto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2019-02-25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86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2019-02-25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625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2019-02-25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743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970F-0605-4B8D-B027-9530002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69" y="215259"/>
            <a:ext cx="11693769" cy="432000"/>
          </a:xfrm>
        </p:spPr>
        <p:txBody>
          <a:bodyPr>
            <a:noAutofit/>
          </a:bodyPr>
          <a:lstStyle>
            <a:lvl1pPr algn="ctr">
              <a:defRPr sz="2600">
                <a:solidFill>
                  <a:srgbClr val="2B58AD"/>
                </a:solidFill>
                <a:latin typeface="Arial Narrow" panose="020B060602020203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733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970F-0605-4B8D-B027-9530002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31" y="103890"/>
            <a:ext cx="11646877" cy="432000"/>
          </a:xfrm>
        </p:spPr>
        <p:txBody>
          <a:bodyPr>
            <a:noAutofit/>
          </a:bodyPr>
          <a:lstStyle>
            <a:lvl1pPr algn="ctr">
              <a:defRPr sz="2600" b="0">
                <a:solidFill>
                  <a:srgbClr val="2B58AD"/>
                </a:solidFill>
                <a:latin typeface="Arial Narrow" panose="020B060602020203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69631" y="479765"/>
            <a:ext cx="11646877" cy="308172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rgbClr val="2B58AD"/>
                </a:solidFill>
                <a:latin typeface="Arial Narrow" panose="020B0606020202030204" pitchFamily="34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756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2019-02-25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34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2019-02-25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450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2019-02-25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63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2019-02-25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683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2019-02-25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551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2019-02-25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129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2019-02-25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561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2019-02-25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339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6C93A-4521-4282-9678-A8FC63C34EF9}" type="datetimeFigureOut">
              <a:rPr lang="en-CA" smtClean="0"/>
              <a:t>2019-02-25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80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67357"/>
            <a:ext cx="7188199" cy="3719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68A63F-CC93-40DB-8E33-3B8038E72E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0" y="5615427"/>
            <a:ext cx="223679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noFill/>
          <a:ln w="174625" cmpd="thinThick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2600">
                <a:solidFill>
                  <a:srgbClr val="FAFAFA"/>
                </a:solidFill>
                <a:latin typeface="Calibri Light"/>
              </a:rPr>
              <a:t>Přehled dat
Česká republika
2018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34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ICMP NEBO ICH, U NICHŽ BYLO PROVEDENO NIHSS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NIHSS SKÓRE - MEDIÁN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ICMP, ICH, CVT NEBO TIA, KTERÝM BYLO PROVEDENO CT/MRI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CT/MRI PROVEDENÝCH DO HODINY OD PŘIJETÍ U ICMP, ICH, CVT NEBO TIA 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VASKULÁRNÍCH ZOBRAZOVÁNÍ PROVEDENÝCH U ICH NEBO SAK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VŠECH REKANALIZAČNÍCH VÝKONŮ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LÉČENÝCH IV TPA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ENDOVASKULÁRNÍCH VÝKONŮ V KOMPLEXNÍCH CENTRECH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917511"/>
              </p:ext>
            </p:extLst>
          </p:nvPr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K ENDOVASKULÁRNÍMU VÝKONU DO JINÉHO CENTRA Z PRIMÁRNÍHO CENTRA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- 2016, 2017, 2018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57258"/>
              </p:ext>
            </p:extLst>
          </p:nvPr>
        </p:nvGraphicFramePr>
        <p:xfrm>
          <a:off x="180000" y="719999"/>
          <a:ext cx="5493600" cy="5572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21B4DFF-4DC4-1247-A079-44BCD13C8FE4}"/>
              </a:ext>
            </a:extLst>
          </p:cNvPr>
          <p:cNvSpPr/>
          <p:nvPr/>
        </p:nvSpPr>
        <p:spPr>
          <a:xfrm>
            <a:off x="180000" y="6292445"/>
            <a:ext cx="549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  <a:latin typeface="Lato" panose="020F0502020204030203" pitchFamily="34" charset="77"/>
              </a:rPr>
              <a:t>Celkový počet pacientů za rok 2018 reprezentuje data ze dvou období sběru dat: leden - březen 2018 a říjen - prosinec 2018.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CELKOVÝ POČET PACIENTŮ (N = 3631)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DOOR-TO-NEEDLE TIME (V MINUTÁCH) U TROMBOLYZOVANÝCH PACIENTŮ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DOOR-TO-GROIN TIME (V MINUTÁCH) U PACIENTŮ, KTEŘÍ PODSTOUPILI ENDOVASKULÁRNÍ ZÁKROK V KOMPLEXNÍM CENTRU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2525"/>
              </p:ext>
            </p:extLst>
          </p:nvPr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DOOR-IN-DOOR-OUT TIME (V MINUTÁCH) U PACIENTŮ TRANSPORTOVANÝCH Z PRIMÁRNÍHO CENTRA DO JINÉHO CENTRA K REKANALIZAČNÍ TERAPII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- 2016, 2017, 2018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856375"/>
              </p:ext>
            </p:extLst>
          </p:nvPr>
        </p:nvGraphicFramePr>
        <p:xfrm>
          <a:off x="180000" y="720000"/>
          <a:ext cx="5493600" cy="5572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08CDF7E-D3F7-2146-B726-F81FCD7FB7F8}"/>
              </a:ext>
            </a:extLst>
          </p:cNvPr>
          <p:cNvSpPr/>
          <p:nvPr/>
        </p:nvSpPr>
        <p:spPr>
          <a:xfrm>
            <a:off x="180000" y="6292445"/>
            <a:ext cx="549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  <a:latin typeface="Lato" panose="020F0502020204030203" pitchFamily="34" charset="77"/>
              </a:rPr>
              <a:t>Celkový počet pacientů za rok 2018 reprezentuje data ze dvou období sběru dat: leden - březen 2018 a říjen - prosinec 2018.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SCREENINGŮ DYSFAGIE PROVEDENÝCH U ICMP NEBO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SCREENINGŮ DYSFAGIE BĚHEM 24 HODIN OD PŘIJETÍ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NA UPV U ICMP NEBO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HEMIKRANIEKTOMIÍ PROVEDENÝCH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PŘÍČINY KRVÁCENÍ U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INTERVENCÍ PROVEDENÝCH U SAK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VĚK PACIENTŮ - MEDIÁN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VYŠETŘENÍ FYZIOTERAPEUTEM ZE VŠECH PŘÍPADŮ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FIBRILACÍ SÍNÍ DETEKOVANÝCH  U ICMP NEBO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METOD DETEKCE FIBRILACÍ SÍNÍ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ICMP NEBO TIA DOPORUČENÝCH NA AMBULANTNÍ MONITORACI SRDEČNÍHO RYTMU, U KTERÝCH NEBYLA DETEKOVÁNA FIBRILACE SÍNÍ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PROVEDENÉHO ZOBRAZOVÁNÍ KAROTID U ICMP,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- 2016, 2017, 2018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848288"/>
              </p:ext>
            </p:extLst>
          </p:nvPr>
        </p:nvGraphicFramePr>
        <p:xfrm>
          <a:off x="180000" y="720000"/>
          <a:ext cx="5493600" cy="5572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0272282-D4E0-E14C-A1CA-FE6E9DA5F57F}"/>
              </a:ext>
            </a:extLst>
          </p:cNvPr>
          <p:cNvSpPr/>
          <p:nvPr/>
        </p:nvSpPr>
        <p:spPr>
          <a:xfrm>
            <a:off x="180000" y="6292445"/>
            <a:ext cx="549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  <a:latin typeface="Lato" panose="020F0502020204030203" pitchFamily="34" charset="77"/>
              </a:rPr>
              <a:t>Celkový počet pacientů za rok 2018 reprezentuje data ze dvou období sběru dat: leden - březen 2018 a říjen - prosinec 2018.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POUŽITÍ ANTIKOAGULAČNÍ LÉČBY U PACIENTŮ S FIBRILACÍ SÍNÍ A ICMP NEBO TIA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POUŽITÍ ANTIKOAGULAČNÍ LÉČBY U PACIENTŮ S FIBRILACÍ SÍNÍ A ICMP NEBO TIA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PŘEDEPSANÝMI ANTIKOAGULANTY U ICMP NEBO TIA PRO FIBRILACI SÍNÍ, POKUD BYLI PROPUŠTĚNI DOMŮ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LÉČENÝCH PROTIDESTIČKOVÝMI LÉKY PRO ICMP NEBO TIA, POKUD NEMĚLI FIBRILACI SÍNÍ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- 2016, 2017, 2018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582128"/>
              </p:ext>
            </p:extLst>
          </p:nvPr>
        </p:nvGraphicFramePr>
        <p:xfrm>
          <a:off x="180000" y="719999"/>
          <a:ext cx="5493600" cy="556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7DE61A4-47EE-B74D-9F7F-B6E465BED8B0}"/>
              </a:ext>
            </a:extLst>
          </p:cNvPr>
          <p:cNvSpPr/>
          <p:nvPr/>
        </p:nvSpPr>
        <p:spPr>
          <a:xfrm>
            <a:off x="180000" y="6283349"/>
            <a:ext cx="549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  <a:latin typeface="Lato" panose="020F0502020204030203" pitchFamily="34" charset="77"/>
              </a:rPr>
              <a:t>Celkový počet pacientů za rok 2018 reprezentuje data ze dvou období sběru dat: leden - březen 2018 a říjen - prosinec 2018</a:t>
            </a:r>
            <a:r>
              <a:rPr lang="cs-CZ" dirty="0">
                <a:solidFill>
                  <a:srgbClr val="C00000"/>
                </a:solidFill>
                <a:latin typeface="Lato" panose="020F0502020204030203" pitchFamily="34" charset="77"/>
              </a:rPr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- 2016, 2017, 2018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284604"/>
              </p:ext>
            </p:extLst>
          </p:nvPr>
        </p:nvGraphicFramePr>
        <p:xfrm>
          <a:off x="180000" y="3690000"/>
          <a:ext cx="5493600" cy="2602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6A03318-CAB4-3941-943D-E28FC827FF28}"/>
              </a:ext>
            </a:extLst>
          </p:cNvPr>
          <p:cNvSpPr/>
          <p:nvPr/>
        </p:nvSpPr>
        <p:spPr>
          <a:xfrm>
            <a:off x="180000" y="6292445"/>
            <a:ext cx="549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  <a:latin typeface="Lato" panose="020F0502020204030203" pitchFamily="34" charset="77"/>
              </a:rPr>
              <a:t>Celkový počet pacientů za rok 2018 reprezentuje data ze dvou období sběru dat: leden - březen 2018 a říjen - prosinec 2018.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LÉČENÝCH STATINY U ICMP NEBO TIA, POKUD BYLI PROPUŠTĚNI DOMŮ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STENÓZY KAROTID NAD 70% U ICMP NEBO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ENDARTEREKTOMIÍ NEBO ANGIOPLASTIK / STENTINGŮ PROVEDENÝCH NEBO PLÁNOVANÝCH U ICMP, TIA S ICA STENÓZOU &gt; 70%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PŘEDEPSANÉ ANTIHYPERTENZNÍ LÉČBY ZE VŠECH PŘÍPADŮ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- 2016, 2017, 2018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837225"/>
              </p:ext>
            </p:extLst>
          </p:nvPr>
        </p:nvGraphicFramePr>
        <p:xfrm>
          <a:off x="180000" y="720000"/>
          <a:ext cx="5493600" cy="5572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FF7FD4C-4DDE-7C4F-822E-B80391909061}"/>
              </a:ext>
            </a:extLst>
          </p:cNvPr>
          <p:cNvSpPr/>
          <p:nvPr/>
        </p:nvSpPr>
        <p:spPr>
          <a:xfrm>
            <a:off x="180000" y="6292445"/>
            <a:ext cx="549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  <a:latin typeface="Lato" panose="020F0502020204030203" pitchFamily="34" charset="77"/>
              </a:rPr>
              <a:t>Celkový počet pacientů za rok 2018 reprezentuje data ze dvou období sběru dat: leden - březen 2018 a říjen - prosinec 2018.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KUŘÁKŮ, JIMŽ BYL DOPORUČEN PROGRAM K ODVYKÁNÍ KOUŘENÍ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ODESLANÝCH K CEREBROVASKULÁRNÍMU ODBORNÍKOVI ZE VŠECH PŘÍPADŮ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MÍSTO URČENÍ U PROPUŠTĚNÍ / PŘEKLADU - DISCHARGE DESTINATION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V RÁMCI STEJNÉHO CENTRA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ROZDĚLENÍ PODLE POHLAVÍ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DO JINÉHO CENTRA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DO JINÉHO CENTRA PODLE TYPU CÍLOVÉHO ODDĚLENÍ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MRS U PROPUŠTĚNÍ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DÉLKA POBYTU V NEMOCNICI (VE DNECH)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VÝSLEDKY PODLE SKUPIN TYPU LÉČBY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257921"/>
              </p:ext>
            </p:extLst>
          </p:nvPr>
        </p:nvGraphicFramePr>
        <p:xfrm>
          <a:off x="6553200" y="2574454"/>
          <a:ext cx="4798800" cy="2231484"/>
        </p:xfrm>
        <a:graphic>
          <a:graphicData uri="http://schemas.openxmlformats.org/drawingml/2006/table">
            <a:tbl>
              <a:tblPr/>
              <a:tblGrid>
                <a:gridCol w="1554811">
                  <a:extLst>
                    <a:ext uri="{9D8B030D-6E8A-4147-A177-3AD203B41FA5}">
                      <a16:colId xmlns:a16="http://schemas.microsoft.com/office/drawing/2014/main" val="1593907064"/>
                    </a:ext>
                  </a:extLst>
                </a:gridCol>
                <a:gridCol w="921370">
                  <a:extLst>
                    <a:ext uri="{9D8B030D-6E8A-4147-A177-3AD203B41FA5}">
                      <a16:colId xmlns:a16="http://schemas.microsoft.com/office/drawing/2014/main" val="439815184"/>
                    </a:ext>
                  </a:extLst>
                </a:gridCol>
                <a:gridCol w="2322619">
                  <a:extLst>
                    <a:ext uri="{9D8B030D-6E8A-4147-A177-3AD203B41FA5}">
                      <a16:colId xmlns:a16="http://schemas.microsoft.com/office/drawing/2014/main" val="186092485"/>
                    </a:ext>
                  </a:extLst>
                </a:gridCol>
              </a:tblGrid>
              <a:tr h="5577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léčby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Medián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mRS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při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propuštění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8906"/>
                  </a:ext>
                </a:extLst>
              </a:tr>
              <a:tr h="5577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tPA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581019"/>
                  </a:ext>
                </a:extLst>
              </a:tr>
              <a:tr h="5577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tPA + TBY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664370"/>
                  </a:ext>
                </a:extLst>
              </a:tr>
              <a:tr h="5577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0329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VÝSLEDKY PODLE SKUPIN TYPU 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038133"/>
              </p:ext>
            </p:extLst>
          </p:nvPr>
        </p:nvGraphicFramePr>
        <p:xfrm>
          <a:off x="6588369" y="2556870"/>
          <a:ext cx="4763631" cy="2266260"/>
        </p:xfrm>
        <a:graphic>
          <a:graphicData uri="http://schemas.openxmlformats.org/drawingml/2006/table">
            <a:tbl>
              <a:tblPr/>
              <a:tblGrid>
                <a:gridCol w="1543417">
                  <a:extLst>
                    <a:ext uri="{9D8B030D-6E8A-4147-A177-3AD203B41FA5}">
                      <a16:colId xmlns:a16="http://schemas.microsoft.com/office/drawing/2014/main" val="1593907064"/>
                    </a:ext>
                  </a:extLst>
                </a:gridCol>
                <a:gridCol w="914617">
                  <a:extLst>
                    <a:ext uri="{9D8B030D-6E8A-4147-A177-3AD203B41FA5}">
                      <a16:colId xmlns:a16="http://schemas.microsoft.com/office/drawing/2014/main" val="439815184"/>
                    </a:ext>
                  </a:extLst>
                </a:gridCol>
                <a:gridCol w="2305597">
                  <a:extLst>
                    <a:ext uri="{9D8B030D-6E8A-4147-A177-3AD203B41FA5}">
                      <a16:colId xmlns:a16="http://schemas.microsoft.com/office/drawing/2014/main" val="186092485"/>
                    </a:ext>
                  </a:extLst>
                </a:gridCol>
              </a:tblGrid>
              <a:tr h="5665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CMP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Medián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mRS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při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propuštění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8906"/>
                  </a:ext>
                </a:extLst>
              </a:tr>
              <a:tr h="5665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iCMP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65783"/>
                  </a:ext>
                </a:extLst>
              </a:tr>
              <a:tr h="5665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782744"/>
                  </a:ext>
                </a:extLst>
              </a:tr>
              <a:tr h="5665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8565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ODDĚLENÍ, KDE BYL PACIENT HOSPITALIZOVÁN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 LŮŽKA, NA KTERÉM BYL PACIENT HOSPITALIZOVÁN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- 2016, 2017, 2018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311262"/>
              </p:ext>
            </p:extLst>
          </p:nvPr>
        </p:nvGraphicFramePr>
        <p:xfrm>
          <a:off x="180000" y="720000"/>
          <a:ext cx="5493600" cy="5598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1D760F9-7057-C943-9019-C3836F11F164}"/>
              </a:ext>
            </a:extLst>
          </p:cNvPr>
          <p:cNvSpPr/>
          <p:nvPr/>
        </p:nvSpPr>
        <p:spPr>
          <a:xfrm>
            <a:off x="180000" y="6318684"/>
            <a:ext cx="549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  <a:latin typeface="Lato" panose="020F0502020204030203" pitchFamily="34" charset="77"/>
              </a:rPr>
              <a:t>Celkový počet pacientů za rok 2018 reprezentuje data ze dvou období sběru dat: leden - březen 2018 a říjen - prosinec 2018.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 CMP ZE VŠECH PŘÍPADŮ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798</Words>
  <Application>Microsoft Macintosh PowerPoint</Application>
  <PresentationFormat>Widescreen</PresentationFormat>
  <Paragraphs>105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Arial Narrow</vt:lpstr>
      <vt:lpstr>Calibri</vt:lpstr>
      <vt:lpstr>Calibri Light</vt:lpstr>
      <vt:lpstr>Lato</vt:lpstr>
      <vt:lpstr>1_Office Theme</vt:lpstr>
      <vt:lpstr>PowerPoint Presentation</vt:lpstr>
      <vt:lpstr>CELKOVÝ POČET PACIENTŮ (N = 3631)</vt:lpstr>
      <vt:lpstr>VĚK PACIENTŮ - MEDIÁN</vt:lpstr>
      <vt:lpstr>DOČASNÉ TRENDY - 2016, 2017, 2018</vt:lpstr>
      <vt:lpstr>ROZDĚLENÍ PODLE POHLAVÍ</vt:lpstr>
      <vt:lpstr>ODDĚLENÍ, KDE BYL PACIENT HOSPITALIZOVÁN (%)</vt:lpstr>
      <vt:lpstr>TYP LŮŽKA, NA KTERÉM BYL PACIENT HOSPITALIZOVÁN (%)</vt:lpstr>
      <vt:lpstr>DOČASNÉ TRENDY - 2016, 2017, 2018</vt:lpstr>
      <vt:lpstr>TYP CMP ZE VŠECH PŘÍPADŮ (%)</vt:lpstr>
      <vt:lpstr>% PACIENTŮ S ICMP NEBO ICH, U NICHŽ BYLO PROVEDENO NIHSS</vt:lpstr>
      <vt:lpstr>NIHSS SKÓRE - MEDIÁN</vt:lpstr>
      <vt:lpstr>% PACIENTŮ S ICMP, ICH, CVT NEBO TIA, KTERÝM BYLO PROVEDENO CT/MRI</vt:lpstr>
      <vt:lpstr>% CT/MRI PROVEDENÝCH DO HODINY OD PŘIJETÍ U ICMP, ICH, CVT NEBO TIA </vt:lpstr>
      <vt:lpstr>% VASKULÁRNÍCH ZOBRAZOVÁNÍ PROVEDENÝCH U ICH NEBO SAK</vt:lpstr>
      <vt:lpstr>% VŠECH REKANALIZAČNÍCH VÝKONŮ U ICMP</vt:lpstr>
      <vt:lpstr>% PACIENTŮ LÉČENÝCH IV TPA U ICMP</vt:lpstr>
      <vt:lpstr>% ENDOVASKULÁRNÍCH VÝKONŮ V KOMPLEXNÍCH CENTRECH U ICMP</vt:lpstr>
      <vt:lpstr>% PACIENTŮ PŘELOŽENÝCH K ENDOVASKULÁRNÍMU VÝKONU DO JINÉHO CENTRA Z PRIMÁRNÍHO CENTRA U ICMP</vt:lpstr>
      <vt:lpstr>DOČASNÉ TRENDY - 2016, 2017, 2018</vt:lpstr>
      <vt:lpstr>MEDIÁN DOOR-TO-NEEDLE TIME (V MINUTÁCH) U TROMBOLYZOVANÝCH PACIENTŮ</vt:lpstr>
      <vt:lpstr>MEDIÁN DOOR-TO-GROIN TIME (V MINUTÁCH) U PACIENTŮ, KTEŘÍ PODSTOUPILI ENDOVASKULÁRNÍ ZÁKROK V KOMPLEXNÍM CENTRU</vt:lpstr>
      <vt:lpstr>MEDIÁN DOOR-IN-DOOR-OUT TIME (V MINUTÁCH) U PACIENTŮ TRANSPORTOVANÝCH Z PRIMÁRNÍHO CENTRA DO JINÉHO CENTRA K REKANALIZAČNÍ TERAPII</vt:lpstr>
      <vt:lpstr>DOČASNÉ TRENDY - 2016, 2017, 2018</vt:lpstr>
      <vt:lpstr>% SCREENINGŮ DYSFAGIE PROVEDENÝCH U ICMP NEBO ICH</vt:lpstr>
      <vt:lpstr>% SCREENINGŮ DYSFAGIE BĚHEM 24 HODIN OD PŘIJETÍ</vt:lpstr>
      <vt:lpstr>% PACIENTŮ NA UPV U ICMP NEBO ICH</vt:lpstr>
      <vt:lpstr>% HEMIKRANIEKTOMIÍ PROVEDENÝCH U ICMP</vt:lpstr>
      <vt:lpstr>% PŘÍČINY KRVÁCENÍ U ICH</vt:lpstr>
      <vt:lpstr>% INTERVENCÍ PROVEDENÝCH U SAK</vt:lpstr>
      <vt:lpstr>% VYŠETŘENÍ FYZIOTERAPEUTEM ZE VŠECH PŘÍPADŮ</vt:lpstr>
      <vt:lpstr>% FIBRILACÍ SÍNÍ DETEKOVANÝCH  U ICMP NEBO TIA</vt:lpstr>
      <vt:lpstr>% METOD DETEKCE FIBRILACÍ SÍNÍ</vt:lpstr>
      <vt:lpstr>% PACIENTŮ S ICMP NEBO TIA DOPORUČENÝCH NA AMBULANTNÍ MONITORACI SRDEČNÍHO RYTMU, U KTERÝCH NEBYLA DETEKOVÁNA FIBRILACE SÍNÍ</vt:lpstr>
      <vt:lpstr>% PROVEDENÉHO ZOBRAZOVÁNÍ KAROTID U ICMP, TIA</vt:lpstr>
      <vt:lpstr>DOČASNÉ TRENDY - 2016, 2017, 2018</vt:lpstr>
      <vt:lpstr>POUŽITÍ ANTIKOAGULAČNÍ LÉČBY U PACIENTŮ S FIBRILACÍ SÍNÍ A ICMP NEBO TIA (%)</vt:lpstr>
      <vt:lpstr>POUŽITÍ ANTIKOAGULAČNÍ LÉČBY U PACIENTŮ S FIBRILACÍ SÍNÍ A ICMP NEBO TIA (%)</vt:lpstr>
      <vt:lpstr>% PACIENTŮ S PŘEDEPSANÝMI ANTIKOAGULANTY U ICMP NEBO TIA PRO FIBRILACI SÍNÍ, POKUD BYLI PROPUŠTĚNI DOMŮ</vt:lpstr>
      <vt:lpstr>% PACIENTŮ LÉČENÝCH PROTIDESTIČKOVÝMI LÉKY PRO ICMP NEBO TIA, POKUD NEMĚLI FIBRILACI SÍNÍ</vt:lpstr>
      <vt:lpstr>DOČASNÉ TRENDY - 2016, 2017, 2018</vt:lpstr>
      <vt:lpstr>% PACIENTŮ LÉČENÝCH STATINY U ICMP NEBO TIA, POKUD BYLI PROPUŠTĚNI DOMŮ</vt:lpstr>
      <vt:lpstr>% STENÓZY KAROTID NAD 70% U ICMP NEBO TIA</vt:lpstr>
      <vt:lpstr>% ENDARTEREKTOMIÍ NEBO ANGIOPLASTIK / STENTINGŮ PROVEDENÝCH NEBO PLÁNOVANÝCH U ICMP, TIA S ICA STENÓZOU &gt; 70%</vt:lpstr>
      <vt:lpstr>% PŘEDEPSANÉ ANTIHYPERTENZNÍ LÉČBY ZE VŠECH PŘÍPADŮ</vt:lpstr>
      <vt:lpstr>DOČASNÉ TRENDY - 2016, 2017, 2018</vt:lpstr>
      <vt:lpstr>% KUŘÁKŮ, JIMŽ BYL DOPORUČEN PROGRAM K ODVYKÁNÍ KOUŘENÍ</vt:lpstr>
      <vt:lpstr>% PACIENTŮ ODESLANÝCH K CEREBROVASKULÁRNÍMU ODBORNÍKOVI ZE VŠECH PŘÍPADŮ</vt:lpstr>
      <vt:lpstr>% MÍSTO URČENÍ U PROPUŠTĚNÍ / PŘEKLADU - DISCHARGE DESTINATION</vt:lpstr>
      <vt:lpstr>% PACIENTŮ PŘELOŽENÝCH V RÁMCI STEJNÉHO CENTRA</vt:lpstr>
      <vt:lpstr>% PACIENTŮ PŘELOŽENÝCH DO JINÉHO CENTRA</vt:lpstr>
      <vt:lpstr>% PACIENTŮ PŘELOŽENÝCH DO JINÉHO CENTRA PODLE TYPU CÍLOVÉHO ODDĚLENÍ</vt:lpstr>
      <vt:lpstr>MEDIÁN MRS U PROPUŠTĚNÍ</vt:lpstr>
      <vt:lpstr>DÉLKA POBYTU V NEMOCNICI (VE DNECH)</vt:lpstr>
      <vt:lpstr>VÝSLEDKY PODLE SKUPIN TYPU LÉČBY</vt:lpstr>
      <vt:lpstr>VÝSLEDKY PODLE SKUPIN TYPU CMP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Andreea Grecu</dc:creator>
  <cp:lastModifiedBy>Andreea Grecu</cp:lastModifiedBy>
  <cp:revision>94</cp:revision>
  <dcterms:created xsi:type="dcterms:W3CDTF">2017-03-30T21:51:49Z</dcterms:created>
  <dcterms:modified xsi:type="dcterms:W3CDTF">2019-02-25T15:41:52Z</dcterms:modified>
</cp:coreProperties>
</file>