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97" d="100"/>
          <a:sy n="97" d="100"/>
        </p:scale>
        <p:origin x="8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" Type="http://schemas.openxmlformats.org/officeDocument/2006/relationships/slide" Target="slides/slide1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DTN (in minutes)- Median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0"/>
            <c:spPr>
              <a:solidFill>
                <a:srgbClr val="FFC000"/>
              </a:solidFill>
            </c:spPr>
          </c:dPt>
          <c:dPt>
            <c:idx val="11"/>
            <c:spPr>
              <a:solidFill>
                <a:srgbClr val="FFC000"/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FFC000"/>
              </a:solidFill>
            </c:spPr>
          </c:dPt>
          <c:dPt>
            <c:idx val="14"/>
            <c:spPr>
              <a:solidFill>
                <a:srgbClr val="FFC000"/>
              </a:solidFill>
            </c:spPr>
          </c:dPt>
          <c:dPt>
            <c:idx val="15"/>
            <c:spPr>
              <a:solidFill>
                <a:srgbClr val="FFC000"/>
              </a:solidFill>
            </c:spPr>
          </c:dPt>
          <c:dPt>
            <c:idx val="16"/>
            <c:spPr>
              <a:solidFill>
                <a:srgbClr val="FFC000"/>
              </a:solidFill>
            </c:spPr>
          </c:dPt>
          <c:dPt>
            <c:idx val="17"/>
            <c:spPr>
              <a:solidFill>
                <a:srgbClr val="FFC000"/>
              </a:solidFill>
            </c:spPr>
          </c:dPt>
          <c:dPt>
            <c:idx val="18"/>
            <c:spPr>
              <a:solidFill>
                <a:srgbClr val="FFC000"/>
              </a:solidFill>
            </c:spPr>
          </c:dPt>
          <c:dPt>
            <c:idx val="19"/>
            <c:spPr>
              <a:solidFill>
                <a:srgbClr val="FFC000"/>
              </a:solidFill>
            </c:spPr>
          </c:dPt>
          <c:dPt>
            <c:idx val="20"/>
            <c:spPr>
              <a:solidFill>
                <a:srgbClr val="FFC000"/>
              </a:solidFill>
            </c:spPr>
          </c:dPt>
          <c:dPt>
            <c:idx val="21"/>
            <c:spPr>
              <a:solidFill>
                <a:srgbClr val="800000"/>
              </a:solidFill>
            </c:spPr>
          </c:dPt>
          <c:dPt>
            <c:idx val="22"/>
            <c:spPr>
              <a:solidFill>
                <a:srgbClr val="FFC000"/>
              </a:solidFill>
            </c:spPr>
          </c:dPt>
          <c:dPt>
            <c:idx val="23"/>
            <c:spPr>
              <a:solidFill>
                <a:srgbClr val="FFC000"/>
              </a:solidFill>
            </c:spPr>
          </c:dPt>
          <c:dPt>
            <c:idx val="24"/>
            <c:spPr>
              <a:solidFill>
                <a:srgbClr val="FFC000"/>
              </a:solidFill>
            </c:spPr>
          </c:dPt>
          <c:dPt>
            <c:idx val="25"/>
            <c:spPr>
              <a:solidFill>
                <a:srgbClr val="FFC000"/>
              </a:solidFill>
            </c:spPr>
          </c:dPt>
          <c:dPt>
            <c:idx val="26"/>
            <c:spPr>
              <a:solidFill>
                <a:srgbClr val="FFC000"/>
              </a:solidFill>
            </c:spPr>
          </c:dPt>
          <c:dPt>
            <c:idx val="27"/>
            <c:spPr>
              <a:solidFill>
                <a:srgbClr val="62993E"/>
              </a:solidFill>
            </c:spPr>
          </c:dPt>
          <c:dPt>
            <c:idx val="28"/>
            <c:spPr>
              <a:solidFill>
                <a:srgbClr val="62993E"/>
              </a:solidFill>
            </c:spPr>
          </c:dPt>
          <c:dPt>
            <c:idx val="29"/>
            <c:spPr>
              <a:solidFill>
                <a:srgbClr val="62993E"/>
              </a:solidFill>
            </c:spPr>
          </c:dPt>
          <c:dPt>
            <c:idx val="30"/>
            <c:spPr>
              <a:solidFill>
                <a:srgbClr val="62993E"/>
              </a:solidFill>
            </c:spPr>
          </c:dPt>
          <c:dPt>
            <c:idx val="31"/>
            <c:spPr>
              <a:solidFill>
                <a:srgbClr val="62993E"/>
              </a:solidFill>
            </c:spPr>
          </c:dPt>
          <c:dPt>
            <c:idx val="32"/>
            <c:spPr>
              <a:solidFill>
                <a:srgbClr val="62993E"/>
              </a:solidFill>
            </c:spPr>
          </c:dPt>
          <c:dPt>
            <c:idx val="33"/>
            <c:spPr>
              <a:solidFill>
                <a:srgbClr val="62993E"/>
              </a:solidFill>
            </c:spPr>
          </c:dPt>
          <c:dPt>
            <c:idx val="34"/>
            <c:spPr>
              <a:solidFill>
                <a:srgbClr val="62993E"/>
              </a:solidFill>
            </c:spPr>
          </c:dPt>
          <c:dPt>
            <c:idx val="35"/>
            <c:spPr>
              <a:solidFill>
                <a:srgbClr val="62993E"/>
              </a:solidFill>
            </c:spPr>
          </c:dPt>
          <c:dPt>
            <c:idx val="36"/>
            <c:spPr>
              <a:solidFill>
                <a:srgbClr val="62993E"/>
              </a:solidFill>
            </c:spPr>
          </c:dPt>
          <c:dPt>
            <c:idx val="37"/>
            <c:spPr>
              <a:solidFill>
                <a:srgbClr val="62993E"/>
              </a:solidFill>
            </c:spPr>
          </c:dPt>
          <c:dPt>
            <c:idx val="38"/>
            <c:spPr>
              <a:solidFill>
                <a:srgbClr val="62993E"/>
              </a:solidFill>
            </c:spPr>
          </c:dPt>
          <c:dPt>
            <c:idx val="39"/>
            <c:spPr>
              <a:solidFill>
                <a:srgbClr val="62993E"/>
              </a:solidFill>
            </c:spPr>
          </c:dPt>
          <c:dPt>
            <c:idx val="40"/>
            <c:spPr>
              <a:solidFill>
                <a:srgbClr val="62993E"/>
              </a:solidFill>
            </c:spPr>
          </c:dPt>
          <c:dPt>
            <c:idx val="41"/>
            <c:spPr>
              <a:solidFill>
                <a:srgbClr val="62993E"/>
              </a:solidFill>
            </c:spPr>
          </c:dPt>
          <c:dPt>
            <c:idx val="42"/>
            <c:spPr>
              <a:solidFill>
                <a:srgbClr val="62993E"/>
              </a:solidFill>
            </c:spPr>
          </c:dPt>
          <c:dPt>
            <c:idx val="43"/>
            <c:spPr>
              <a:solidFill>
                <a:srgbClr val="62993E"/>
              </a:solidFill>
            </c:spPr>
          </c:dPt>
          <c:dPt>
            <c:idx val="44"/>
            <c:spPr>
              <a:solidFill>
                <a:srgbClr val="62993E"/>
              </a:solidFill>
            </c:spPr>
          </c:dPt>
          <c:dPt>
            <c:idx val="45"/>
            <c:spPr>
              <a:solidFill>
                <a:srgbClr val="62993E"/>
              </a:solidFill>
            </c:spPr>
          </c:dPt>
          <c:dPt>
            <c:idx val="46"/>
            <c:spPr>
              <a:solidFill>
                <a:srgbClr val="62993E"/>
              </a:solidFill>
            </c:spPr>
          </c:dPt>
          <c:dPt>
            <c:idx val="47"/>
            <c:spPr>
              <a:solidFill>
                <a:srgbClr val="62993E"/>
              </a:solidFill>
            </c:spPr>
          </c:dPt>
          <c:cat>
            <c:strRef>
              <c:f>Sheet1!$A$2:$A$49</c:f>
              <c:strCache>
                <c:ptCount val="48"/>
                <c:pt idx="0">
                  <c:v>Hradec Králové</c:v>
                </c:pt>
                <c:pt idx="1">
                  <c:v>Nové Město na Moravě</c:v>
                </c:pt>
                <c:pt idx="2">
                  <c:v>Litomyšl</c:v>
                </c:pt>
                <c:pt idx="3">
                  <c:v>Benešov</c:v>
                </c:pt>
                <c:pt idx="4">
                  <c:v>Olomouc</c:v>
                </c:pt>
                <c:pt idx="5">
                  <c:v>Trutnov</c:v>
                </c:pt>
                <c:pt idx="6">
                  <c:v>Plzeň</c:v>
                </c:pt>
                <c:pt idx="7">
                  <c:v>Sokolov</c:v>
                </c:pt>
                <c:pt idx="8">
                  <c:v>Náchod</c:v>
                </c:pt>
                <c:pt idx="9">
                  <c:v>Krnov</c:v>
                </c:pt>
                <c:pt idx="10">
                  <c:v>Znojmo</c:v>
                </c:pt>
                <c:pt idx="11">
                  <c:v>Ostrava - FN Ostrava</c:v>
                </c:pt>
                <c:pt idx="12">
                  <c:v>Zlín</c:v>
                </c:pt>
                <c:pt idx="13">
                  <c:v>Praha - FN Královské Vinohrady</c:v>
                </c:pt>
                <c:pt idx="14">
                  <c:v>Ostrava - Vítkovice</c:v>
                </c:pt>
                <c:pt idx="15">
                  <c:v>Třinec</c:v>
                </c:pt>
                <c:pt idx="16">
                  <c:v>Praha - Thomayerova nemocnice</c:v>
                </c:pt>
                <c:pt idx="17">
                  <c:v>Vyškov</c:v>
                </c:pt>
                <c:pt idx="18">
                  <c:v>Ostrava - Městská nemocnice</c:v>
                </c:pt>
                <c:pt idx="19">
                  <c:v>Praha - ÚVN</c:v>
                </c:pt>
                <c:pt idx="20">
                  <c:v>Liberec</c:v>
                </c:pt>
                <c:pt idx="21">
                  <c:v>Czech Republic</c:v>
                </c:pt>
                <c:pt idx="22">
                  <c:v>Karlovy Vary</c:v>
                </c:pt>
                <c:pt idx="23">
                  <c:v>Praha - Nemocnice Na Homolce</c:v>
                </c:pt>
                <c:pt idx="24">
                  <c:v>Praha - VFN</c:v>
                </c:pt>
                <c:pt idx="25">
                  <c:v>Kladno</c:v>
                </c:pt>
                <c:pt idx="26">
                  <c:v>Příbram</c:v>
                </c:pt>
                <c:pt idx="27">
                  <c:v>Mladá Boleslav</c:v>
                </c:pt>
                <c:pt idx="28">
                  <c:v>Děčín</c:v>
                </c:pt>
                <c:pt idx="29">
                  <c:v>Jindřichův Hradec</c:v>
                </c:pt>
                <c:pt idx="30">
                  <c:v>Brno - FN Brno</c:v>
                </c:pt>
                <c:pt idx="31">
                  <c:v>Brno - FN u sv. Anny</c:v>
                </c:pt>
                <c:pt idx="32">
                  <c:v>Litoměřice</c:v>
                </c:pt>
                <c:pt idx="33">
                  <c:v>Uherské Hradiště</c:v>
                </c:pt>
                <c:pt idx="34">
                  <c:v>Kolín</c:v>
                </c:pt>
                <c:pt idx="35">
                  <c:v>Karviná</c:v>
                </c:pt>
                <c:pt idx="36">
                  <c:v>Praha - FN Motol</c:v>
                </c:pt>
                <c:pt idx="37">
                  <c:v>Blansko</c:v>
                </c:pt>
                <c:pt idx="38">
                  <c:v>Česká Lípa</c:v>
                </c:pt>
                <c:pt idx="39">
                  <c:v>Teplice</c:v>
                </c:pt>
                <c:pt idx="40">
                  <c:v>Písek</c:v>
                </c:pt>
                <c:pt idx="41">
                  <c:v>Břeclav</c:v>
                </c:pt>
                <c:pt idx="42">
                  <c:v>Pardubice</c:v>
                </c:pt>
                <c:pt idx="43">
                  <c:v>Jihlava</c:v>
                </c:pt>
                <c:pt idx="44">
                  <c:v>Prostějov</c:v>
                </c:pt>
                <c:pt idx="45">
                  <c:v>Chomutov</c:v>
                </c:pt>
                <c:pt idx="46">
                  <c:v>České Budějovice</c:v>
                </c:pt>
                <c:pt idx="47">
                  <c:v>Ústí nad Labem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39.0</c:v>
                </c:pt>
                <c:pt idx="1">
                  <c:v>35.0</c:v>
                </c:pt>
                <c:pt idx="2">
                  <c:v>35.0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29.0</c:v>
                </c:pt>
                <c:pt idx="7">
                  <c:v>28.0</c:v>
                </c:pt>
                <c:pt idx="8">
                  <c:v>28.0</c:v>
                </c:pt>
                <c:pt idx="9">
                  <c:v>27.0</c:v>
                </c:pt>
                <c:pt idx="10">
                  <c:v>27.0</c:v>
                </c:pt>
                <c:pt idx="11">
                  <c:v>26.5</c:v>
                </c:pt>
                <c:pt idx="12">
                  <c:v>26.0</c:v>
                </c:pt>
                <c:pt idx="13">
                  <c:v>25.0</c:v>
                </c:pt>
                <c:pt idx="14">
                  <c:v>25.0</c:v>
                </c:pt>
                <c:pt idx="15">
                  <c:v>25.0</c:v>
                </c:pt>
                <c:pt idx="16">
                  <c:v>25.0</c:v>
                </c:pt>
                <c:pt idx="17">
                  <c:v>24.0</c:v>
                </c:pt>
                <c:pt idx="18">
                  <c:v>23.0</c:v>
                </c:pt>
                <c:pt idx="19">
                  <c:v>22.0</c:v>
                </c:pt>
                <c:pt idx="20">
                  <c:v>22.0</c:v>
                </c:pt>
                <c:pt idx="21">
                  <c:v>22.0</c:v>
                </c:pt>
                <c:pt idx="22">
                  <c:v>22.0</c:v>
                </c:pt>
                <c:pt idx="23">
                  <c:v>22.0</c:v>
                </c:pt>
                <c:pt idx="24">
                  <c:v>22.0</c:v>
                </c:pt>
                <c:pt idx="25">
                  <c:v>22.0</c:v>
                </c:pt>
                <c:pt idx="26">
                  <c:v>21.5</c:v>
                </c:pt>
                <c:pt idx="27">
                  <c:v>20.0</c:v>
                </c:pt>
                <c:pt idx="28">
                  <c:v>20.0</c:v>
                </c:pt>
                <c:pt idx="29">
                  <c:v>20.0</c:v>
                </c:pt>
                <c:pt idx="30">
                  <c:v>20.0</c:v>
                </c:pt>
                <c:pt idx="31">
                  <c:v>20.0</c:v>
                </c:pt>
                <c:pt idx="32">
                  <c:v>20.0</c:v>
                </c:pt>
                <c:pt idx="33">
                  <c:v>20.0</c:v>
                </c:pt>
                <c:pt idx="34">
                  <c:v>19.5</c:v>
                </c:pt>
                <c:pt idx="35">
                  <c:v>19.0</c:v>
                </c:pt>
                <c:pt idx="36">
                  <c:v>19.0</c:v>
                </c:pt>
                <c:pt idx="37">
                  <c:v>18.0</c:v>
                </c:pt>
                <c:pt idx="38">
                  <c:v>18.0</c:v>
                </c:pt>
                <c:pt idx="39">
                  <c:v>17.0</c:v>
                </c:pt>
                <c:pt idx="40">
                  <c:v>16.5</c:v>
                </c:pt>
                <c:pt idx="41">
                  <c:v>15.0</c:v>
                </c:pt>
                <c:pt idx="42">
                  <c:v>15.0</c:v>
                </c:pt>
                <c:pt idx="43">
                  <c:v>15.0</c:v>
                </c:pt>
                <c:pt idx="44">
                  <c:v>15.0</c:v>
                </c:pt>
                <c:pt idx="45">
                  <c:v>14.0</c:v>
                </c:pt>
                <c:pt idx="46">
                  <c:v>14.0</c:v>
                </c:pt>
                <c:pt idx="47">
                  <c:v>12.0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# TBY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cat>
            <c:strRef>
              <c:f>Sheet1!$A$2:$A$16</c:f>
              <c:strCache>
                <c:ptCount val="15"/>
                <c:pt idx="0">
                  <c:v>Praha - VFN</c:v>
                </c:pt>
                <c:pt idx="1">
                  <c:v>Plzeň</c:v>
                </c:pt>
                <c:pt idx="2">
                  <c:v>Ostrava - Vítkovice</c:v>
                </c:pt>
                <c:pt idx="3">
                  <c:v>Liberec</c:v>
                </c:pt>
                <c:pt idx="4">
                  <c:v>Praha - FN Královské Vinohrady</c:v>
                </c:pt>
                <c:pt idx="5">
                  <c:v>Praha - FN Motol</c:v>
                </c:pt>
                <c:pt idx="6">
                  <c:v>Brno - FN Brno</c:v>
                </c:pt>
                <c:pt idx="7">
                  <c:v>Brno - FN u sv. Anny</c:v>
                </c:pt>
                <c:pt idx="8">
                  <c:v>Ostrava - FN Ostrava</c:v>
                </c:pt>
                <c:pt idx="9">
                  <c:v>Praha - ÚVN</c:v>
                </c:pt>
                <c:pt idx="10">
                  <c:v>Olomouc</c:v>
                </c:pt>
                <c:pt idx="11">
                  <c:v>Praha - Nemocnice Na Homolce</c:v>
                </c:pt>
                <c:pt idx="12">
                  <c:v>České Budějovice</c:v>
                </c:pt>
                <c:pt idx="13">
                  <c:v>Hradec Králové</c:v>
                </c:pt>
                <c:pt idx="14">
                  <c:v>Ústí nad Labem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36.0</c:v>
                </c:pt>
                <c:pt idx="1">
                  <c:v>45.0</c:v>
                </c:pt>
                <c:pt idx="2">
                  <c:v>46.0</c:v>
                </c:pt>
                <c:pt idx="3">
                  <c:v>63.0</c:v>
                </c:pt>
                <c:pt idx="4">
                  <c:v>66.0</c:v>
                </c:pt>
                <c:pt idx="5">
                  <c:v>71.0</c:v>
                </c:pt>
                <c:pt idx="6">
                  <c:v>77.0</c:v>
                </c:pt>
                <c:pt idx="7">
                  <c:v>81.0</c:v>
                </c:pt>
                <c:pt idx="8">
                  <c:v>82.0</c:v>
                </c:pt>
                <c:pt idx="9">
                  <c:v>113.0</c:v>
                </c:pt>
                <c:pt idx="10">
                  <c:v>120.0</c:v>
                </c:pt>
                <c:pt idx="11">
                  <c:v>126.0</c:v>
                </c:pt>
                <c:pt idx="12">
                  <c:v>132.0</c:v>
                </c:pt>
                <c:pt idx="13">
                  <c:v>139.0</c:v>
                </c:pt>
                <c:pt idx="14">
                  <c:v>152.0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t>Počet MT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incorrect DTG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DC143C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800000"/>
              </a:solidFill>
            </c:spPr>
          </c:dPt>
          <c:dPt>
            <c:idx val="7"/>
            <c:spPr>
              <a:solidFill>
                <a:srgbClr val="DC143C"/>
              </a:solidFill>
            </c:spPr>
          </c:dPt>
          <c:dPt>
            <c:idx val="8"/>
            <c:spPr>
              <a:solidFill>
                <a:srgbClr val="DC143C"/>
              </a:solidFill>
            </c:spPr>
          </c:dPt>
          <c:dPt>
            <c:idx val="9"/>
            <c:spPr>
              <a:solidFill>
                <a:srgbClr val="DC143C"/>
              </a:solidFill>
            </c:spPr>
          </c:dPt>
          <c:dPt>
            <c:idx val="10"/>
            <c:spPr>
              <a:solidFill>
                <a:srgbClr val="DC143C"/>
              </a:solidFill>
            </c:spPr>
          </c:dPt>
          <c:dPt>
            <c:idx val="11"/>
            <c:spPr>
              <a:solidFill>
                <a:srgbClr val="DC143C"/>
              </a:solidFill>
            </c:spPr>
          </c:dPt>
          <c:dPt>
            <c:idx val="12"/>
            <c:spPr>
              <a:solidFill>
                <a:srgbClr val="DC143C"/>
              </a:solidFill>
            </c:spPr>
          </c:dPt>
          <c:dPt>
            <c:idx val="13"/>
            <c:spPr>
              <a:solidFill>
                <a:srgbClr val="DC143C"/>
              </a:solidFill>
            </c:spPr>
          </c:dPt>
          <c:dPt>
            <c:idx val="14"/>
            <c:spPr>
              <a:solidFill>
                <a:srgbClr val="DC143C"/>
              </a:solidFill>
            </c:spPr>
          </c:dPt>
          <c:dPt>
            <c:idx val="15"/>
            <c:spPr>
              <a:solidFill>
                <a:srgbClr val="DC143C"/>
              </a:solidFill>
            </c:spPr>
          </c:dPt>
          <c:cat>
            <c:strRef>
              <c:f>Sheet1!$A$2:$A$17</c:f>
              <c:strCache>
                <c:ptCount val="16"/>
                <c:pt idx="0">
                  <c:v>Olomouc</c:v>
                </c:pt>
                <c:pt idx="1">
                  <c:v>Plzeň</c:v>
                </c:pt>
                <c:pt idx="2">
                  <c:v>Liberec</c:v>
                </c:pt>
                <c:pt idx="3">
                  <c:v>Hradec Králové</c:v>
                </c:pt>
                <c:pt idx="4">
                  <c:v>Ostrava - FN Ostrava</c:v>
                </c:pt>
                <c:pt idx="5">
                  <c:v>Praha - Nemocnice Na Homolce</c:v>
                </c:pt>
                <c:pt idx="6">
                  <c:v>Czech Republic</c:v>
                </c:pt>
                <c:pt idx="7">
                  <c:v>Brno - FN u sv. Anny</c:v>
                </c:pt>
                <c:pt idx="8">
                  <c:v>Praha - FN Motol</c:v>
                </c:pt>
                <c:pt idx="9">
                  <c:v>Ostrava - Vítkovice</c:v>
                </c:pt>
                <c:pt idx="10">
                  <c:v>Praha - FN Královské Vinohrady</c:v>
                </c:pt>
                <c:pt idx="11">
                  <c:v>Praha - VFN</c:v>
                </c:pt>
                <c:pt idx="12">
                  <c:v>České Budějovice</c:v>
                </c:pt>
                <c:pt idx="13">
                  <c:v>Brno - FN Brno</c:v>
                </c:pt>
                <c:pt idx="14">
                  <c:v>Ústí nad Labem</c:v>
                </c:pt>
                <c:pt idx="15">
                  <c:v>Praha - ÚVN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2.6</c:v>
                </c:pt>
                <c:pt idx="1">
                  <c:v>2.2</c:v>
                </c:pt>
                <c:pt idx="2">
                  <c:v>1.9</c:v>
                </c:pt>
                <c:pt idx="3">
                  <c:v>1.5</c:v>
                </c:pt>
                <c:pt idx="4">
                  <c:v>1.3</c:v>
                </c:pt>
                <c:pt idx="5">
                  <c:v>0.9</c:v>
                </c:pt>
                <c:pt idx="6">
                  <c:v>0.7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t>Procento [%]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3 months mRS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800000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2B58AD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2B58AD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2B58AD"/>
              </a:solidFill>
            </c:spPr>
          </c:dPt>
          <c:dPt>
            <c:idx val="27"/>
            <c:spPr>
              <a:solidFill>
                <a:srgbClr val="2B58AD"/>
              </a:solidFill>
            </c:spPr>
          </c:dPt>
          <c:dPt>
            <c:idx val="28"/>
            <c:spPr>
              <a:solidFill>
                <a:srgbClr val="2B58AD"/>
              </a:solidFill>
            </c:spPr>
          </c:dPt>
          <c:dPt>
            <c:idx val="29"/>
            <c:spPr>
              <a:solidFill>
                <a:srgbClr val="2B58AD"/>
              </a:solidFill>
            </c:spPr>
          </c:dPt>
          <c:dPt>
            <c:idx val="30"/>
            <c:spPr>
              <a:solidFill>
                <a:srgbClr val="2B58AD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dPt>
            <c:idx val="44"/>
            <c:spPr>
              <a:solidFill>
                <a:srgbClr val="2B58AD"/>
              </a:solidFill>
            </c:spPr>
          </c:dPt>
          <c:dPt>
            <c:idx val="45"/>
            <c:spPr>
              <a:solidFill>
                <a:srgbClr val="2B58AD"/>
              </a:solidFill>
            </c:spPr>
          </c:dPt>
          <c:dPt>
            <c:idx val="46"/>
            <c:spPr>
              <a:solidFill>
                <a:srgbClr val="2B58AD"/>
              </a:solidFill>
            </c:spPr>
          </c:dPt>
          <c:dPt>
            <c:idx val="47"/>
            <c:spPr>
              <a:solidFill>
                <a:srgbClr val="2B58AD"/>
              </a:solidFill>
            </c:spPr>
          </c:dPt>
          <c:cat>
            <c:strRef>
              <c:f>Sheet1!$A$2:$A$49</c:f>
              <c:strCache>
                <c:ptCount val="48"/>
                <c:pt idx="0">
                  <c:v>Praha - Thomayerova nemocnice</c:v>
                </c:pt>
                <c:pt idx="1">
                  <c:v>Pardubice</c:v>
                </c:pt>
                <c:pt idx="2">
                  <c:v>Vyškov</c:v>
                </c:pt>
                <c:pt idx="3">
                  <c:v>Mladá Boleslav</c:v>
                </c:pt>
                <c:pt idx="4">
                  <c:v>Karlovy Vary</c:v>
                </c:pt>
                <c:pt idx="5">
                  <c:v>Olomouc</c:v>
                </c:pt>
                <c:pt idx="6">
                  <c:v>Blansko</c:v>
                </c:pt>
                <c:pt idx="7">
                  <c:v>Prostějov</c:v>
                </c:pt>
                <c:pt idx="8">
                  <c:v>Krnov</c:v>
                </c:pt>
                <c:pt idx="9">
                  <c:v>Zlín</c:v>
                </c:pt>
                <c:pt idx="10">
                  <c:v>Czech Republic</c:v>
                </c:pt>
                <c:pt idx="11">
                  <c:v>Kladno</c:v>
                </c:pt>
                <c:pt idx="12">
                  <c:v>Kolín</c:v>
                </c:pt>
                <c:pt idx="13">
                  <c:v>Teplice</c:v>
                </c:pt>
                <c:pt idx="14">
                  <c:v>Praha - ÚVN</c:v>
                </c:pt>
                <c:pt idx="15">
                  <c:v>Sokolov</c:v>
                </c:pt>
                <c:pt idx="16">
                  <c:v>Uherské Hradiště</c:v>
                </c:pt>
                <c:pt idx="17">
                  <c:v>Litoměřice</c:v>
                </c:pt>
                <c:pt idx="18">
                  <c:v>Praha - Nemocnice Na Homolce</c:v>
                </c:pt>
                <c:pt idx="19">
                  <c:v>Písek</c:v>
                </c:pt>
                <c:pt idx="20">
                  <c:v>Litomyšl</c:v>
                </c:pt>
                <c:pt idx="21">
                  <c:v>Jindřichův Hradec</c:v>
                </c:pt>
                <c:pt idx="22">
                  <c:v>Praha - VFN</c:v>
                </c:pt>
                <c:pt idx="23">
                  <c:v>Praha - FN Královské Vinohrady</c:v>
                </c:pt>
                <c:pt idx="24">
                  <c:v>Jihlava</c:v>
                </c:pt>
                <c:pt idx="25">
                  <c:v>Třinec</c:v>
                </c:pt>
                <c:pt idx="26">
                  <c:v>Ostrava - Městská nemocnice</c:v>
                </c:pt>
                <c:pt idx="27">
                  <c:v>Příbram</c:v>
                </c:pt>
                <c:pt idx="28">
                  <c:v>Praha - FN Motol</c:v>
                </c:pt>
                <c:pt idx="29">
                  <c:v>Ostrava - FN Ostrava</c:v>
                </c:pt>
                <c:pt idx="30">
                  <c:v>Brno - FN Brno</c:v>
                </c:pt>
                <c:pt idx="31">
                  <c:v>Děčín</c:v>
                </c:pt>
                <c:pt idx="32">
                  <c:v>Znojmo</c:v>
                </c:pt>
                <c:pt idx="33">
                  <c:v>Ústí nad Labem</c:v>
                </c:pt>
                <c:pt idx="34">
                  <c:v>Brno - FN u sv. Anny</c:v>
                </c:pt>
                <c:pt idx="35">
                  <c:v>Náchod</c:v>
                </c:pt>
                <c:pt idx="36">
                  <c:v>Karviná</c:v>
                </c:pt>
                <c:pt idx="37">
                  <c:v>České Budějovice</c:v>
                </c:pt>
                <c:pt idx="38">
                  <c:v>Hradec Králové</c:v>
                </c:pt>
                <c:pt idx="39">
                  <c:v>Chomutov</c:v>
                </c:pt>
                <c:pt idx="40">
                  <c:v>Liberec</c:v>
                </c:pt>
                <c:pt idx="41">
                  <c:v>Plzeň</c:v>
                </c:pt>
                <c:pt idx="42">
                  <c:v>Trutnov</c:v>
                </c:pt>
                <c:pt idx="43">
                  <c:v>Ostrava - Vítkovice</c:v>
                </c:pt>
                <c:pt idx="44">
                  <c:v>Břeclav</c:v>
                </c:pt>
                <c:pt idx="45">
                  <c:v>Nové Město na Moravě</c:v>
                </c:pt>
                <c:pt idx="46">
                  <c:v>Česká Lípa</c:v>
                </c:pt>
                <c:pt idx="47">
                  <c:v>Benešov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0.5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1.5</c:v>
                </c:pt>
                <c:pt idx="32">
                  <c:v>1.5</c:v>
                </c:pt>
                <c:pt idx="33">
                  <c:v>2.0</c:v>
                </c:pt>
                <c:pt idx="34">
                  <c:v>2.0</c:v>
                </c:pt>
                <c:pt idx="35">
                  <c:v>2.0</c:v>
                </c:pt>
                <c:pt idx="36">
                  <c:v>2.0</c:v>
                </c:pt>
                <c:pt idx="37">
                  <c:v>2.0</c:v>
                </c:pt>
                <c:pt idx="38">
                  <c:v>2.0</c:v>
                </c:pt>
                <c:pt idx="39">
                  <c:v>2.0</c:v>
                </c:pt>
                <c:pt idx="40">
                  <c:v>3.0</c:v>
                </c:pt>
                <c:pt idx="41">
                  <c:v>3.0</c:v>
                </c:pt>
                <c:pt idx="42">
                  <c:v>3.0</c:v>
                </c:pt>
                <c:pt idx="43">
                  <c:v>3.0</c:v>
                </c:pt>
                <c:pt idx="44">
                  <c:v>4.5</c:v>
                </c:pt>
                <c:pt idx="45">
                  <c:v>5.5</c:v>
                </c:pt>
                <c:pt idx="46">
                  <c:v>6.0</c:v>
                </c:pt>
                <c:pt idx="47">
                  <c:v>6.0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6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t>mRS score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3 months mRS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2B58AD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2B58AD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2B58AD"/>
              </a:solidFill>
            </c:spPr>
          </c:dPt>
          <c:dPt>
            <c:idx val="27"/>
            <c:spPr>
              <a:solidFill>
                <a:srgbClr val="2B58AD"/>
              </a:solidFill>
            </c:spPr>
          </c:dPt>
          <c:dPt>
            <c:idx val="28"/>
            <c:spPr>
              <a:solidFill>
                <a:srgbClr val="2B58AD"/>
              </a:solidFill>
            </c:spPr>
          </c:dPt>
          <c:dPt>
            <c:idx val="29"/>
            <c:spPr>
              <a:solidFill>
                <a:srgbClr val="800000"/>
              </a:solidFill>
            </c:spPr>
          </c:dPt>
          <c:dPt>
            <c:idx val="30"/>
            <c:spPr>
              <a:solidFill>
                <a:srgbClr val="2B58AD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dPt>
            <c:idx val="44"/>
            <c:spPr>
              <a:solidFill>
                <a:srgbClr val="2B58AD"/>
              </a:solidFill>
            </c:spPr>
          </c:dPt>
          <c:dPt>
            <c:idx val="45"/>
            <c:spPr>
              <a:solidFill>
                <a:srgbClr val="2B58AD"/>
              </a:solidFill>
            </c:spPr>
          </c:dPt>
          <c:dPt>
            <c:idx val="46"/>
            <c:spPr>
              <a:solidFill>
                <a:srgbClr val="2B58AD"/>
              </a:solidFill>
            </c:spPr>
          </c:dPt>
          <c:dPt>
            <c:idx val="47"/>
            <c:spPr>
              <a:solidFill>
                <a:srgbClr val="2B58AD"/>
              </a:solidFill>
            </c:spPr>
          </c:dPt>
          <c:cat>
            <c:strRef>
              <c:f>Sheet1!$A$2:$A$49</c:f>
              <c:strCache>
                <c:ptCount val="48"/>
                <c:pt idx="0">
                  <c:v>Blansko</c:v>
                </c:pt>
                <c:pt idx="1">
                  <c:v>Česká Lípa</c:v>
                </c:pt>
                <c:pt idx="2">
                  <c:v>Břeclav</c:v>
                </c:pt>
                <c:pt idx="3">
                  <c:v>Zlín</c:v>
                </c:pt>
                <c:pt idx="4">
                  <c:v>Sokolov</c:v>
                </c:pt>
                <c:pt idx="5">
                  <c:v>Trutnov</c:v>
                </c:pt>
                <c:pt idx="6">
                  <c:v>Děčín</c:v>
                </c:pt>
                <c:pt idx="7">
                  <c:v>Plzeň</c:v>
                </c:pt>
                <c:pt idx="8">
                  <c:v>Vyškov</c:v>
                </c:pt>
                <c:pt idx="9">
                  <c:v>Benešov</c:v>
                </c:pt>
                <c:pt idx="10">
                  <c:v>Brno - FN Brno</c:v>
                </c:pt>
                <c:pt idx="11">
                  <c:v>Nové Město na Moravě</c:v>
                </c:pt>
                <c:pt idx="12">
                  <c:v>Kladno</c:v>
                </c:pt>
                <c:pt idx="13">
                  <c:v>Karlovy Vary</c:v>
                </c:pt>
                <c:pt idx="14">
                  <c:v>Náchod</c:v>
                </c:pt>
                <c:pt idx="15">
                  <c:v>Pardubice</c:v>
                </c:pt>
                <c:pt idx="16">
                  <c:v>Karviná</c:v>
                </c:pt>
                <c:pt idx="17">
                  <c:v>Příbram</c:v>
                </c:pt>
                <c:pt idx="18">
                  <c:v>Ostrava - Městská nemocnice</c:v>
                </c:pt>
                <c:pt idx="19">
                  <c:v>Prostějov</c:v>
                </c:pt>
                <c:pt idx="20">
                  <c:v>Brno - FN u sv. Anny</c:v>
                </c:pt>
                <c:pt idx="21">
                  <c:v>Praha - FN Královské Vinohrady</c:v>
                </c:pt>
                <c:pt idx="22">
                  <c:v>Praha - Thomayerova nemocnice</c:v>
                </c:pt>
                <c:pt idx="23">
                  <c:v>Znojmo</c:v>
                </c:pt>
                <c:pt idx="24">
                  <c:v>Jindřichův Hradec</c:v>
                </c:pt>
                <c:pt idx="25">
                  <c:v>Kolín</c:v>
                </c:pt>
                <c:pt idx="26">
                  <c:v>Litomyšl</c:v>
                </c:pt>
                <c:pt idx="27">
                  <c:v>Teplice</c:v>
                </c:pt>
                <c:pt idx="28">
                  <c:v>Písek</c:v>
                </c:pt>
                <c:pt idx="29">
                  <c:v>Czech Republic</c:v>
                </c:pt>
                <c:pt idx="30">
                  <c:v>Uherské Hradiště</c:v>
                </c:pt>
                <c:pt idx="31">
                  <c:v>Litoměřice</c:v>
                </c:pt>
                <c:pt idx="32">
                  <c:v>Praha - FN Motol</c:v>
                </c:pt>
                <c:pt idx="33">
                  <c:v>Ostrava - FN Ostrava</c:v>
                </c:pt>
                <c:pt idx="34">
                  <c:v>Olomouc</c:v>
                </c:pt>
                <c:pt idx="35">
                  <c:v>Praha - VFN</c:v>
                </c:pt>
                <c:pt idx="36">
                  <c:v>Praha - ÚVN</c:v>
                </c:pt>
                <c:pt idx="37">
                  <c:v>Chomutov</c:v>
                </c:pt>
                <c:pt idx="38">
                  <c:v>Liberec</c:v>
                </c:pt>
                <c:pt idx="39">
                  <c:v>Mladá Boleslav</c:v>
                </c:pt>
                <c:pt idx="40">
                  <c:v>Ústí nad Labem</c:v>
                </c:pt>
                <c:pt idx="41">
                  <c:v>Hradec Králové</c:v>
                </c:pt>
                <c:pt idx="42">
                  <c:v>Jihlava</c:v>
                </c:pt>
                <c:pt idx="43">
                  <c:v>Třinec</c:v>
                </c:pt>
                <c:pt idx="44">
                  <c:v>Ostrava - Vítkovice</c:v>
                </c:pt>
                <c:pt idx="45">
                  <c:v>Praha - Nemocnice Na Homolce</c:v>
                </c:pt>
                <c:pt idx="46">
                  <c:v>České Budějovice</c:v>
                </c:pt>
                <c:pt idx="47">
                  <c:v>Krnov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0.9</c:v>
                </c:pt>
                <c:pt idx="1">
                  <c:v>1.2</c:v>
                </c:pt>
                <c:pt idx="2">
                  <c:v>1.6</c:v>
                </c:pt>
                <c:pt idx="3">
                  <c:v>1.8</c:v>
                </c:pt>
                <c:pt idx="4">
                  <c:v>2.3</c:v>
                </c:pt>
                <c:pt idx="5">
                  <c:v>3.2</c:v>
                </c:pt>
                <c:pt idx="6">
                  <c:v>5.3</c:v>
                </c:pt>
                <c:pt idx="7">
                  <c:v>11.8</c:v>
                </c:pt>
                <c:pt idx="8">
                  <c:v>12.9</c:v>
                </c:pt>
                <c:pt idx="9">
                  <c:v>14.3</c:v>
                </c:pt>
                <c:pt idx="10">
                  <c:v>15.6</c:v>
                </c:pt>
                <c:pt idx="11">
                  <c:v>24.4</c:v>
                </c:pt>
                <c:pt idx="12">
                  <c:v>24.7</c:v>
                </c:pt>
                <c:pt idx="13">
                  <c:v>28.9</c:v>
                </c:pt>
                <c:pt idx="14">
                  <c:v>29.2</c:v>
                </c:pt>
                <c:pt idx="15">
                  <c:v>29.5</c:v>
                </c:pt>
                <c:pt idx="16">
                  <c:v>29.7</c:v>
                </c:pt>
                <c:pt idx="17">
                  <c:v>32.4</c:v>
                </c:pt>
                <c:pt idx="18">
                  <c:v>34.6</c:v>
                </c:pt>
                <c:pt idx="19">
                  <c:v>39.0</c:v>
                </c:pt>
                <c:pt idx="20">
                  <c:v>41.7</c:v>
                </c:pt>
                <c:pt idx="21">
                  <c:v>41.9</c:v>
                </c:pt>
                <c:pt idx="22">
                  <c:v>43.7</c:v>
                </c:pt>
                <c:pt idx="23">
                  <c:v>44.1</c:v>
                </c:pt>
                <c:pt idx="24">
                  <c:v>44.6</c:v>
                </c:pt>
                <c:pt idx="25">
                  <c:v>45.1</c:v>
                </c:pt>
                <c:pt idx="26">
                  <c:v>45.5</c:v>
                </c:pt>
                <c:pt idx="27">
                  <c:v>48.8</c:v>
                </c:pt>
                <c:pt idx="28">
                  <c:v>49.6</c:v>
                </c:pt>
                <c:pt idx="29">
                  <c:v>49.7</c:v>
                </c:pt>
                <c:pt idx="30">
                  <c:v>51.6</c:v>
                </c:pt>
                <c:pt idx="31">
                  <c:v>52.2</c:v>
                </c:pt>
                <c:pt idx="32">
                  <c:v>53.2</c:v>
                </c:pt>
                <c:pt idx="33">
                  <c:v>56.2</c:v>
                </c:pt>
                <c:pt idx="34">
                  <c:v>58.8</c:v>
                </c:pt>
                <c:pt idx="35">
                  <c:v>59.4</c:v>
                </c:pt>
                <c:pt idx="36">
                  <c:v>60.8</c:v>
                </c:pt>
                <c:pt idx="37">
                  <c:v>66.8</c:v>
                </c:pt>
                <c:pt idx="38">
                  <c:v>71.2</c:v>
                </c:pt>
                <c:pt idx="39">
                  <c:v>71.5</c:v>
                </c:pt>
                <c:pt idx="40">
                  <c:v>74.3</c:v>
                </c:pt>
                <c:pt idx="41">
                  <c:v>75.8</c:v>
                </c:pt>
                <c:pt idx="42">
                  <c:v>79.5</c:v>
                </c:pt>
                <c:pt idx="43">
                  <c:v>79.6</c:v>
                </c:pt>
                <c:pt idx="44">
                  <c:v>86.2</c:v>
                </c:pt>
                <c:pt idx="45">
                  <c:v>90.2</c:v>
                </c:pt>
                <c:pt idx="46">
                  <c:v>98.0</c:v>
                </c:pt>
                <c:pt idx="47">
                  <c:v>100.0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t>Procento [%]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0"/>
    <c:plotArea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2B58AD">
                <a:alpha val="70196"/>
              </a:srgbClr>
            </a:solidFill>
          </c:spPr>
          <c:dPt>
            <c:idx val="23"/>
            <c:spPr>
              <a:solidFill>
                <a:srgbClr val="2B58AD"/>
              </a:solidFill>
            </c:spPr>
          </c:dPt>
          <c:cat>
            <c:strRef>
              <c:f>Sheet1!$A$2:$A$49</c:f>
              <c:strCache>
                <c:ptCount val="48"/>
                <c:pt idx="0">
                  <c:v>Česká Lípa</c:v>
                </c:pt>
                <c:pt idx="1">
                  <c:v>Břeclav</c:v>
                </c:pt>
                <c:pt idx="2">
                  <c:v>Trutnov</c:v>
                </c:pt>
                <c:pt idx="3">
                  <c:v>Nové Město na Moravě</c:v>
                </c:pt>
                <c:pt idx="4">
                  <c:v>Plzeň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Chomutov</c:v>
                </c:pt>
                <c:pt idx="8">
                  <c:v>Benešov</c:v>
                </c:pt>
                <c:pt idx="9">
                  <c:v>Litomyšl</c:v>
                </c:pt>
                <c:pt idx="10">
                  <c:v>Karviná</c:v>
                </c:pt>
                <c:pt idx="11">
                  <c:v>Hradec Králové</c:v>
                </c:pt>
                <c:pt idx="12">
                  <c:v>Děčín</c:v>
                </c:pt>
                <c:pt idx="13">
                  <c:v>Ústí nad Labem</c:v>
                </c:pt>
                <c:pt idx="14">
                  <c:v>Jindřichův Hradec</c:v>
                </c:pt>
                <c:pt idx="15">
                  <c:v>Teplice</c:v>
                </c:pt>
                <c:pt idx="16">
                  <c:v>Příbram</c:v>
                </c:pt>
                <c:pt idx="17">
                  <c:v>Třinec</c:v>
                </c:pt>
                <c:pt idx="18">
                  <c:v>Sokolov</c:v>
                </c:pt>
                <c:pt idx="19">
                  <c:v>Kolín</c:v>
                </c:pt>
                <c:pt idx="20">
                  <c:v>Brno - FN u sv. Anny</c:v>
                </c:pt>
                <c:pt idx="21">
                  <c:v>Ostrava - FN Ostrava</c:v>
                </c:pt>
                <c:pt idx="22">
                  <c:v>České Budějovice</c:v>
                </c:pt>
                <c:pt idx="23">
                  <c:v>Czech Republic</c:v>
                </c:pt>
                <c:pt idx="24">
                  <c:v>Praha - Nemocnice Na Homolce</c:v>
                </c:pt>
                <c:pt idx="25">
                  <c:v>Praha - FN Královské Vinohrady</c:v>
                </c:pt>
                <c:pt idx="26">
                  <c:v>Písek</c:v>
                </c:pt>
                <c:pt idx="27">
                  <c:v>Uherské Hradiště</c:v>
                </c:pt>
                <c:pt idx="28">
                  <c:v>Ostrava - Městská nemocnice</c:v>
                </c:pt>
                <c:pt idx="29">
                  <c:v>Praha - ÚVN</c:v>
                </c:pt>
                <c:pt idx="30">
                  <c:v>Jihlava</c:v>
                </c:pt>
                <c:pt idx="31">
                  <c:v>Náchod</c:v>
                </c:pt>
                <c:pt idx="32">
                  <c:v>Znojmo</c:v>
                </c:pt>
                <c:pt idx="33">
                  <c:v>Praha - VFN</c:v>
                </c:pt>
                <c:pt idx="34">
                  <c:v>Kladno</c:v>
                </c:pt>
                <c:pt idx="35">
                  <c:v>Brno - FN Brno</c:v>
                </c:pt>
                <c:pt idx="36">
                  <c:v>Litoměřice</c:v>
                </c:pt>
                <c:pt idx="37">
                  <c:v>Praha - FN Motol</c:v>
                </c:pt>
                <c:pt idx="38">
                  <c:v>Zlín</c:v>
                </c:pt>
                <c:pt idx="39">
                  <c:v>Olomouc</c:v>
                </c:pt>
                <c:pt idx="40">
                  <c:v>Mladá Boleslav</c:v>
                </c:pt>
                <c:pt idx="41">
                  <c:v>Karlovy Vary</c:v>
                </c:pt>
                <c:pt idx="42">
                  <c:v>Krnov</c:v>
                </c:pt>
                <c:pt idx="43">
                  <c:v>Praha - Thomayerova nemocnice</c:v>
                </c:pt>
                <c:pt idx="44">
                  <c:v>Vyškov</c:v>
                </c:pt>
                <c:pt idx="45">
                  <c:v>Prostějov</c:v>
                </c:pt>
                <c:pt idx="46">
                  <c:v>Pardubice</c:v>
                </c:pt>
                <c:pt idx="47">
                  <c:v>Blansko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4.5</c:v>
                </c:pt>
                <c:pt idx="4">
                  <c:v>7.7</c:v>
                </c:pt>
                <c:pt idx="5">
                  <c:v>14.1</c:v>
                </c:pt>
                <c:pt idx="6">
                  <c:v>14.7</c:v>
                </c:pt>
                <c:pt idx="7">
                  <c:v>18.9</c:v>
                </c:pt>
                <c:pt idx="8">
                  <c:v>20.0</c:v>
                </c:pt>
                <c:pt idx="9">
                  <c:v>20.0</c:v>
                </c:pt>
                <c:pt idx="10">
                  <c:v>23.3</c:v>
                </c:pt>
                <c:pt idx="11">
                  <c:v>24.1</c:v>
                </c:pt>
                <c:pt idx="12">
                  <c:v>25.0</c:v>
                </c:pt>
                <c:pt idx="13">
                  <c:v>27.2</c:v>
                </c:pt>
                <c:pt idx="14">
                  <c:v>27.6</c:v>
                </c:pt>
                <c:pt idx="15">
                  <c:v>29.8</c:v>
                </c:pt>
                <c:pt idx="16">
                  <c:v>30.6</c:v>
                </c:pt>
                <c:pt idx="17">
                  <c:v>31.1</c:v>
                </c:pt>
                <c:pt idx="18">
                  <c:v>33.3</c:v>
                </c:pt>
                <c:pt idx="19">
                  <c:v>33.8</c:v>
                </c:pt>
                <c:pt idx="20">
                  <c:v>34.1</c:v>
                </c:pt>
                <c:pt idx="21">
                  <c:v>34.5</c:v>
                </c:pt>
                <c:pt idx="22">
                  <c:v>34.7</c:v>
                </c:pt>
                <c:pt idx="23">
                  <c:v>35.0</c:v>
                </c:pt>
                <c:pt idx="24">
                  <c:v>35.3</c:v>
                </c:pt>
                <c:pt idx="25">
                  <c:v>36.0</c:v>
                </c:pt>
                <c:pt idx="26">
                  <c:v>37.9</c:v>
                </c:pt>
                <c:pt idx="27">
                  <c:v>38.0</c:v>
                </c:pt>
                <c:pt idx="28">
                  <c:v>38.3</c:v>
                </c:pt>
                <c:pt idx="29">
                  <c:v>38.8</c:v>
                </c:pt>
                <c:pt idx="30">
                  <c:v>41.2</c:v>
                </c:pt>
                <c:pt idx="31">
                  <c:v>42.4</c:v>
                </c:pt>
                <c:pt idx="32">
                  <c:v>43.3</c:v>
                </c:pt>
                <c:pt idx="33">
                  <c:v>43.9</c:v>
                </c:pt>
                <c:pt idx="34">
                  <c:v>45.0</c:v>
                </c:pt>
                <c:pt idx="35">
                  <c:v>47.4</c:v>
                </c:pt>
                <c:pt idx="36">
                  <c:v>49.2</c:v>
                </c:pt>
                <c:pt idx="37">
                  <c:v>49.7</c:v>
                </c:pt>
                <c:pt idx="38">
                  <c:v>50.0</c:v>
                </c:pt>
                <c:pt idx="39">
                  <c:v>51.0</c:v>
                </c:pt>
                <c:pt idx="40">
                  <c:v>52.7</c:v>
                </c:pt>
                <c:pt idx="41">
                  <c:v>56.4</c:v>
                </c:pt>
                <c:pt idx="42">
                  <c:v>58.1</c:v>
                </c:pt>
                <c:pt idx="43">
                  <c:v>59.6</c:v>
                </c:pt>
                <c:pt idx="44">
                  <c:v>72.7</c:v>
                </c:pt>
                <c:pt idx="45">
                  <c:v>75.0</c:v>
                </c:pt>
                <c:pt idx="46">
                  <c:v>81.6</c:v>
                </c:pt>
                <c:pt idx="47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ED7D31">
                <a:alpha val="70196"/>
              </a:srgbClr>
            </a:solidFill>
          </c:spPr>
          <c:dPt>
            <c:idx val="23"/>
            <c:spPr>
              <a:solidFill>
                <a:srgbClr val="ED7D31"/>
              </a:solidFill>
            </c:spPr>
          </c:dPt>
          <c:cat>
            <c:strRef>
              <c:f>Sheet1!$A$2:$A$49</c:f>
              <c:strCache>
                <c:ptCount val="48"/>
                <c:pt idx="0">
                  <c:v>Česká Lípa</c:v>
                </c:pt>
                <c:pt idx="1">
                  <c:v>Břeclav</c:v>
                </c:pt>
                <c:pt idx="2">
                  <c:v>Trutnov</c:v>
                </c:pt>
                <c:pt idx="3">
                  <c:v>Nové Město na Moravě</c:v>
                </c:pt>
                <c:pt idx="4">
                  <c:v>Plzeň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Chomutov</c:v>
                </c:pt>
                <c:pt idx="8">
                  <c:v>Benešov</c:v>
                </c:pt>
                <c:pt idx="9">
                  <c:v>Litomyšl</c:v>
                </c:pt>
                <c:pt idx="10">
                  <c:v>Karviná</c:v>
                </c:pt>
                <c:pt idx="11">
                  <c:v>Hradec Králové</c:v>
                </c:pt>
                <c:pt idx="12">
                  <c:v>Děčín</c:v>
                </c:pt>
                <c:pt idx="13">
                  <c:v>Ústí nad Labem</c:v>
                </c:pt>
                <c:pt idx="14">
                  <c:v>Jindřichův Hradec</c:v>
                </c:pt>
                <c:pt idx="15">
                  <c:v>Teplice</c:v>
                </c:pt>
                <c:pt idx="16">
                  <c:v>Příbram</c:v>
                </c:pt>
                <c:pt idx="17">
                  <c:v>Třinec</c:v>
                </c:pt>
                <c:pt idx="18">
                  <c:v>Sokolov</c:v>
                </c:pt>
                <c:pt idx="19">
                  <c:v>Kolín</c:v>
                </c:pt>
                <c:pt idx="20">
                  <c:v>Brno - FN u sv. Anny</c:v>
                </c:pt>
                <c:pt idx="21">
                  <c:v>Ostrava - FN Ostrava</c:v>
                </c:pt>
                <c:pt idx="22">
                  <c:v>České Budějovice</c:v>
                </c:pt>
                <c:pt idx="23">
                  <c:v>Czech Republic</c:v>
                </c:pt>
                <c:pt idx="24">
                  <c:v>Praha - Nemocnice Na Homolce</c:v>
                </c:pt>
                <c:pt idx="25">
                  <c:v>Praha - FN Královské Vinohrady</c:v>
                </c:pt>
                <c:pt idx="26">
                  <c:v>Písek</c:v>
                </c:pt>
                <c:pt idx="27">
                  <c:v>Uherské Hradiště</c:v>
                </c:pt>
                <c:pt idx="28">
                  <c:v>Ostrava - Městská nemocnice</c:v>
                </c:pt>
                <c:pt idx="29">
                  <c:v>Praha - ÚVN</c:v>
                </c:pt>
                <c:pt idx="30">
                  <c:v>Jihlava</c:v>
                </c:pt>
                <c:pt idx="31">
                  <c:v>Náchod</c:v>
                </c:pt>
                <c:pt idx="32">
                  <c:v>Znojmo</c:v>
                </c:pt>
                <c:pt idx="33">
                  <c:v>Praha - VFN</c:v>
                </c:pt>
                <c:pt idx="34">
                  <c:v>Kladno</c:v>
                </c:pt>
                <c:pt idx="35">
                  <c:v>Brno - FN Brno</c:v>
                </c:pt>
                <c:pt idx="36">
                  <c:v>Litoměřice</c:v>
                </c:pt>
                <c:pt idx="37">
                  <c:v>Praha - FN Motol</c:v>
                </c:pt>
                <c:pt idx="38">
                  <c:v>Zlín</c:v>
                </c:pt>
                <c:pt idx="39">
                  <c:v>Olomouc</c:v>
                </c:pt>
                <c:pt idx="40">
                  <c:v>Mladá Boleslav</c:v>
                </c:pt>
                <c:pt idx="41">
                  <c:v>Karlovy Vary</c:v>
                </c:pt>
                <c:pt idx="42">
                  <c:v>Krnov</c:v>
                </c:pt>
                <c:pt idx="43">
                  <c:v>Praha - Thomayerova nemocnice</c:v>
                </c:pt>
                <c:pt idx="44">
                  <c:v>Vyškov</c:v>
                </c:pt>
                <c:pt idx="45">
                  <c:v>Prostějov</c:v>
                </c:pt>
                <c:pt idx="46">
                  <c:v>Pardubice</c:v>
                </c:pt>
                <c:pt idx="47">
                  <c:v>Blansko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13.6</c:v>
                </c:pt>
                <c:pt idx="4">
                  <c:v>23.1</c:v>
                </c:pt>
                <c:pt idx="5">
                  <c:v>25.4</c:v>
                </c:pt>
                <c:pt idx="6">
                  <c:v>26.3</c:v>
                </c:pt>
                <c:pt idx="7">
                  <c:v>29.4</c:v>
                </c:pt>
                <c:pt idx="8">
                  <c:v>0.0</c:v>
                </c:pt>
                <c:pt idx="9">
                  <c:v>40.0</c:v>
                </c:pt>
                <c:pt idx="10">
                  <c:v>20.9</c:v>
                </c:pt>
                <c:pt idx="11">
                  <c:v>17.2</c:v>
                </c:pt>
                <c:pt idx="12">
                  <c:v>25.0</c:v>
                </c:pt>
                <c:pt idx="13">
                  <c:v>19.7</c:v>
                </c:pt>
                <c:pt idx="14">
                  <c:v>31.0</c:v>
                </c:pt>
                <c:pt idx="15">
                  <c:v>24.0</c:v>
                </c:pt>
                <c:pt idx="16">
                  <c:v>27.8</c:v>
                </c:pt>
                <c:pt idx="17">
                  <c:v>20.0</c:v>
                </c:pt>
                <c:pt idx="18">
                  <c:v>33.3</c:v>
                </c:pt>
                <c:pt idx="19">
                  <c:v>27.0</c:v>
                </c:pt>
                <c:pt idx="20">
                  <c:v>13.2</c:v>
                </c:pt>
                <c:pt idx="21">
                  <c:v>16.8</c:v>
                </c:pt>
                <c:pt idx="22">
                  <c:v>8.8</c:v>
                </c:pt>
                <c:pt idx="23">
                  <c:v>19.1</c:v>
                </c:pt>
                <c:pt idx="24">
                  <c:v>19.7</c:v>
                </c:pt>
                <c:pt idx="25">
                  <c:v>30.7</c:v>
                </c:pt>
                <c:pt idx="26">
                  <c:v>36.4</c:v>
                </c:pt>
                <c:pt idx="27">
                  <c:v>15.2</c:v>
                </c:pt>
                <c:pt idx="28">
                  <c:v>12.8</c:v>
                </c:pt>
                <c:pt idx="29">
                  <c:v>20.9</c:v>
                </c:pt>
                <c:pt idx="30">
                  <c:v>19.6</c:v>
                </c:pt>
                <c:pt idx="31">
                  <c:v>6.1</c:v>
                </c:pt>
                <c:pt idx="32">
                  <c:v>6.7</c:v>
                </c:pt>
                <c:pt idx="33">
                  <c:v>13.4</c:v>
                </c:pt>
                <c:pt idx="34">
                  <c:v>20.0</c:v>
                </c:pt>
                <c:pt idx="35">
                  <c:v>10.5</c:v>
                </c:pt>
                <c:pt idx="36">
                  <c:v>15.3</c:v>
                </c:pt>
                <c:pt idx="37">
                  <c:v>15.4</c:v>
                </c:pt>
                <c:pt idx="38">
                  <c:v>25.0</c:v>
                </c:pt>
                <c:pt idx="39">
                  <c:v>23.1</c:v>
                </c:pt>
                <c:pt idx="40">
                  <c:v>18.3</c:v>
                </c:pt>
                <c:pt idx="41">
                  <c:v>23.1</c:v>
                </c:pt>
                <c:pt idx="42">
                  <c:v>18.6</c:v>
                </c:pt>
                <c:pt idx="43">
                  <c:v>17.3</c:v>
                </c:pt>
                <c:pt idx="44">
                  <c:v>0.0</c:v>
                </c:pt>
                <c:pt idx="45">
                  <c:v>3.1</c:v>
                </c:pt>
                <c:pt idx="46">
                  <c:v>10.5</c:v>
                </c:pt>
                <c:pt idx="47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5A5A5">
                <a:alpha val="70196"/>
              </a:srgbClr>
            </a:solidFill>
          </c:spPr>
          <c:dPt>
            <c:idx val="23"/>
            <c:spPr>
              <a:solidFill>
                <a:srgbClr val="A5A5A5"/>
              </a:solidFill>
            </c:spPr>
          </c:dPt>
          <c:cat>
            <c:strRef>
              <c:f>Sheet1!$A$2:$A$49</c:f>
              <c:strCache>
                <c:ptCount val="48"/>
                <c:pt idx="0">
                  <c:v>Česká Lípa</c:v>
                </c:pt>
                <c:pt idx="1">
                  <c:v>Břeclav</c:v>
                </c:pt>
                <c:pt idx="2">
                  <c:v>Trutnov</c:v>
                </c:pt>
                <c:pt idx="3">
                  <c:v>Nové Město na Moravě</c:v>
                </c:pt>
                <c:pt idx="4">
                  <c:v>Plzeň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Chomutov</c:v>
                </c:pt>
                <c:pt idx="8">
                  <c:v>Benešov</c:v>
                </c:pt>
                <c:pt idx="9">
                  <c:v>Litomyšl</c:v>
                </c:pt>
                <c:pt idx="10">
                  <c:v>Karviná</c:v>
                </c:pt>
                <c:pt idx="11">
                  <c:v>Hradec Králové</c:v>
                </c:pt>
                <c:pt idx="12">
                  <c:v>Děčín</c:v>
                </c:pt>
                <c:pt idx="13">
                  <c:v>Ústí nad Labem</c:v>
                </c:pt>
                <c:pt idx="14">
                  <c:v>Jindřichův Hradec</c:v>
                </c:pt>
                <c:pt idx="15">
                  <c:v>Teplice</c:v>
                </c:pt>
                <c:pt idx="16">
                  <c:v>Příbram</c:v>
                </c:pt>
                <c:pt idx="17">
                  <c:v>Třinec</c:v>
                </c:pt>
                <c:pt idx="18">
                  <c:v>Sokolov</c:v>
                </c:pt>
                <c:pt idx="19">
                  <c:v>Kolín</c:v>
                </c:pt>
                <c:pt idx="20">
                  <c:v>Brno - FN u sv. Anny</c:v>
                </c:pt>
                <c:pt idx="21">
                  <c:v>Ostrava - FN Ostrava</c:v>
                </c:pt>
                <c:pt idx="22">
                  <c:v>České Budějovice</c:v>
                </c:pt>
                <c:pt idx="23">
                  <c:v>Czech Republic</c:v>
                </c:pt>
                <c:pt idx="24">
                  <c:v>Praha - Nemocnice Na Homolce</c:v>
                </c:pt>
                <c:pt idx="25">
                  <c:v>Praha - FN Královské Vinohrady</c:v>
                </c:pt>
                <c:pt idx="26">
                  <c:v>Písek</c:v>
                </c:pt>
                <c:pt idx="27">
                  <c:v>Uherské Hradiště</c:v>
                </c:pt>
                <c:pt idx="28">
                  <c:v>Ostrava - Městská nemocnice</c:v>
                </c:pt>
                <c:pt idx="29">
                  <c:v>Praha - ÚVN</c:v>
                </c:pt>
                <c:pt idx="30">
                  <c:v>Jihlava</c:v>
                </c:pt>
                <c:pt idx="31">
                  <c:v>Náchod</c:v>
                </c:pt>
                <c:pt idx="32">
                  <c:v>Znojmo</c:v>
                </c:pt>
                <c:pt idx="33">
                  <c:v>Praha - VFN</c:v>
                </c:pt>
                <c:pt idx="34">
                  <c:v>Kladno</c:v>
                </c:pt>
                <c:pt idx="35">
                  <c:v>Brno - FN Brno</c:v>
                </c:pt>
                <c:pt idx="36">
                  <c:v>Litoměřice</c:v>
                </c:pt>
                <c:pt idx="37">
                  <c:v>Praha - FN Motol</c:v>
                </c:pt>
                <c:pt idx="38">
                  <c:v>Zlín</c:v>
                </c:pt>
                <c:pt idx="39">
                  <c:v>Olomouc</c:v>
                </c:pt>
                <c:pt idx="40">
                  <c:v>Mladá Boleslav</c:v>
                </c:pt>
                <c:pt idx="41">
                  <c:v>Karlovy Vary</c:v>
                </c:pt>
                <c:pt idx="42">
                  <c:v>Krnov</c:v>
                </c:pt>
                <c:pt idx="43">
                  <c:v>Praha - Thomayerova nemocnice</c:v>
                </c:pt>
                <c:pt idx="44">
                  <c:v>Vyškov</c:v>
                </c:pt>
                <c:pt idx="45">
                  <c:v>Prostějov</c:v>
                </c:pt>
                <c:pt idx="46">
                  <c:v>Pardubice</c:v>
                </c:pt>
                <c:pt idx="47">
                  <c:v>Blansko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13.6</c:v>
                </c:pt>
                <c:pt idx="4">
                  <c:v>15.4</c:v>
                </c:pt>
                <c:pt idx="5">
                  <c:v>9.8</c:v>
                </c:pt>
                <c:pt idx="6">
                  <c:v>7.1</c:v>
                </c:pt>
                <c:pt idx="7">
                  <c:v>19.6</c:v>
                </c:pt>
                <c:pt idx="8">
                  <c:v>0.0</c:v>
                </c:pt>
                <c:pt idx="9">
                  <c:v>35.0</c:v>
                </c:pt>
                <c:pt idx="10">
                  <c:v>11.6</c:v>
                </c:pt>
                <c:pt idx="11">
                  <c:v>17.7</c:v>
                </c:pt>
                <c:pt idx="12">
                  <c:v>25.0</c:v>
                </c:pt>
                <c:pt idx="13">
                  <c:v>15.4</c:v>
                </c:pt>
                <c:pt idx="14">
                  <c:v>20.7</c:v>
                </c:pt>
                <c:pt idx="15">
                  <c:v>15.4</c:v>
                </c:pt>
                <c:pt idx="16">
                  <c:v>11.1</c:v>
                </c:pt>
                <c:pt idx="17">
                  <c:v>11.1</c:v>
                </c:pt>
                <c:pt idx="18">
                  <c:v>0.0</c:v>
                </c:pt>
                <c:pt idx="19">
                  <c:v>12.2</c:v>
                </c:pt>
                <c:pt idx="20">
                  <c:v>13.2</c:v>
                </c:pt>
                <c:pt idx="21">
                  <c:v>7.1</c:v>
                </c:pt>
                <c:pt idx="22">
                  <c:v>13.2</c:v>
                </c:pt>
                <c:pt idx="23">
                  <c:v>12.2</c:v>
                </c:pt>
                <c:pt idx="24">
                  <c:v>16.0</c:v>
                </c:pt>
                <c:pt idx="25">
                  <c:v>13.3</c:v>
                </c:pt>
                <c:pt idx="26">
                  <c:v>7.6</c:v>
                </c:pt>
                <c:pt idx="27">
                  <c:v>8.9</c:v>
                </c:pt>
                <c:pt idx="28">
                  <c:v>27.7</c:v>
                </c:pt>
                <c:pt idx="29">
                  <c:v>13.2</c:v>
                </c:pt>
                <c:pt idx="30">
                  <c:v>16.5</c:v>
                </c:pt>
                <c:pt idx="31">
                  <c:v>15.2</c:v>
                </c:pt>
                <c:pt idx="32">
                  <c:v>10.0</c:v>
                </c:pt>
                <c:pt idx="33">
                  <c:v>9.8</c:v>
                </c:pt>
                <c:pt idx="34">
                  <c:v>15.0</c:v>
                </c:pt>
                <c:pt idx="35">
                  <c:v>15.8</c:v>
                </c:pt>
                <c:pt idx="36">
                  <c:v>5.1</c:v>
                </c:pt>
                <c:pt idx="37">
                  <c:v>2.8</c:v>
                </c:pt>
                <c:pt idx="38">
                  <c:v>0.0</c:v>
                </c:pt>
                <c:pt idx="39">
                  <c:v>10.2</c:v>
                </c:pt>
                <c:pt idx="40">
                  <c:v>14.0</c:v>
                </c:pt>
                <c:pt idx="41">
                  <c:v>10.3</c:v>
                </c:pt>
                <c:pt idx="42">
                  <c:v>1.2</c:v>
                </c:pt>
                <c:pt idx="43">
                  <c:v>3.8</c:v>
                </c:pt>
                <c:pt idx="44">
                  <c:v>0.0</c:v>
                </c:pt>
                <c:pt idx="45">
                  <c:v>3.1</c:v>
                </c:pt>
                <c:pt idx="46">
                  <c:v>2.6</c:v>
                </c:pt>
                <c:pt idx="47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>
                <a:alpha val="70196"/>
              </a:srgbClr>
            </a:solidFill>
          </c:spPr>
          <c:dPt>
            <c:idx val="23"/>
            <c:spPr>
              <a:solidFill>
                <a:srgbClr val="FFC000"/>
              </a:solidFill>
            </c:spPr>
          </c:dPt>
          <c:cat>
            <c:strRef>
              <c:f>Sheet1!$A$2:$A$49</c:f>
              <c:strCache>
                <c:ptCount val="48"/>
                <c:pt idx="0">
                  <c:v>Česká Lípa</c:v>
                </c:pt>
                <c:pt idx="1">
                  <c:v>Břeclav</c:v>
                </c:pt>
                <c:pt idx="2">
                  <c:v>Trutnov</c:v>
                </c:pt>
                <c:pt idx="3">
                  <c:v>Nové Město na Moravě</c:v>
                </c:pt>
                <c:pt idx="4">
                  <c:v>Plzeň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Chomutov</c:v>
                </c:pt>
                <c:pt idx="8">
                  <c:v>Benešov</c:v>
                </c:pt>
                <c:pt idx="9">
                  <c:v>Litomyšl</c:v>
                </c:pt>
                <c:pt idx="10">
                  <c:v>Karviná</c:v>
                </c:pt>
                <c:pt idx="11">
                  <c:v>Hradec Králové</c:v>
                </c:pt>
                <c:pt idx="12">
                  <c:v>Děčín</c:v>
                </c:pt>
                <c:pt idx="13">
                  <c:v>Ústí nad Labem</c:v>
                </c:pt>
                <c:pt idx="14">
                  <c:v>Jindřichův Hradec</c:v>
                </c:pt>
                <c:pt idx="15">
                  <c:v>Teplice</c:v>
                </c:pt>
                <c:pt idx="16">
                  <c:v>Příbram</c:v>
                </c:pt>
                <c:pt idx="17">
                  <c:v>Třinec</c:v>
                </c:pt>
                <c:pt idx="18">
                  <c:v>Sokolov</c:v>
                </c:pt>
                <c:pt idx="19">
                  <c:v>Kolín</c:v>
                </c:pt>
                <c:pt idx="20">
                  <c:v>Brno - FN u sv. Anny</c:v>
                </c:pt>
                <c:pt idx="21">
                  <c:v>Ostrava - FN Ostrava</c:v>
                </c:pt>
                <c:pt idx="22">
                  <c:v>České Budějovice</c:v>
                </c:pt>
                <c:pt idx="23">
                  <c:v>Czech Republic</c:v>
                </c:pt>
                <c:pt idx="24">
                  <c:v>Praha - Nemocnice Na Homolce</c:v>
                </c:pt>
                <c:pt idx="25">
                  <c:v>Praha - FN Královské Vinohrady</c:v>
                </c:pt>
                <c:pt idx="26">
                  <c:v>Písek</c:v>
                </c:pt>
                <c:pt idx="27">
                  <c:v>Uherské Hradiště</c:v>
                </c:pt>
                <c:pt idx="28">
                  <c:v>Ostrava - Městská nemocnice</c:v>
                </c:pt>
                <c:pt idx="29">
                  <c:v>Praha - ÚVN</c:v>
                </c:pt>
                <c:pt idx="30">
                  <c:v>Jihlava</c:v>
                </c:pt>
                <c:pt idx="31">
                  <c:v>Náchod</c:v>
                </c:pt>
                <c:pt idx="32">
                  <c:v>Znojmo</c:v>
                </c:pt>
                <c:pt idx="33">
                  <c:v>Praha - VFN</c:v>
                </c:pt>
                <c:pt idx="34">
                  <c:v>Kladno</c:v>
                </c:pt>
                <c:pt idx="35">
                  <c:v>Brno - FN Brno</c:v>
                </c:pt>
                <c:pt idx="36">
                  <c:v>Litoměřice</c:v>
                </c:pt>
                <c:pt idx="37">
                  <c:v>Praha - FN Motol</c:v>
                </c:pt>
                <c:pt idx="38">
                  <c:v>Zlín</c:v>
                </c:pt>
                <c:pt idx="39">
                  <c:v>Olomouc</c:v>
                </c:pt>
                <c:pt idx="40">
                  <c:v>Mladá Boleslav</c:v>
                </c:pt>
                <c:pt idx="41">
                  <c:v>Karlovy Vary</c:v>
                </c:pt>
                <c:pt idx="42">
                  <c:v>Krnov</c:v>
                </c:pt>
                <c:pt idx="43">
                  <c:v>Praha - Thomayerova nemocnice</c:v>
                </c:pt>
                <c:pt idx="44">
                  <c:v>Vyškov</c:v>
                </c:pt>
                <c:pt idx="45">
                  <c:v>Prostějov</c:v>
                </c:pt>
                <c:pt idx="46">
                  <c:v>Pardubice</c:v>
                </c:pt>
                <c:pt idx="47">
                  <c:v>Blansko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48"/>
                <c:pt idx="0">
                  <c:v>0.0</c:v>
                </c:pt>
                <c:pt idx="1">
                  <c:v>50.0</c:v>
                </c:pt>
                <c:pt idx="2">
                  <c:v>100.0</c:v>
                </c:pt>
                <c:pt idx="3">
                  <c:v>0.0</c:v>
                </c:pt>
                <c:pt idx="4">
                  <c:v>7.7</c:v>
                </c:pt>
                <c:pt idx="5">
                  <c:v>17.6</c:v>
                </c:pt>
                <c:pt idx="6">
                  <c:v>10.3</c:v>
                </c:pt>
                <c:pt idx="7">
                  <c:v>14.0</c:v>
                </c:pt>
                <c:pt idx="8">
                  <c:v>0.0</c:v>
                </c:pt>
                <c:pt idx="9">
                  <c:v>5.0</c:v>
                </c:pt>
                <c:pt idx="10">
                  <c:v>14.0</c:v>
                </c:pt>
                <c:pt idx="11">
                  <c:v>14.2</c:v>
                </c:pt>
                <c:pt idx="12">
                  <c:v>0.0</c:v>
                </c:pt>
                <c:pt idx="13">
                  <c:v>6.6</c:v>
                </c:pt>
                <c:pt idx="14">
                  <c:v>6.9</c:v>
                </c:pt>
                <c:pt idx="15">
                  <c:v>9.6</c:v>
                </c:pt>
                <c:pt idx="16">
                  <c:v>11.1</c:v>
                </c:pt>
                <c:pt idx="17">
                  <c:v>20.0</c:v>
                </c:pt>
                <c:pt idx="18">
                  <c:v>0.0</c:v>
                </c:pt>
                <c:pt idx="19">
                  <c:v>14.9</c:v>
                </c:pt>
                <c:pt idx="20">
                  <c:v>6.6</c:v>
                </c:pt>
                <c:pt idx="21">
                  <c:v>9.7</c:v>
                </c:pt>
                <c:pt idx="22">
                  <c:v>15.8</c:v>
                </c:pt>
                <c:pt idx="23">
                  <c:v>10.7</c:v>
                </c:pt>
                <c:pt idx="24">
                  <c:v>7.1</c:v>
                </c:pt>
                <c:pt idx="25">
                  <c:v>5.3</c:v>
                </c:pt>
                <c:pt idx="26">
                  <c:v>6.1</c:v>
                </c:pt>
                <c:pt idx="27">
                  <c:v>8.9</c:v>
                </c:pt>
                <c:pt idx="28">
                  <c:v>4.3</c:v>
                </c:pt>
                <c:pt idx="29">
                  <c:v>12.4</c:v>
                </c:pt>
                <c:pt idx="30">
                  <c:v>8.2</c:v>
                </c:pt>
                <c:pt idx="31">
                  <c:v>6.1</c:v>
                </c:pt>
                <c:pt idx="32">
                  <c:v>6.7</c:v>
                </c:pt>
                <c:pt idx="33">
                  <c:v>18.3</c:v>
                </c:pt>
                <c:pt idx="34">
                  <c:v>15.0</c:v>
                </c:pt>
                <c:pt idx="35">
                  <c:v>7.9</c:v>
                </c:pt>
                <c:pt idx="36">
                  <c:v>11.9</c:v>
                </c:pt>
                <c:pt idx="37">
                  <c:v>10.5</c:v>
                </c:pt>
                <c:pt idx="38">
                  <c:v>0.0</c:v>
                </c:pt>
                <c:pt idx="39">
                  <c:v>6.1</c:v>
                </c:pt>
                <c:pt idx="40">
                  <c:v>6.5</c:v>
                </c:pt>
                <c:pt idx="41">
                  <c:v>5.1</c:v>
                </c:pt>
                <c:pt idx="42">
                  <c:v>10.5</c:v>
                </c:pt>
                <c:pt idx="43">
                  <c:v>3.8</c:v>
                </c:pt>
                <c:pt idx="44">
                  <c:v>9.1</c:v>
                </c:pt>
                <c:pt idx="45">
                  <c:v>6.2</c:v>
                </c:pt>
                <c:pt idx="46">
                  <c:v>2.6</c:v>
                </c:pt>
                <c:pt idx="47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886A9F">
                <a:alpha val="70196"/>
              </a:srgbClr>
            </a:solidFill>
          </c:spPr>
          <c:dPt>
            <c:idx val="23"/>
            <c:spPr>
              <a:solidFill>
                <a:srgbClr val="886A9F"/>
              </a:solidFill>
            </c:spPr>
          </c:dPt>
          <c:cat>
            <c:strRef>
              <c:f>Sheet1!$A$2:$A$49</c:f>
              <c:strCache>
                <c:ptCount val="48"/>
                <c:pt idx="0">
                  <c:v>Česká Lípa</c:v>
                </c:pt>
                <c:pt idx="1">
                  <c:v>Břeclav</c:v>
                </c:pt>
                <c:pt idx="2">
                  <c:v>Trutnov</c:v>
                </c:pt>
                <c:pt idx="3">
                  <c:v>Nové Město na Moravě</c:v>
                </c:pt>
                <c:pt idx="4">
                  <c:v>Plzeň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Chomutov</c:v>
                </c:pt>
                <c:pt idx="8">
                  <c:v>Benešov</c:v>
                </c:pt>
                <c:pt idx="9">
                  <c:v>Litomyšl</c:v>
                </c:pt>
                <c:pt idx="10">
                  <c:v>Karviná</c:v>
                </c:pt>
                <c:pt idx="11">
                  <c:v>Hradec Králové</c:v>
                </c:pt>
                <c:pt idx="12">
                  <c:v>Děčín</c:v>
                </c:pt>
                <c:pt idx="13">
                  <c:v>Ústí nad Labem</c:v>
                </c:pt>
                <c:pt idx="14">
                  <c:v>Jindřichův Hradec</c:v>
                </c:pt>
                <c:pt idx="15">
                  <c:v>Teplice</c:v>
                </c:pt>
                <c:pt idx="16">
                  <c:v>Příbram</c:v>
                </c:pt>
                <c:pt idx="17">
                  <c:v>Třinec</c:v>
                </c:pt>
                <c:pt idx="18">
                  <c:v>Sokolov</c:v>
                </c:pt>
                <c:pt idx="19">
                  <c:v>Kolín</c:v>
                </c:pt>
                <c:pt idx="20">
                  <c:v>Brno - FN u sv. Anny</c:v>
                </c:pt>
                <c:pt idx="21">
                  <c:v>Ostrava - FN Ostrava</c:v>
                </c:pt>
                <c:pt idx="22">
                  <c:v>České Budějovice</c:v>
                </c:pt>
                <c:pt idx="23">
                  <c:v>Czech Republic</c:v>
                </c:pt>
                <c:pt idx="24">
                  <c:v>Praha - Nemocnice Na Homolce</c:v>
                </c:pt>
                <c:pt idx="25">
                  <c:v>Praha - FN Královské Vinohrady</c:v>
                </c:pt>
                <c:pt idx="26">
                  <c:v>Písek</c:v>
                </c:pt>
                <c:pt idx="27">
                  <c:v>Uherské Hradiště</c:v>
                </c:pt>
                <c:pt idx="28">
                  <c:v>Ostrava - Městská nemocnice</c:v>
                </c:pt>
                <c:pt idx="29">
                  <c:v>Praha - ÚVN</c:v>
                </c:pt>
                <c:pt idx="30">
                  <c:v>Jihlava</c:v>
                </c:pt>
                <c:pt idx="31">
                  <c:v>Náchod</c:v>
                </c:pt>
                <c:pt idx="32">
                  <c:v>Znojmo</c:v>
                </c:pt>
                <c:pt idx="33">
                  <c:v>Praha - VFN</c:v>
                </c:pt>
                <c:pt idx="34">
                  <c:v>Kladno</c:v>
                </c:pt>
                <c:pt idx="35">
                  <c:v>Brno - FN Brno</c:v>
                </c:pt>
                <c:pt idx="36">
                  <c:v>Litoměřice</c:v>
                </c:pt>
                <c:pt idx="37">
                  <c:v>Praha - FN Motol</c:v>
                </c:pt>
                <c:pt idx="38">
                  <c:v>Zlín</c:v>
                </c:pt>
                <c:pt idx="39">
                  <c:v>Olomouc</c:v>
                </c:pt>
                <c:pt idx="40">
                  <c:v>Mladá Boleslav</c:v>
                </c:pt>
                <c:pt idx="41">
                  <c:v>Karlovy Vary</c:v>
                </c:pt>
                <c:pt idx="42">
                  <c:v>Krnov</c:v>
                </c:pt>
                <c:pt idx="43">
                  <c:v>Praha - Thomayerova nemocnice</c:v>
                </c:pt>
                <c:pt idx="44">
                  <c:v>Vyškov</c:v>
                </c:pt>
                <c:pt idx="45">
                  <c:v>Prostějov</c:v>
                </c:pt>
                <c:pt idx="46">
                  <c:v>Pardubice</c:v>
                </c:pt>
                <c:pt idx="47">
                  <c:v>Blansko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9.1</c:v>
                </c:pt>
                <c:pt idx="4">
                  <c:v>7.7</c:v>
                </c:pt>
                <c:pt idx="5">
                  <c:v>5.9</c:v>
                </c:pt>
                <c:pt idx="6">
                  <c:v>16.0</c:v>
                </c:pt>
                <c:pt idx="7">
                  <c:v>4.2</c:v>
                </c:pt>
                <c:pt idx="8">
                  <c:v>0.0</c:v>
                </c:pt>
                <c:pt idx="9">
                  <c:v>0.0</c:v>
                </c:pt>
                <c:pt idx="10">
                  <c:v>9.3</c:v>
                </c:pt>
                <c:pt idx="11">
                  <c:v>9.9</c:v>
                </c:pt>
                <c:pt idx="12">
                  <c:v>0.0</c:v>
                </c:pt>
                <c:pt idx="13">
                  <c:v>4.4</c:v>
                </c:pt>
                <c:pt idx="14">
                  <c:v>6.9</c:v>
                </c:pt>
                <c:pt idx="15">
                  <c:v>5.8</c:v>
                </c:pt>
                <c:pt idx="16">
                  <c:v>8.3</c:v>
                </c:pt>
                <c:pt idx="17">
                  <c:v>6.7</c:v>
                </c:pt>
                <c:pt idx="18">
                  <c:v>33.3</c:v>
                </c:pt>
                <c:pt idx="19">
                  <c:v>1.4</c:v>
                </c:pt>
                <c:pt idx="20">
                  <c:v>9.9</c:v>
                </c:pt>
                <c:pt idx="21">
                  <c:v>8.8</c:v>
                </c:pt>
                <c:pt idx="22">
                  <c:v>5.7</c:v>
                </c:pt>
                <c:pt idx="23">
                  <c:v>6.3</c:v>
                </c:pt>
                <c:pt idx="24">
                  <c:v>6.3</c:v>
                </c:pt>
                <c:pt idx="25">
                  <c:v>9.3</c:v>
                </c:pt>
                <c:pt idx="26">
                  <c:v>9.1</c:v>
                </c:pt>
                <c:pt idx="27">
                  <c:v>6.3</c:v>
                </c:pt>
                <c:pt idx="28">
                  <c:v>10.6</c:v>
                </c:pt>
                <c:pt idx="29">
                  <c:v>2.3</c:v>
                </c:pt>
                <c:pt idx="30">
                  <c:v>8.2</c:v>
                </c:pt>
                <c:pt idx="31">
                  <c:v>6.1</c:v>
                </c:pt>
                <c:pt idx="32">
                  <c:v>3.3</c:v>
                </c:pt>
                <c:pt idx="33">
                  <c:v>4.9</c:v>
                </c:pt>
                <c:pt idx="34">
                  <c:v>0.0</c:v>
                </c:pt>
                <c:pt idx="35">
                  <c:v>2.6</c:v>
                </c:pt>
                <c:pt idx="36">
                  <c:v>1.7</c:v>
                </c:pt>
                <c:pt idx="37">
                  <c:v>2.1</c:v>
                </c:pt>
                <c:pt idx="38">
                  <c:v>0.0</c:v>
                </c:pt>
                <c:pt idx="39">
                  <c:v>6.1</c:v>
                </c:pt>
                <c:pt idx="40">
                  <c:v>2.2</c:v>
                </c:pt>
                <c:pt idx="41">
                  <c:v>5.1</c:v>
                </c:pt>
                <c:pt idx="42">
                  <c:v>3.5</c:v>
                </c:pt>
                <c:pt idx="43">
                  <c:v>9.6</c:v>
                </c:pt>
                <c:pt idx="44">
                  <c:v>0.0</c:v>
                </c:pt>
                <c:pt idx="45">
                  <c:v>6.2</c:v>
                </c:pt>
                <c:pt idx="46">
                  <c:v>2.6</c:v>
                </c:pt>
                <c:pt idx="47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62993E">
                <a:alpha val="70196"/>
              </a:srgbClr>
            </a:solidFill>
          </c:spPr>
          <c:dPt>
            <c:idx val="23"/>
            <c:spPr>
              <a:solidFill>
                <a:srgbClr val="62993E"/>
              </a:solidFill>
            </c:spPr>
          </c:dPt>
          <c:cat>
            <c:strRef>
              <c:f>Sheet1!$A$2:$A$49</c:f>
              <c:strCache>
                <c:ptCount val="48"/>
                <c:pt idx="0">
                  <c:v>Česká Lípa</c:v>
                </c:pt>
                <c:pt idx="1">
                  <c:v>Břeclav</c:v>
                </c:pt>
                <c:pt idx="2">
                  <c:v>Trutnov</c:v>
                </c:pt>
                <c:pt idx="3">
                  <c:v>Nové Město na Moravě</c:v>
                </c:pt>
                <c:pt idx="4">
                  <c:v>Plzeň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Chomutov</c:v>
                </c:pt>
                <c:pt idx="8">
                  <c:v>Benešov</c:v>
                </c:pt>
                <c:pt idx="9">
                  <c:v>Litomyšl</c:v>
                </c:pt>
                <c:pt idx="10">
                  <c:v>Karviná</c:v>
                </c:pt>
                <c:pt idx="11">
                  <c:v>Hradec Králové</c:v>
                </c:pt>
                <c:pt idx="12">
                  <c:v>Děčín</c:v>
                </c:pt>
                <c:pt idx="13">
                  <c:v>Ústí nad Labem</c:v>
                </c:pt>
                <c:pt idx="14">
                  <c:v>Jindřichův Hradec</c:v>
                </c:pt>
                <c:pt idx="15">
                  <c:v>Teplice</c:v>
                </c:pt>
                <c:pt idx="16">
                  <c:v>Příbram</c:v>
                </c:pt>
                <c:pt idx="17">
                  <c:v>Třinec</c:v>
                </c:pt>
                <c:pt idx="18">
                  <c:v>Sokolov</c:v>
                </c:pt>
                <c:pt idx="19">
                  <c:v>Kolín</c:v>
                </c:pt>
                <c:pt idx="20">
                  <c:v>Brno - FN u sv. Anny</c:v>
                </c:pt>
                <c:pt idx="21">
                  <c:v>Ostrava - FN Ostrava</c:v>
                </c:pt>
                <c:pt idx="22">
                  <c:v>České Budějovice</c:v>
                </c:pt>
                <c:pt idx="23">
                  <c:v>Czech Republic</c:v>
                </c:pt>
                <c:pt idx="24">
                  <c:v>Praha - Nemocnice Na Homolce</c:v>
                </c:pt>
                <c:pt idx="25">
                  <c:v>Praha - FN Královské Vinohrady</c:v>
                </c:pt>
                <c:pt idx="26">
                  <c:v>Písek</c:v>
                </c:pt>
                <c:pt idx="27">
                  <c:v>Uherské Hradiště</c:v>
                </c:pt>
                <c:pt idx="28">
                  <c:v>Ostrava - Městská nemocnice</c:v>
                </c:pt>
                <c:pt idx="29">
                  <c:v>Praha - ÚVN</c:v>
                </c:pt>
                <c:pt idx="30">
                  <c:v>Jihlava</c:v>
                </c:pt>
                <c:pt idx="31">
                  <c:v>Náchod</c:v>
                </c:pt>
                <c:pt idx="32">
                  <c:v>Znojmo</c:v>
                </c:pt>
                <c:pt idx="33">
                  <c:v>Praha - VFN</c:v>
                </c:pt>
                <c:pt idx="34">
                  <c:v>Kladno</c:v>
                </c:pt>
                <c:pt idx="35">
                  <c:v>Brno - FN Brno</c:v>
                </c:pt>
                <c:pt idx="36">
                  <c:v>Litoměřice</c:v>
                </c:pt>
                <c:pt idx="37">
                  <c:v>Praha - FN Motol</c:v>
                </c:pt>
                <c:pt idx="38">
                  <c:v>Zlín</c:v>
                </c:pt>
                <c:pt idx="39">
                  <c:v>Olomouc</c:v>
                </c:pt>
                <c:pt idx="40">
                  <c:v>Mladá Boleslav</c:v>
                </c:pt>
                <c:pt idx="41">
                  <c:v>Karlovy Vary</c:v>
                </c:pt>
                <c:pt idx="42">
                  <c:v>Krnov</c:v>
                </c:pt>
                <c:pt idx="43">
                  <c:v>Praha - Thomayerova nemocnice</c:v>
                </c:pt>
                <c:pt idx="44">
                  <c:v>Vyškov</c:v>
                </c:pt>
                <c:pt idx="45">
                  <c:v>Prostějov</c:v>
                </c:pt>
                <c:pt idx="46">
                  <c:v>Pardubice</c:v>
                </c:pt>
                <c:pt idx="47">
                  <c:v>Blansko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48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9.1</c:v>
                </c:pt>
                <c:pt idx="4">
                  <c:v>7.7</c:v>
                </c:pt>
                <c:pt idx="5">
                  <c:v>7.8</c:v>
                </c:pt>
                <c:pt idx="6">
                  <c:v>15.4</c:v>
                </c:pt>
                <c:pt idx="7">
                  <c:v>3.5</c:v>
                </c:pt>
                <c:pt idx="8">
                  <c:v>0.0</c:v>
                </c:pt>
                <c:pt idx="9">
                  <c:v>0.0</c:v>
                </c:pt>
                <c:pt idx="10">
                  <c:v>9.3</c:v>
                </c:pt>
                <c:pt idx="11">
                  <c:v>3.4</c:v>
                </c:pt>
                <c:pt idx="12">
                  <c:v>0.0</c:v>
                </c:pt>
                <c:pt idx="13">
                  <c:v>6.6</c:v>
                </c:pt>
                <c:pt idx="14">
                  <c:v>3.4</c:v>
                </c:pt>
                <c:pt idx="15">
                  <c:v>3.8</c:v>
                </c:pt>
                <c:pt idx="16">
                  <c:v>2.8</c:v>
                </c:pt>
                <c:pt idx="17">
                  <c:v>7.8</c:v>
                </c:pt>
                <c:pt idx="18">
                  <c:v>0.0</c:v>
                </c:pt>
                <c:pt idx="19">
                  <c:v>1.4</c:v>
                </c:pt>
                <c:pt idx="20">
                  <c:v>5.5</c:v>
                </c:pt>
                <c:pt idx="21">
                  <c:v>15.9</c:v>
                </c:pt>
                <c:pt idx="22">
                  <c:v>6.0</c:v>
                </c:pt>
                <c:pt idx="23">
                  <c:v>5.4</c:v>
                </c:pt>
                <c:pt idx="24">
                  <c:v>2.5</c:v>
                </c:pt>
                <c:pt idx="25">
                  <c:v>1.3</c:v>
                </c:pt>
                <c:pt idx="26">
                  <c:v>0.0</c:v>
                </c:pt>
                <c:pt idx="27">
                  <c:v>12.7</c:v>
                </c:pt>
                <c:pt idx="28">
                  <c:v>6.4</c:v>
                </c:pt>
                <c:pt idx="29">
                  <c:v>2.3</c:v>
                </c:pt>
                <c:pt idx="30">
                  <c:v>4.1</c:v>
                </c:pt>
                <c:pt idx="31">
                  <c:v>6.1</c:v>
                </c:pt>
                <c:pt idx="32">
                  <c:v>3.3</c:v>
                </c:pt>
                <c:pt idx="33">
                  <c:v>8.5</c:v>
                </c:pt>
                <c:pt idx="34">
                  <c:v>0.0</c:v>
                </c:pt>
                <c:pt idx="35">
                  <c:v>13.2</c:v>
                </c:pt>
                <c:pt idx="36">
                  <c:v>1.7</c:v>
                </c:pt>
                <c:pt idx="37">
                  <c:v>4.9</c:v>
                </c:pt>
                <c:pt idx="38">
                  <c:v>25.0</c:v>
                </c:pt>
                <c:pt idx="39">
                  <c:v>3.4</c:v>
                </c:pt>
                <c:pt idx="40">
                  <c:v>1.1</c:v>
                </c:pt>
                <c:pt idx="41">
                  <c:v>0.0</c:v>
                </c:pt>
                <c:pt idx="42">
                  <c:v>5.8</c:v>
                </c:pt>
                <c:pt idx="43">
                  <c:v>0.0</c:v>
                </c:pt>
                <c:pt idx="44">
                  <c:v>0.0</c:v>
                </c:pt>
                <c:pt idx="45">
                  <c:v>3.1</c:v>
                </c:pt>
                <c:pt idx="46">
                  <c:v>0.0</c:v>
                </c:pt>
                <c:pt idx="47">
                  <c:v>0.0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97B9E0">
                <a:alpha val="70196"/>
              </a:srgbClr>
            </a:solidFill>
          </c:spPr>
          <c:dPt>
            <c:idx val="23"/>
            <c:spPr>
              <a:solidFill>
                <a:srgbClr val="97B9E0"/>
              </a:solidFill>
            </c:spPr>
          </c:dPt>
          <c:cat>
            <c:strRef>
              <c:f>Sheet1!$A$2:$A$49</c:f>
              <c:strCache>
                <c:ptCount val="48"/>
                <c:pt idx="0">
                  <c:v>Česká Lípa</c:v>
                </c:pt>
                <c:pt idx="1">
                  <c:v>Břeclav</c:v>
                </c:pt>
                <c:pt idx="2">
                  <c:v>Trutnov</c:v>
                </c:pt>
                <c:pt idx="3">
                  <c:v>Nové Město na Moravě</c:v>
                </c:pt>
                <c:pt idx="4">
                  <c:v>Plzeň</c:v>
                </c:pt>
                <c:pt idx="5">
                  <c:v>Liberec</c:v>
                </c:pt>
                <c:pt idx="6">
                  <c:v>Ostrava - Vítkovice</c:v>
                </c:pt>
                <c:pt idx="7">
                  <c:v>Chomutov</c:v>
                </c:pt>
                <c:pt idx="8">
                  <c:v>Benešov</c:v>
                </c:pt>
                <c:pt idx="9">
                  <c:v>Litomyšl</c:v>
                </c:pt>
                <c:pt idx="10">
                  <c:v>Karviná</c:v>
                </c:pt>
                <c:pt idx="11">
                  <c:v>Hradec Králové</c:v>
                </c:pt>
                <c:pt idx="12">
                  <c:v>Děčín</c:v>
                </c:pt>
                <c:pt idx="13">
                  <c:v>Ústí nad Labem</c:v>
                </c:pt>
                <c:pt idx="14">
                  <c:v>Jindřichův Hradec</c:v>
                </c:pt>
                <c:pt idx="15">
                  <c:v>Teplice</c:v>
                </c:pt>
                <c:pt idx="16">
                  <c:v>Příbram</c:v>
                </c:pt>
                <c:pt idx="17">
                  <c:v>Třinec</c:v>
                </c:pt>
                <c:pt idx="18">
                  <c:v>Sokolov</c:v>
                </c:pt>
                <c:pt idx="19">
                  <c:v>Kolín</c:v>
                </c:pt>
                <c:pt idx="20">
                  <c:v>Brno - FN u sv. Anny</c:v>
                </c:pt>
                <c:pt idx="21">
                  <c:v>Ostrava - FN Ostrava</c:v>
                </c:pt>
                <c:pt idx="22">
                  <c:v>České Budějovice</c:v>
                </c:pt>
                <c:pt idx="23">
                  <c:v>Czech Republic</c:v>
                </c:pt>
                <c:pt idx="24">
                  <c:v>Praha - Nemocnice Na Homolce</c:v>
                </c:pt>
                <c:pt idx="25">
                  <c:v>Praha - FN Královské Vinohrady</c:v>
                </c:pt>
                <c:pt idx="26">
                  <c:v>Písek</c:v>
                </c:pt>
                <c:pt idx="27">
                  <c:v>Uherské Hradiště</c:v>
                </c:pt>
                <c:pt idx="28">
                  <c:v>Ostrava - Městská nemocnice</c:v>
                </c:pt>
                <c:pt idx="29">
                  <c:v>Praha - ÚVN</c:v>
                </c:pt>
                <c:pt idx="30">
                  <c:v>Jihlava</c:v>
                </c:pt>
                <c:pt idx="31">
                  <c:v>Náchod</c:v>
                </c:pt>
                <c:pt idx="32">
                  <c:v>Znojmo</c:v>
                </c:pt>
                <c:pt idx="33">
                  <c:v>Praha - VFN</c:v>
                </c:pt>
                <c:pt idx="34">
                  <c:v>Kladno</c:v>
                </c:pt>
                <c:pt idx="35">
                  <c:v>Brno - FN Brno</c:v>
                </c:pt>
                <c:pt idx="36">
                  <c:v>Litoměřice</c:v>
                </c:pt>
                <c:pt idx="37">
                  <c:v>Praha - FN Motol</c:v>
                </c:pt>
                <c:pt idx="38">
                  <c:v>Zlín</c:v>
                </c:pt>
                <c:pt idx="39">
                  <c:v>Olomouc</c:v>
                </c:pt>
                <c:pt idx="40">
                  <c:v>Mladá Boleslav</c:v>
                </c:pt>
                <c:pt idx="41">
                  <c:v>Karlovy Vary</c:v>
                </c:pt>
                <c:pt idx="42">
                  <c:v>Krnov</c:v>
                </c:pt>
                <c:pt idx="43">
                  <c:v>Praha - Thomayerova nemocnice</c:v>
                </c:pt>
                <c:pt idx="44">
                  <c:v>Vyškov</c:v>
                </c:pt>
                <c:pt idx="45">
                  <c:v>Prostějov</c:v>
                </c:pt>
                <c:pt idx="46">
                  <c:v>Pardubice</c:v>
                </c:pt>
                <c:pt idx="47">
                  <c:v>Blansko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48"/>
                <c:pt idx="0">
                  <c:v>100.0</c:v>
                </c:pt>
                <c:pt idx="1">
                  <c:v>50.0</c:v>
                </c:pt>
                <c:pt idx="2">
                  <c:v>0.0</c:v>
                </c:pt>
                <c:pt idx="3">
                  <c:v>50.0</c:v>
                </c:pt>
                <c:pt idx="4">
                  <c:v>30.8</c:v>
                </c:pt>
                <c:pt idx="5">
                  <c:v>19.5</c:v>
                </c:pt>
                <c:pt idx="6">
                  <c:v>10.3</c:v>
                </c:pt>
                <c:pt idx="7">
                  <c:v>10.5</c:v>
                </c:pt>
                <c:pt idx="8">
                  <c:v>80.0</c:v>
                </c:pt>
                <c:pt idx="9">
                  <c:v>0.0</c:v>
                </c:pt>
                <c:pt idx="10">
                  <c:v>11.6</c:v>
                </c:pt>
                <c:pt idx="11">
                  <c:v>13.4</c:v>
                </c:pt>
                <c:pt idx="12">
                  <c:v>25.0</c:v>
                </c:pt>
                <c:pt idx="13">
                  <c:v>20.2</c:v>
                </c:pt>
                <c:pt idx="14">
                  <c:v>3.4</c:v>
                </c:pt>
                <c:pt idx="15">
                  <c:v>11.5</c:v>
                </c:pt>
                <c:pt idx="16">
                  <c:v>8.3</c:v>
                </c:pt>
                <c:pt idx="17">
                  <c:v>3.3</c:v>
                </c:pt>
                <c:pt idx="18">
                  <c:v>0.0</c:v>
                </c:pt>
                <c:pt idx="19">
                  <c:v>9.5</c:v>
                </c:pt>
                <c:pt idx="20">
                  <c:v>17.6</c:v>
                </c:pt>
                <c:pt idx="21">
                  <c:v>7.1</c:v>
                </c:pt>
                <c:pt idx="22">
                  <c:v>15.8</c:v>
                </c:pt>
                <c:pt idx="23">
                  <c:v>11.3</c:v>
                </c:pt>
                <c:pt idx="24">
                  <c:v>13.0</c:v>
                </c:pt>
                <c:pt idx="25">
                  <c:v>4.0</c:v>
                </c:pt>
                <c:pt idx="26">
                  <c:v>3.0</c:v>
                </c:pt>
                <c:pt idx="27">
                  <c:v>10.1</c:v>
                </c:pt>
                <c:pt idx="28">
                  <c:v>0.0</c:v>
                </c:pt>
                <c:pt idx="29">
                  <c:v>10.1</c:v>
                </c:pt>
                <c:pt idx="30">
                  <c:v>2.1</c:v>
                </c:pt>
                <c:pt idx="31">
                  <c:v>18.2</c:v>
                </c:pt>
                <c:pt idx="32">
                  <c:v>26.7</c:v>
                </c:pt>
                <c:pt idx="33">
                  <c:v>1.2</c:v>
                </c:pt>
                <c:pt idx="34">
                  <c:v>5.0</c:v>
                </c:pt>
                <c:pt idx="35">
                  <c:v>2.6</c:v>
                </c:pt>
                <c:pt idx="36">
                  <c:v>15.3</c:v>
                </c:pt>
                <c:pt idx="37">
                  <c:v>14.7</c:v>
                </c:pt>
                <c:pt idx="38">
                  <c:v>0.0</c:v>
                </c:pt>
                <c:pt idx="39">
                  <c:v>0.0</c:v>
                </c:pt>
                <c:pt idx="40">
                  <c:v>5.4</c:v>
                </c:pt>
                <c:pt idx="41">
                  <c:v>0.0</c:v>
                </c:pt>
                <c:pt idx="42">
                  <c:v>2.3</c:v>
                </c:pt>
                <c:pt idx="43">
                  <c:v>5.8</c:v>
                </c:pt>
                <c:pt idx="44">
                  <c:v>18.2</c:v>
                </c:pt>
                <c:pt idx="45">
                  <c:v>3.1</c:v>
                </c:pt>
                <c:pt idx="46">
                  <c:v>0.0</c:v>
                </c:pt>
                <c:pt idx="47">
                  <c:v>0.0</c:v>
                </c:pt>
              </c:numCache>
            </c:numRef>
          </c:val>
        </c:ser>
        <c:gapWidth val="100"/>
        <c:overlap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600"/>
                </a:pPr>
                <a:r>
                  <a:t>Procento [%]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legend>
      <c:legendPos val="t"/>
      <c:overlay val="0"/>
      <c:txPr>
        <a:bodyPr/>
        <a:lstStyle/>
        <a:p>
          <a:pPr>
            <a:defRPr sz="800">
              <a:latin typeface="Century Gothic"/>
            </a:defRPr>
          </a:pPr>
        </a:p>
      </c:txPr>
    </c:legend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# IV tPa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2B58AD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2B58AD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2B58AD"/>
              </a:solidFill>
            </c:spPr>
          </c:dPt>
          <c:dPt>
            <c:idx val="27"/>
            <c:spPr>
              <a:solidFill>
                <a:srgbClr val="2B58AD"/>
              </a:solidFill>
            </c:spPr>
          </c:dPt>
          <c:dPt>
            <c:idx val="28"/>
            <c:spPr>
              <a:solidFill>
                <a:srgbClr val="2B58AD"/>
              </a:solidFill>
            </c:spPr>
          </c:dPt>
          <c:dPt>
            <c:idx val="29"/>
            <c:spPr>
              <a:solidFill>
                <a:srgbClr val="2B58AD"/>
              </a:solidFill>
            </c:spPr>
          </c:dPt>
          <c:dPt>
            <c:idx val="30"/>
            <c:spPr>
              <a:solidFill>
                <a:srgbClr val="2B58AD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dPt>
            <c:idx val="44"/>
            <c:spPr>
              <a:solidFill>
                <a:srgbClr val="2B58AD"/>
              </a:solidFill>
            </c:spPr>
          </c:dPt>
          <c:dPt>
            <c:idx val="45"/>
            <c:spPr>
              <a:solidFill>
                <a:srgbClr val="2B58AD"/>
              </a:solidFill>
            </c:spPr>
          </c:dPt>
          <c:dPt>
            <c:idx val="46"/>
            <c:spPr>
              <a:solidFill>
                <a:srgbClr val="2B58AD"/>
              </a:solidFill>
            </c:spPr>
          </c:dPt>
          <c:cat>
            <c:strRef>
              <c:f>Sheet1!$A$2:$A$48</c:f>
              <c:strCache>
                <c:ptCount val="47"/>
                <c:pt idx="0">
                  <c:v>Trutnov</c:v>
                </c:pt>
                <c:pt idx="1">
                  <c:v>Jindřichův Hradec</c:v>
                </c:pt>
                <c:pt idx="2">
                  <c:v>Nové Město na Moravě</c:v>
                </c:pt>
                <c:pt idx="3">
                  <c:v>Břeclav</c:v>
                </c:pt>
                <c:pt idx="4">
                  <c:v>Prostějov</c:v>
                </c:pt>
                <c:pt idx="5">
                  <c:v>Česká Lípa</c:v>
                </c:pt>
                <c:pt idx="6">
                  <c:v>Kladno</c:v>
                </c:pt>
                <c:pt idx="7">
                  <c:v>Litomyšl</c:v>
                </c:pt>
                <c:pt idx="8">
                  <c:v>Vyškov</c:v>
                </c:pt>
                <c:pt idx="9">
                  <c:v>Benešov</c:v>
                </c:pt>
                <c:pt idx="10">
                  <c:v>Znojmo</c:v>
                </c:pt>
                <c:pt idx="11">
                  <c:v>Praha - Thomayerova nemocnice</c:v>
                </c:pt>
                <c:pt idx="12">
                  <c:v>Náchod</c:v>
                </c:pt>
                <c:pt idx="13">
                  <c:v>Krnov</c:v>
                </c:pt>
                <c:pt idx="14">
                  <c:v>Děčín</c:v>
                </c:pt>
                <c:pt idx="15">
                  <c:v>Blansko</c:v>
                </c:pt>
                <c:pt idx="16">
                  <c:v>Třinec</c:v>
                </c:pt>
                <c:pt idx="17">
                  <c:v>Litoměřice</c:v>
                </c:pt>
                <c:pt idx="18">
                  <c:v>Písek</c:v>
                </c:pt>
                <c:pt idx="19">
                  <c:v>Ostrava - Městská nemocnice</c:v>
                </c:pt>
                <c:pt idx="20">
                  <c:v>Karviná</c:v>
                </c:pt>
                <c:pt idx="21">
                  <c:v>Příbram</c:v>
                </c:pt>
                <c:pt idx="22">
                  <c:v>Mladá Boleslav</c:v>
                </c:pt>
                <c:pt idx="23">
                  <c:v>Jihlava</c:v>
                </c:pt>
                <c:pt idx="24">
                  <c:v>Ostrava - Vítkovice</c:v>
                </c:pt>
                <c:pt idx="25">
                  <c:v>Sokolov</c:v>
                </c:pt>
                <c:pt idx="26">
                  <c:v>Praha - VFN</c:v>
                </c:pt>
                <c:pt idx="27">
                  <c:v>Uherské Hradiště</c:v>
                </c:pt>
                <c:pt idx="28">
                  <c:v>Pardubice</c:v>
                </c:pt>
                <c:pt idx="29">
                  <c:v>Karlovy Vary</c:v>
                </c:pt>
                <c:pt idx="30">
                  <c:v>Kolín</c:v>
                </c:pt>
                <c:pt idx="31">
                  <c:v>Brno - FN u sv. Anny</c:v>
                </c:pt>
                <c:pt idx="32">
                  <c:v>Praha - FN Královské Vinohrady</c:v>
                </c:pt>
                <c:pt idx="33">
                  <c:v>Ostrava - FN Ostrava</c:v>
                </c:pt>
                <c:pt idx="34">
                  <c:v>Hradec Králové</c:v>
                </c:pt>
                <c:pt idx="35">
                  <c:v>Praha - Nemocnice Na Homolce</c:v>
                </c:pt>
                <c:pt idx="36">
                  <c:v>Praha - ÚVN</c:v>
                </c:pt>
                <c:pt idx="37">
                  <c:v>Brno - FN Brno</c:v>
                </c:pt>
                <c:pt idx="38">
                  <c:v>Zlín</c:v>
                </c:pt>
                <c:pt idx="39">
                  <c:v>Teplice</c:v>
                </c:pt>
                <c:pt idx="40">
                  <c:v>Chomutov</c:v>
                </c:pt>
                <c:pt idx="41">
                  <c:v>Ústí nad Labem</c:v>
                </c:pt>
                <c:pt idx="42">
                  <c:v>Olomouc</c:v>
                </c:pt>
                <c:pt idx="43">
                  <c:v>Praha - FN Motol</c:v>
                </c:pt>
                <c:pt idx="44">
                  <c:v>Plzeň</c:v>
                </c:pt>
                <c:pt idx="45">
                  <c:v>Liberec</c:v>
                </c:pt>
                <c:pt idx="46">
                  <c:v>České Budějovice</c:v>
                </c:pt>
              </c:strCache>
            </c:strRef>
          </c:cat>
          <c:val>
            <c:numRef>
              <c:f>Sheet1!$B$2:$B$48</c:f>
              <c:numCache>
                <c:formatCode>General</c:formatCode>
                <c:ptCount val="47"/>
                <c:pt idx="0">
                  <c:v>15</c:v>
                </c:pt>
                <c:pt idx="1">
                  <c:v>27</c:v>
                </c:pt>
                <c:pt idx="2">
                  <c:v>34</c:v>
                </c:pt>
                <c:pt idx="3">
                  <c:v>38</c:v>
                </c:pt>
                <c:pt idx="4">
                  <c:v>41</c:v>
                </c:pt>
                <c:pt idx="5">
                  <c:v>41</c:v>
                </c:pt>
                <c:pt idx="6">
                  <c:v>44</c:v>
                </c:pt>
                <c:pt idx="7">
                  <c:v>45</c:v>
                </c:pt>
                <c:pt idx="8">
                  <c:v>48</c:v>
                </c:pt>
                <c:pt idx="9">
                  <c:v>50</c:v>
                </c:pt>
                <c:pt idx="10">
                  <c:v>52</c:v>
                </c:pt>
                <c:pt idx="11">
                  <c:v>55</c:v>
                </c:pt>
                <c:pt idx="12">
                  <c:v>57</c:v>
                </c:pt>
                <c:pt idx="13">
                  <c:v>64</c:v>
                </c:pt>
                <c:pt idx="14">
                  <c:v>65</c:v>
                </c:pt>
                <c:pt idx="15">
                  <c:v>65</c:v>
                </c:pt>
                <c:pt idx="16">
                  <c:v>66</c:v>
                </c:pt>
                <c:pt idx="17">
                  <c:v>70</c:v>
                </c:pt>
                <c:pt idx="18">
                  <c:v>75</c:v>
                </c:pt>
                <c:pt idx="19">
                  <c:v>77</c:v>
                </c:pt>
                <c:pt idx="20">
                  <c:v>78</c:v>
                </c:pt>
                <c:pt idx="21">
                  <c:v>78</c:v>
                </c:pt>
                <c:pt idx="22">
                  <c:v>83</c:v>
                </c:pt>
                <c:pt idx="23">
                  <c:v>90</c:v>
                </c:pt>
                <c:pt idx="24">
                  <c:v>93</c:v>
                </c:pt>
                <c:pt idx="25">
                  <c:v>94</c:v>
                </c:pt>
                <c:pt idx="26">
                  <c:v>98</c:v>
                </c:pt>
                <c:pt idx="27">
                  <c:v>99</c:v>
                </c:pt>
                <c:pt idx="28">
                  <c:v>103</c:v>
                </c:pt>
                <c:pt idx="29">
                  <c:v>105</c:v>
                </c:pt>
                <c:pt idx="30">
                  <c:v>109</c:v>
                </c:pt>
                <c:pt idx="31">
                  <c:v>115</c:v>
                </c:pt>
                <c:pt idx="32">
                  <c:v>123</c:v>
                </c:pt>
                <c:pt idx="33">
                  <c:v>127</c:v>
                </c:pt>
                <c:pt idx="34">
                  <c:v>132</c:v>
                </c:pt>
                <c:pt idx="35">
                  <c:v>136</c:v>
                </c:pt>
                <c:pt idx="36">
                  <c:v>143</c:v>
                </c:pt>
                <c:pt idx="37">
                  <c:v>144</c:v>
                </c:pt>
                <c:pt idx="38">
                  <c:v>153</c:v>
                </c:pt>
                <c:pt idx="39">
                  <c:v>158</c:v>
                </c:pt>
                <c:pt idx="40">
                  <c:v>164</c:v>
                </c:pt>
                <c:pt idx="41">
                  <c:v>165</c:v>
                </c:pt>
                <c:pt idx="42">
                  <c:v>171</c:v>
                </c:pt>
                <c:pt idx="43">
                  <c:v>187</c:v>
                </c:pt>
                <c:pt idx="44">
                  <c:v>218</c:v>
                </c:pt>
                <c:pt idx="45">
                  <c:v>237</c:v>
                </c:pt>
                <c:pt idx="46">
                  <c:v>264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t>Počet trombolýz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last seen normal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800000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2B58AD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2B58AD"/>
              </a:solidFill>
            </c:spPr>
          </c:dPt>
          <c:dPt>
            <c:idx val="27"/>
            <c:spPr>
              <a:solidFill>
                <a:srgbClr val="2B58AD"/>
              </a:solidFill>
            </c:spPr>
          </c:dPt>
          <c:dPt>
            <c:idx val="28"/>
            <c:spPr>
              <a:solidFill>
                <a:srgbClr val="2B58AD"/>
              </a:solidFill>
            </c:spPr>
          </c:dPt>
          <c:dPt>
            <c:idx val="29"/>
            <c:spPr>
              <a:solidFill>
                <a:srgbClr val="2B58AD"/>
              </a:solidFill>
            </c:spPr>
          </c:dPt>
          <c:dPt>
            <c:idx val="30"/>
            <c:spPr>
              <a:solidFill>
                <a:srgbClr val="2B58AD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dPt>
            <c:idx val="44"/>
            <c:spPr>
              <a:solidFill>
                <a:srgbClr val="2B58AD"/>
              </a:solidFill>
            </c:spPr>
          </c:dPt>
          <c:dPt>
            <c:idx val="45"/>
            <c:spPr>
              <a:solidFill>
                <a:srgbClr val="2B58AD"/>
              </a:solidFill>
            </c:spPr>
          </c:dPt>
          <c:dPt>
            <c:idx val="46"/>
            <c:spPr>
              <a:solidFill>
                <a:srgbClr val="2B58AD"/>
              </a:solidFill>
            </c:spPr>
          </c:dPt>
          <c:dPt>
            <c:idx val="47"/>
            <c:spPr>
              <a:solidFill>
                <a:srgbClr val="2B58AD"/>
              </a:solidFill>
            </c:spPr>
          </c:dPt>
          <c:cat>
            <c:strRef>
              <c:f>Sheet1!$A$2:$A$49</c:f>
              <c:strCache>
                <c:ptCount val="48"/>
                <c:pt idx="0">
                  <c:v>Kladno</c:v>
                </c:pt>
                <c:pt idx="1">
                  <c:v>Ústí nad Labem</c:v>
                </c:pt>
                <c:pt idx="2">
                  <c:v>Hradec Králové</c:v>
                </c:pt>
                <c:pt idx="3">
                  <c:v>Brno - FN u sv. Anny</c:v>
                </c:pt>
                <c:pt idx="4">
                  <c:v>Ostrava - Městská nemocnice</c:v>
                </c:pt>
                <c:pt idx="5">
                  <c:v>Jihlava</c:v>
                </c:pt>
                <c:pt idx="6">
                  <c:v>Brno - FN Brno</c:v>
                </c:pt>
                <c:pt idx="7">
                  <c:v>Praha - Nemocnice Na Homolce</c:v>
                </c:pt>
                <c:pt idx="8">
                  <c:v>Náchod</c:v>
                </c:pt>
                <c:pt idx="9">
                  <c:v>Trutnov</c:v>
                </c:pt>
                <c:pt idx="10">
                  <c:v>Praha - ÚVN</c:v>
                </c:pt>
                <c:pt idx="11">
                  <c:v>Praha - Thomayerova nemocnice</c:v>
                </c:pt>
                <c:pt idx="12">
                  <c:v>Kolín</c:v>
                </c:pt>
                <c:pt idx="13">
                  <c:v>Uherské Hradiště</c:v>
                </c:pt>
                <c:pt idx="14">
                  <c:v>Plzeň</c:v>
                </c:pt>
                <c:pt idx="15">
                  <c:v>Praha - FN Motol</c:v>
                </c:pt>
                <c:pt idx="16">
                  <c:v>Krnov</c:v>
                </c:pt>
                <c:pt idx="17">
                  <c:v>Blansko</c:v>
                </c:pt>
                <c:pt idx="18">
                  <c:v>Chomutov</c:v>
                </c:pt>
                <c:pt idx="19">
                  <c:v>Olomouc</c:v>
                </c:pt>
                <c:pt idx="20">
                  <c:v>Teplice</c:v>
                </c:pt>
                <c:pt idx="21">
                  <c:v>Czech Republic</c:v>
                </c:pt>
                <c:pt idx="22">
                  <c:v>Mladá Boleslav</c:v>
                </c:pt>
                <c:pt idx="23">
                  <c:v>Děčín</c:v>
                </c:pt>
                <c:pt idx="24">
                  <c:v>Nové Město na Moravě</c:v>
                </c:pt>
                <c:pt idx="25">
                  <c:v>Praha - VFN</c:v>
                </c:pt>
                <c:pt idx="26">
                  <c:v>Karlovy Vary</c:v>
                </c:pt>
                <c:pt idx="27">
                  <c:v>Zlín</c:v>
                </c:pt>
                <c:pt idx="28">
                  <c:v>Litomyšl</c:v>
                </c:pt>
                <c:pt idx="29">
                  <c:v>Příbram</c:v>
                </c:pt>
                <c:pt idx="30">
                  <c:v>České Budějovice</c:v>
                </c:pt>
                <c:pt idx="31">
                  <c:v>Praha - FN Královské Vinohrady</c:v>
                </c:pt>
                <c:pt idx="32">
                  <c:v>Znojmo</c:v>
                </c:pt>
                <c:pt idx="33">
                  <c:v>Ostrava - Vítkovice</c:v>
                </c:pt>
                <c:pt idx="34">
                  <c:v>Vyškov</c:v>
                </c:pt>
                <c:pt idx="35">
                  <c:v>Karviná</c:v>
                </c:pt>
                <c:pt idx="36">
                  <c:v>Prostějov</c:v>
                </c:pt>
                <c:pt idx="37">
                  <c:v>Písek</c:v>
                </c:pt>
                <c:pt idx="38">
                  <c:v>Ostrava - FN Ostrava</c:v>
                </c:pt>
                <c:pt idx="39">
                  <c:v>Jindřichův Hradec</c:v>
                </c:pt>
                <c:pt idx="40">
                  <c:v>Liberec</c:v>
                </c:pt>
                <c:pt idx="41">
                  <c:v>Sokolov</c:v>
                </c:pt>
                <c:pt idx="42">
                  <c:v>Břeclav</c:v>
                </c:pt>
                <c:pt idx="43">
                  <c:v>Třinec</c:v>
                </c:pt>
                <c:pt idx="44">
                  <c:v>Pardubice</c:v>
                </c:pt>
                <c:pt idx="45">
                  <c:v>Litoměřice</c:v>
                </c:pt>
                <c:pt idx="46">
                  <c:v>Benešov</c:v>
                </c:pt>
                <c:pt idx="47">
                  <c:v>Česká Lípa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125.0</c:v>
                </c:pt>
                <c:pt idx="1">
                  <c:v>123.0</c:v>
                </c:pt>
                <c:pt idx="2">
                  <c:v>117.0</c:v>
                </c:pt>
                <c:pt idx="3">
                  <c:v>115.0</c:v>
                </c:pt>
                <c:pt idx="4">
                  <c:v>115.0</c:v>
                </c:pt>
                <c:pt idx="5">
                  <c:v>115.0</c:v>
                </c:pt>
                <c:pt idx="6">
                  <c:v>115.0</c:v>
                </c:pt>
                <c:pt idx="7">
                  <c:v>114.5</c:v>
                </c:pt>
                <c:pt idx="8">
                  <c:v>111.0</c:v>
                </c:pt>
                <c:pt idx="9">
                  <c:v>110.0</c:v>
                </c:pt>
                <c:pt idx="10">
                  <c:v>110.0</c:v>
                </c:pt>
                <c:pt idx="11">
                  <c:v>107.5</c:v>
                </c:pt>
                <c:pt idx="12">
                  <c:v>107.0</c:v>
                </c:pt>
                <c:pt idx="13">
                  <c:v>105.0</c:v>
                </c:pt>
                <c:pt idx="14">
                  <c:v>105.0</c:v>
                </c:pt>
                <c:pt idx="15">
                  <c:v>104.5</c:v>
                </c:pt>
                <c:pt idx="16">
                  <c:v>103.0</c:v>
                </c:pt>
                <c:pt idx="17">
                  <c:v>101.0</c:v>
                </c:pt>
                <c:pt idx="18">
                  <c:v>100.0</c:v>
                </c:pt>
                <c:pt idx="19">
                  <c:v>100.0</c:v>
                </c:pt>
                <c:pt idx="20">
                  <c:v>100.0</c:v>
                </c:pt>
                <c:pt idx="21">
                  <c:v>100.0</c:v>
                </c:pt>
                <c:pt idx="22">
                  <c:v>100.0</c:v>
                </c:pt>
                <c:pt idx="23">
                  <c:v>100.0</c:v>
                </c:pt>
                <c:pt idx="24">
                  <c:v>99.0</c:v>
                </c:pt>
                <c:pt idx="25">
                  <c:v>98.0</c:v>
                </c:pt>
                <c:pt idx="26">
                  <c:v>96.5</c:v>
                </c:pt>
                <c:pt idx="27">
                  <c:v>96.0</c:v>
                </c:pt>
                <c:pt idx="28">
                  <c:v>95.0</c:v>
                </c:pt>
                <c:pt idx="29">
                  <c:v>94.5</c:v>
                </c:pt>
                <c:pt idx="30">
                  <c:v>93.0</c:v>
                </c:pt>
                <c:pt idx="31">
                  <c:v>91.0</c:v>
                </c:pt>
                <c:pt idx="32">
                  <c:v>91.0</c:v>
                </c:pt>
                <c:pt idx="33">
                  <c:v>90.5</c:v>
                </c:pt>
                <c:pt idx="34">
                  <c:v>90.0</c:v>
                </c:pt>
                <c:pt idx="35">
                  <c:v>90.0</c:v>
                </c:pt>
                <c:pt idx="36">
                  <c:v>90.0</c:v>
                </c:pt>
                <c:pt idx="37">
                  <c:v>90.0</c:v>
                </c:pt>
                <c:pt idx="38">
                  <c:v>90.0</c:v>
                </c:pt>
                <c:pt idx="39">
                  <c:v>89.0</c:v>
                </c:pt>
                <c:pt idx="40">
                  <c:v>82.5</c:v>
                </c:pt>
                <c:pt idx="41">
                  <c:v>82.0</c:v>
                </c:pt>
                <c:pt idx="42">
                  <c:v>81.5</c:v>
                </c:pt>
                <c:pt idx="43">
                  <c:v>81.5</c:v>
                </c:pt>
                <c:pt idx="44">
                  <c:v>80.0</c:v>
                </c:pt>
                <c:pt idx="45">
                  <c:v>80.0</c:v>
                </c:pt>
                <c:pt idx="46">
                  <c:v>80.0</c:v>
                </c:pt>
                <c:pt idx="47">
                  <c:v>70.0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# IV tPa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62993E"/>
              </a:solidFill>
            </c:spPr>
          </c:dPt>
          <c:cat>
            <c:strRef>
              <c:f>Sheet1!$A$2:$A$15</c:f>
              <c:strCache>
                <c:ptCount val="14"/>
                <c:pt idx="0">
                  <c:v>Vysočina</c:v>
                </c:pt>
                <c:pt idx="1">
                  <c:v>Pardubický kraj</c:v>
                </c:pt>
                <c:pt idx="2">
                  <c:v>Karlovarský kraj</c:v>
                </c:pt>
                <c:pt idx="3">
                  <c:v>Královéhradecký kraj</c:v>
                </c:pt>
                <c:pt idx="4">
                  <c:v>Olomoucký kraj</c:v>
                </c:pt>
                <c:pt idx="5">
                  <c:v>Plzeňský kraj</c:v>
                </c:pt>
                <c:pt idx="6">
                  <c:v>Zlínský kraj</c:v>
                </c:pt>
                <c:pt idx="7">
                  <c:v>Liberecký kraj</c:v>
                </c:pt>
                <c:pt idx="8">
                  <c:v>Středočeský kraj</c:v>
                </c:pt>
                <c:pt idx="9">
                  <c:v>Jihočeský kraj</c:v>
                </c:pt>
                <c:pt idx="10">
                  <c:v>Jihomoravský kraj</c:v>
                </c:pt>
                <c:pt idx="11">
                  <c:v>Moravskoslezký kraj</c:v>
                </c:pt>
                <c:pt idx="12">
                  <c:v>Ústecký kraj</c:v>
                </c:pt>
                <c:pt idx="13">
                  <c:v>Hlavní město Praha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124</c:v>
                </c:pt>
                <c:pt idx="1">
                  <c:v>148</c:v>
                </c:pt>
                <c:pt idx="2">
                  <c:v>199</c:v>
                </c:pt>
                <c:pt idx="3">
                  <c:v>204</c:v>
                </c:pt>
                <c:pt idx="4">
                  <c:v>212</c:v>
                </c:pt>
                <c:pt idx="5">
                  <c:v>218</c:v>
                </c:pt>
                <c:pt idx="6">
                  <c:v>252</c:v>
                </c:pt>
                <c:pt idx="7">
                  <c:v>278</c:v>
                </c:pt>
                <c:pt idx="8">
                  <c:v>364</c:v>
                </c:pt>
                <c:pt idx="9">
                  <c:v>366</c:v>
                </c:pt>
                <c:pt idx="10">
                  <c:v>462</c:v>
                </c:pt>
                <c:pt idx="11">
                  <c:v>505</c:v>
                </c:pt>
                <c:pt idx="12">
                  <c:v>622</c:v>
                </c:pt>
                <c:pt idx="13">
                  <c:v>742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t>Počet trombolýz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# IVT per population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62993E"/>
              </a:solidFill>
            </c:spPr>
          </c:dPt>
          <c:cat>
            <c:strRef>
              <c:f>Sheet1!$A$2:$A$16</c:f>
              <c:strCache>
                <c:ptCount val="15"/>
                <c:pt idx="0">
                  <c:v>Vysočina</c:v>
                </c:pt>
                <c:pt idx="1">
                  <c:v>Středočeský kraj</c:v>
                </c:pt>
                <c:pt idx="2">
                  <c:v>Pardubický kraj</c:v>
                </c:pt>
                <c:pt idx="3">
                  <c:v>Olomoucký kraj</c:v>
                </c:pt>
                <c:pt idx="4">
                  <c:v>Královéhradecký kraj</c:v>
                </c:pt>
                <c:pt idx="5">
                  <c:v>Plzeňský kraj</c:v>
                </c:pt>
                <c:pt idx="6">
                  <c:v>Jihomoravský kraj</c:v>
                </c:pt>
                <c:pt idx="7">
                  <c:v>Moravskoslezký kraj</c:v>
                </c:pt>
                <c:pt idx="8">
                  <c:v>Zlínský kraj</c:v>
                </c:pt>
                <c:pt idx="9">
                  <c:v>Czech Republic</c:v>
                </c:pt>
                <c:pt idx="10">
                  <c:v>Jihočeský kraj</c:v>
                </c:pt>
                <c:pt idx="11">
                  <c:v>Hlavní město Praha</c:v>
                </c:pt>
                <c:pt idx="12">
                  <c:v>Liberecký kraj</c:v>
                </c:pt>
                <c:pt idx="13">
                  <c:v>Karlovarský kraj</c:v>
                </c:pt>
                <c:pt idx="14">
                  <c:v>Ústecký kraj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24.2</c:v>
                </c:pt>
                <c:pt idx="1">
                  <c:v>26.9</c:v>
                </c:pt>
                <c:pt idx="2">
                  <c:v>29.3</c:v>
                </c:pt>
                <c:pt idx="3">
                  <c:v>33.1</c:v>
                </c:pt>
                <c:pt idx="4">
                  <c:v>36.7</c:v>
                </c:pt>
                <c:pt idx="5">
                  <c:v>37.9</c:v>
                </c:pt>
                <c:pt idx="6">
                  <c:v>39.5</c:v>
                </c:pt>
                <c:pt idx="7">
                  <c:v>40.9</c:v>
                </c:pt>
                <c:pt idx="8">
                  <c:v>42.7</c:v>
                </c:pt>
                <c:pt idx="9">
                  <c:v>44.5</c:v>
                </c:pt>
                <c:pt idx="10">
                  <c:v>57.4</c:v>
                </c:pt>
                <c:pt idx="11">
                  <c:v>57.7</c:v>
                </c:pt>
                <c:pt idx="12">
                  <c:v>63.3</c:v>
                </c:pt>
                <c:pt idx="13">
                  <c:v>64.1</c:v>
                </c:pt>
                <c:pt idx="14">
                  <c:v>74.9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t>Počet trombolýz na 100 000 obyvatel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incorrect DTN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DC143C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DC143C"/>
              </a:solidFill>
            </c:spPr>
          </c:dPt>
          <c:dPt>
            <c:idx val="7"/>
            <c:spPr>
              <a:solidFill>
                <a:srgbClr val="DC143C"/>
              </a:solidFill>
            </c:spPr>
          </c:dPt>
          <c:dPt>
            <c:idx val="8"/>
            <c:spPr>
              <a:solidFill>
                <a:srgbClr val="800000"/>
              </a:solidFill>
            </c:spPr>
          </c:dPt>
          <c:dPt>
            <c:idx val="9"/>
            <c:spPr>
              <a:solidFill>
                <a:srgbClr val="DC143C"/>
              </a:solidFill>
            </c:spPr>
          </c:dPt>
          <c:dPt>
            <c:idx val="10"/>
            <c:spPr>
              <a:solidFill>
                <a:srgbClr val="DC143C"/>
              </a:solidFill>
            </c:spPr>
          </c:dPt>
          <c:dPt>
            <c:idx val="11"/>
            <c:spPr>
              <a:solidFill>
                <a:srgbClr val="DC143C"/>
              </a:solidFill>
            </c:spPr>
          </c:dPt>
          <c:dPt>
            <c:idx val="12"/>
            <c:spPr>
              <a:solidFill>
                <a:srgbClr val="DC143C"/>
              </a:solidFill>
            </c:spPr>
          </c:dPt>
          <c:dPt>
            <c:idx val="13"/>
            <c:spPr>
              <a:solidFill>
                <a:srgbClr val="DC143C"/>
              </a:solidFill>
            </c:spPr>
          </c:dPt>
          <c:dPt>
            <c:idx val="14"/>
            <c:spPr>
              <a:solidFill>
                <a:srgbClr val="DC143C"/>
              </a:solidFill>
            </c:spPr>
          </c:dPt>
          <c:dPt>
            <c:idx val="15"/>
            <c:spPr>
              <a:solidFill>
                <a:srgbClr val="DC143C"/>
              </a:solidFill>
            </c:spPr>
          </c:dPt>
          <c:dPt>
            <c:idx val="16"/>
            <c:spPr>
              <a:solidFill>
                <a:srgbClr val="DC143C"/>
              </a:solidFill>
            </c:spPr>
          </c:dPt>
          <c:dPt>
            <c:idx val="17"/>
            <c:spPr>
              <a:solidFill>
                <a:srgbClr val="DC143C"/>
              </a:solidFill>
            </c:spPr>
          </c:dPt>
          <c:dPt>
            <c:idx val="18"/>
            <c:spPr>
              <a:solidFill>
                <a:srgbClr val="DC143C"/>
              </a:solidFill>
            </c:spPr>
          </c:dPt>
          <c:dPt>
            <c:idx val="19"/>
            <c:spPr>
              <a:solidFill>
                <a:srgbClr val="DC143C"/>
              </a:solidFill>
            </c:spPr>
          </c:dPt>
          <c:dPt>
            <c:idx val="20"/>
            <c:spPr>
              <a:solidFill>
                <a:srgbClr val="DC143C"/>
              </a:solidFill>
            </c:spPr>
          </c:dPt>
          <c:dPt>
            <c:idx val="21"/>
            <c:spPr>
              <a:solidFill>
                <a:srgbClr val="DC143C"/>
              </a:solidFill>
            </c:spPr>
          </c:dPt>
          <c:dPt>
            <c:idx val="22"/>
            <c:spPr>
              <a:solidFill>
                <a:srgbClr val="DC143C"/>
              </a:solidFill>
            </c:spPr>
          </c:dPt>
          <c:dPt>
            <c:idx val="23"/>
            <c:spPr>
              <a:solidFill>
                <a:srgbClr val="DC143C"/>
              </a:solidFill>
            </c:spPr>
          </c:dPt>
          <c:dPt>
            <c:idx val="24"/>
            <c:spPr>
              <a:solidFill>
                <a:srgbClr val="DC143C"/>
              </a:solidFill>
            </c:spPr>
          </c:dPt>
          <c:dPt>
            <c:idx val="25"/>
            <c:spPr>
              <a:solidFill>
                <a:srgbClr val="DC143C"/>
              </a:solidFill>
            </c:spPr>
          </c:dPt>
          <c:dPt>
            <c:idx val="26"/>
            <c:spPr>
              <a:solidFill>
                <a:srgbClr val="DC143C"/>
              </a:solidFill>
            </c:spPr>
          </c:dPt>
          <c:dPt>
            <c:idx val="27"/>
            <c:spPr>
              <a:solidFill>
                <a:srgbClr val="DC143C"/>
              </a:solidFill>
            </c:spPr>
          </c:dPt>
          <c:dPt>
            <c:idx val="28"/>
            <c:spPr>
              <a:solidFill>
                <a:srgbClr val="DC143C"/>
              </a:solidFill>
            </c:spPr>
          </c:dPt>
          <c:dPt>
            <c:idx val="29"/>
            <c:spPr>
              <a:solidFill>
                <a:srgbClr val="DC143C"/>
              </a:solidFill>
            </c:spPr>
          </c:dPt>
          <c:dPt>
            <c:idx val="30"/>
            <c:spPr>
              <a:solidFill>
                <a:srgbClr val="DC143C"/>
              </a:solidFill>
            </c:spPr>
          </c:dPt>
          <c:dPt>
            <c:idx val="31"/>
            <c:spPr>
              <a:solidFill>
                <a:srgbClr val="DC143C"/>
              </a:solidFill>
            </c:spPr>
          </c:dPt>
          <c:dPt>
            <c:idx val="32"/>
            <c:spPr>
              <a:solidFill>
                <a:srgbClr val="DC143C"/>
              </a:solidFill>
            </c:spPr>
          </c:dPt>
          <c:dPt>
            <c:idx val="33"/>
            <c:spPr>
              <a:solidFill>
                <a:srgbClr val="DC143C"/>
              </a:solidFill>
            </c:spPr>
          </c:dPt>
          <c:dPt>
            <c:idx val="34"/>
            <c:spPr>
              <a:solidFill>
                <a:srgbClr val="DC143C"/>
              </a:solidFill>
            </c:spPr>
          </c:dPt>
          <c:dPt>
            <c:idx val="35"/>
            <c:spPr>
              <a:solidFill>
                <a:srgbClr val="DC143C"/>
              </a:solidFill>
            </c:spPr>
          </c:dPt>
          <c:dPt>
            <c:idx val="36"/>
            <c:spPr>
              <a:solidFill>
                <a:srgbClr val="DC143C"/>
              </a:solidFill>
            </c:spPr>
          </c:dPt>
          <c:dPt>
            <c:idx val="37"/>
            <c:spPr>
              <a:solidFill>
                <a:srgbClr val="DC143C"/>
              </a:solidFill>
            </c:spPr>
          </c:dPt>
          <c:dPt>
            <c:idx val="38"/>
            <c:spPr>
              <a:solidFill>
                <a:srgbClr val="DC143C"/>
              </a:solidFill>
            </c:spPr>
          </c:dPt>
          <c:dPt>
            <c:idx val="39"/>
            <c:spPr>
              <a:solidFill>
                <a:srgbClr val="DC143C"/>
              </a:solidFill>
            </c:spPr>
          </c:dPt>
          <c:dPt>
            <c:idx val="40"/>
            <c:spPr>
              <a:solidFill>
                <a:srgbClr val="DC143C"/>
              </a:solidFill>
            </c:spPr>
          </c:dPt>
          <c:dPt>
            <c:idx val="41"/>
            <c:spPr>
              <a:solidFill>
                <a:srgbClr val="DC143C"/>
              </a:solidFill>
            </c:spPr>
          </c:dPt>
          <c:dPt>
            <c:idx val="42"/>
            <c:spPr>
              <a:solidFill>
                <a:srgbClr val="DC143C"/>
              </a:solidFill>
            </c:spPr>
          </c:dPt>
          <c:dPt>
            <c:idx val="43"/>
            <c:spPr>
              <a:solidFill>
                <a:srgbClr val="DC143C"/>
              </a:solidFill>
            </c:spPr>
          </c:dPt>
          <c:dPt>
            <c:idx val="44"/>
            <c:spPr>
              <a:solidFill>
                <a:srgbClr val="DC143C"/>
              </a:solidFill>
            </c:spPr>
          </c:dPt>
          <c:dPt>
            <c:idx val="45"/>
            <c:spPr>
              <a:solidFill>
                <a:srgbClr val="DC143C"/>
              </a:solidFill>
            </c:spPr>
          </c:dPt>
          <c:dPt>
            <c:idx val="46"/>
            <c:spPr>
              <a:solidFill>
                <a:srgbClr val="DC143C"/>
              </a:solidFill>
            </c:spPr>
          </c:dPt>
          <c:dPt>
            <c:idx val="47"/>
            <c:spPr>
              <a:solidFill>
                <a:srgbClr val="DC143C"/>
              </a:solidFill>
            </c:spPr>
          </c:dPt>
          <c:cat>
            <c:strRef>
              <c:f>Sheet1!$A$2:$A$49</c:f>
              <c:strCache>
                <c:ptCount val="48"/>
                <c:pt idx="0">
                  <c:v>Děčín</c:v>
                </c:pt>
                <c:pt idx="1">
                  <c:v>Plzeň</c:v>
                </c:pt>
                <c:pt idx="2">
                  <c:v>Olomouc</c:v>
                </c:pt>
                <c:pt idx="3">
                  <c:v>Náchod</c:v>
                </c:pt>
                <c:pt idx="4">
                  <c:v>Litoměřice</c:v>
                </c:pt>
                <c:pt idx="5">
                  <c:v>Mladá Boleslav</c:v>
                </c:pt>
                <c:pt idx="6">
                  <c:v>Hradec Králové</c:v>
                </c:pt>
                <c:pt idx="7">
                  <c:v>Praha - Nemocnice Na Homolce</c:v>
                </c:pt>
                <c:pt idx="8">
                  <c:v>Czech Republic</c:v>
                </c:pt>
                <c:pt idx="9">
                  <c:v>Praha - FN Motol</c:v>
                </c:pt>
                <c:pt idx="10">
                  <c:v>Liberec</c:v>
                </c:pt>
                <c:pt idx="11">
                  <c:v>Praha - VFN</c:v>
                </c:pt>
                <c:pt idx="12">
                  <c:v>Pardubice</c:v>
                </c:pt>
                <c:pt idx="13">
                  <c:v>Praha - Thomayerova nemocnice</c:v>
                </c:pt>
                <c:pt idx="14">
                  <c:v>Blansko</c:v>
                </c:pt>
                <c:pt idx="15">
                  <c:v>Brno - FN Brno</c:v>
                </c:pt>
                <c:pt idx="16">
                  <c:v>Břeclav</c:v>
                </c:pt>
                <c:pt idx="17">
                  <c:v>Česká Lípa</c:v>
                </c:pt>
                <c:pt idx="18">
                  <c:v>Ústí nad Labem</c:v>
                </c:pt>
                <c:pt idx="19">
                  <c:v>Sokolov</c:v>
                </c:pt>
                <c:pt idx="20">
                  <c:v>Praha - ÚVN</c:v>
                </c:pt>
                <c:pt idx="21">
                  <c:v>Ostrava - Městská nemocnice</c:v>
                </c:pt>
                <c:pt idx="22">
                  <c:v>Kolín</c:v>
                </c:pt>
                <c:pt idx="23">
                  <c:v>Krnov</c:v>
                </c:pt>
                <c:pt idx="24">
                  <c:v>Trutnov</c:v>
                </c:pt>
                <c:pt idx="25">
                  <c:v>Příbram</c:v>
                </c:pt>
                <c:pt idx="26">
                  <c:v>Třinec</c:v>
                </c:pt>
                <c:pt idx="27">
                  <c:v>Benešov</c:v>
                </c:pt>
                <c:pt idx="28">
                  <c:v>Ostrava - Vítkovice</c:v>
                </c:pt>
                <c:pt idx="29">
                  <c:v>Nové Město na Moravě</c:v>
                </c:pt>
                <c:pt idx="30">
                  <c:v>Jindřichův Hradec</c:v>
                </c:pt>
                <c:pt idx="31">
                  <c:v>Karviná</c:v>
                </c:pt>
                <c:pt idx="32">
                  <c:v>Litomyšl</c:v>
                </c:pt>
                <c:pt idx="33">
                  <c:v>České Budějovice</c:v>
                </c:pt>
                <c:pt idx="34">
                  <c:v>Písek</c:v>
                </c:pt>
                <c:pt idx="35">
                  <c:v>Karlovy Vary</c:v>
                </c:pt>
                <c:pt idx="36">
                  <c:v>Vyškov</c:v>
                </c:pt>
                <c:pt idx="37">
                  <c:v>Praha - FN Královské Vinohrady</c:v>
                </c:pt>
                <c:pt idx="38">
                  <c:v>Ostrava - FN Ostrava</c:v>
                </c:pt>
                <c:pt idx="39">
                  <c:v>Jihlava</c:v>
                </c:pt>
                <c:pt idx="40">
                  <c:v>Kladno</c:v>
                </c:pt>
                <c:pt idx="41">
                  <c:v>Uherské Hradiště</c:v>
                </c:pt>
                <c:pt idx="42">
                  <c:v>Prostějov</c:v>
                </c:pt>
                <c:pt idx="43">
                  <c:v>Zlín</c:v>
                </c:pt>
                <c:pt idx="44">
                  <c:v>Chomutov</c:v>
                </c:pt>
                <c:pt idx="45">
                  <c:v>Teplice</c:v>
                </c:pt>
                <c:pt idx="46">
                  <c:v>Znojmo</c:v>
                </c:pt>
                <c:pt idx="47">
                  <c:v>Brno - FN u sv. Anny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6.3</c:v>
                </c:pt>
                <c:pt idx="1">
                  <c:v>5.5</c:v>
                </c:pt>
                <c:pt idx="2">
                  <c:v>3.0</c:v>
                </c:pt>
                <c:pt idx="3">
                  <c:v>1.8</c:v>
                </c:pt>
                <c:pt idx="4">
                  <c:v>1.5</c:v>
                </c:pt>
                <c:pt idx="5">
                  <c:v>1.2</c:v>
                </c:pt>
                <c:pt idx="6">
                  <c:v>0.8</c:v>
                </c:pt>
                <c:pt idx="7">
                  <c:v>0.8</c:v>
                </c:pt>
                <c:pt idx="8">
                  <c:v>0.6</c:v>
                </c:pt>
                <c:pt idx="9">
                  <c:v>0.6</c:v>
                </c:pt>
                <c:pt idx="10">
                  <c:v>0.4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600"/>
                </a:pPr>
                <a:r>
                  <a:t>Procento [%]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(minutes)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800000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Praha - VFN</c:v>
                </c:pt>
                <c:pt idx="2">
                  <c:v>Ostrava - Vítkovice</c:v>
                </c:pt>
                <c:pt idx="3">
                  <c:v>Liberec</c:v>
                </c:pt>
                <c:pt idx="4">
                  <c:v>Praha - FN Motol</c:v>
                </c:pt>
                <c:pt idx="5">
                  <c:v>Hradec Králové</c:v>
                </c:pt>
                <c:pt idx="6">
                  <c:v>Praha - ÚVN</c:v>
                </c:pt>
                <c:pt idx="7">
                  <c:v>Praha - FN Královské Vinohrady</c:v>
                </c:pt>
                <c:pt idx="8">
                  <c:v>Ostrava - FN Ostrava</c:v>
                </c:pt>
                <c:pt idx="9">
                  <c:v>Brno - FN Brno</c:v>
                </c:pt>
                <c:pt idx="10">
                  <c:v>České Budějovice</c:v>
                </c:pt>
                <c:pt idx="11">
                  <c:v>Czech Republic</c:v>
                </c:pt>
                <c:pt idx="12">
                  <c:v>Olomouc</c:v>
                </c:pt>
                <c:pt idx="13">
                  <c:v>Praha - Nemocnice Na Homolce</c:v>
                </c:pt>
                <c:pt idx="14">
                  <c:v>Brno - FN u sv. Anny</c:v>
                </c:pt>
                <c:pt idx="15">
                  <c:v>Ústí nad Labem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90.0</c:v>
                </c:pt>
                <c:pt idx="1">
                  <c:v>89.0</c:v>
                </c:pt>
                <c:pt idx="2">
                  <c:v>70.0</c:v>
                </c:pt>
                <c:pt idx="3">
                  <c:v>69.0</c:v>
                </c:pt>
                <c:pt idx="4">
                  <c:v>63.0</c:v>
                </c:pt>
                <c:pt idx="5">
                  <c:v>63.0</c:v>
                </c:pt>
                <c:pt idx="6">
                  <c:v>63.0</c:v>
                </c:pt>
                <c:pt idx="7">
                  <c:v>60.0</c:v>
                </c:pt>
                <c:pt idx="8">
                  <c:v>60.0</c:v>
                </c:pt>
                <c:pt idx="9">
                  <c:v>60.0</c:v>
                </c:pt>
                <c:pt idx="10">
                  <c:v>58.0</c:v>
                </c:pt>
                <c:pt idx="11">
                  <c:v>57.0</c:v>
                </c:pt>
                <c:pt idx="12">
                  <c:v>52.5</c:v>
                </c:pt>
                <c:pt idx="13">
                  <c:v>41.0</c:v>
                </c:pt>
                <c:pt idx="14">
                  <c:v>35.0</c:v>
                </c:pt>
                <c:pt idx="15">
                  <c:v>29.0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(minutes) - first hospital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800000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Praha - ÚVN</c:v>
                </c:pt>
                <c:pt idx="2">
                  <c:v>Praha - VFN</c:v>
                </c:pt>
                <c:pt idx="3">
                  <c:v>Hradec Králové</c:v>
                </c:pt>
                <c:pt idx="4">
                  <c:v>Brno - FN u sv. Anny</c:v>
                </c:pt>
                <c:pt idx="5">
                  <c:v>Brno - FN Brno</c:v>
                </c:pt>
                <c:pt idx="6">
                  <c:v>Ostrava - Vítkovice</c:v>
                </c:pt>
                <c:pt idx="7">
                  <c:v>Liberec</c:v>
                </c:pt>
                <c:pt idx="8">
                  <c:v>Czech Republic</c:v>
                </c:pt>
                <c:pt idx="9">
                  <c:v>Praha - FN Motol</c:v>
                </c:pt>
                <c:pt idx="10">
                  <c:v>Praha - FN Královské Vinohrady</c:v>
                </c:pt>
                <c:pt idx="11">
                  <c:v>Ostrava - FN Ostrava</c:v>
                </c:pt>
                <c:pt idx="12">
                  <c:v>Ústí nad Labem</c:v>
                </c:pt>
                <c:pt idx="13">
                  <c:v>Olomouc</c:v>
                </c:pt>
                <c:pt idx="14">
                  <c:v>České Budějovice</c:v>
                </c:pt>
                <c:pt idx="15">
                  <c:v>Praha - Nemocnice Na Homolce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94.0</c:v>
                </c:pt>
                <c:pt idx="1">
                  <c:v>90.5</c:v>
                </c:pt>
                <c:pt idx="2">
                  <c:v>89.0</c:v>
                </c:pt>
                <c:pt idx="3">
                  <c:v>80.0</c:v>
                </c:pt>
                <c:pt idx="4">
                  <c:v>78.0</c:v>
                </c:pt>
                <c:pt idx="5">
                  <c:v>77.5</c:v>
                </c:pt>
                <c:pt idx="6">
                  <c:v>76.5</c:v>
                </c:pt>
                <c:pt idx="7">
                  <c:v>70.0</c:v>
                </c:pt>
                <c:pt idx="8">
                  <c:v>70.0</c:v>
                </c:pt>
                <c:pt idx="9">
                  <c:v>68.0</c:v>
                </c:pt>
                <c:pt idx="10">
                  <c:v>65.0</c:v>
                </c:pt>
                <c:pt idx="11">
                  <c:v>65.0</c:v>
                </c:pt>
                <c:pt idx="12">
                  <c:v>63.0</c:v>
                </c:pt>
                <c:pt idx="13">
                  <c:v>61.5</c:v>
                </c:pt>
                <c:pt idx="14">
                  <c:v>60.0</c:v>
                </c:pt>
                <c:pt idx="15">
                  <c:v>55.5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(minutes) - second hospital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800000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Hradec Králové</c:v>
                </c:pt>
                <c:pt idx="2">
                  <c:v>Ústí nad Labem</c:v>
                </c:pt>
                <c:pt idx="3">
                  <c:v>Praha - ÚVN</c:v>
                </c:pt>
                <c:pt idx="4">
                  <c:v>Czech Republic</c:v>
                </c:pt>
                <c:pt idx="5">
                  <c:v>Brno - FN Brno</c:v>
                </c:pt>
                <c:pt idx="6">
                  <c:v>Liberec</c:v>
                </c:pt>
                <c:pt idx="7">
                  <c:v>Praha - Nemocnice Na Homolce</c:v>
                </c:pt>
                <c:pt idx="8">
                  <c:v>České Budějovice</c:v>
                </c:pt>
                <c:pt idx="9">
                  <c:v>Ostrava - Vítkovice</c:v>
                </c:pt>
                <c:pt idx="10">
                  <c:v>Praha - FN Královské Vinohrady</c:v>
                </c:pt>
                <c:pt idx="11">
                  <c:v>Olomouc</c:v>
                </c:pt>
                <c:pt idx="12">
                  <c:v>Ostrava - FN Ostrava</c:v>
                </c:pt>
                <c:pt idx="13">
                  <c:v>Brno - FN u sv. Anny</c:v>
                </c:pt>
                <c:pt idx="14">
                  <c:v>Praha - FN Motol</c:v>
                </c:pt>
                <c:pt idx="15">
                  <c:v>Praha - VFN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40.0</c:v>
                </c:pt>
                <c:pt idx="1">
                  <c:v>29.0</c:v>
                </c:pt>
                <c:pt idx="2">
                  <c:v>27.0</c:v>
                </c:pt>
                <c:pt idx="3">
                  <c:v>23.0</c:v>
                </c:pt>
                <c:pt idx="4">
                  <c:v>21.0</c:v>
                </c:pt>
                <c:pt idx="5">
                  <c:v>20.0</c:v>
                </c:pt>
                <c:pt idx="6">
                  <c:v>20.0</c:v>
                </c:pt>
                <c:pt idx="7">
                  <c:v>19.0</c:v>
                </c:pt>
                <c:pt idx="8">
                  <c:v>18.0</c:v>
                </c:pt>
                <c:pt idx="9">
                  <c:v>17.0</c:v>
                </c:pt>
                <c:pt idx="10">
                  <c:v>15.0</c:v>
                </c:pt>
                <c:pt idx="11">
                  <c:v>14.0</c:v>
                </c:pt>
                <c:pt idx="12">
                  <c:v>13.5</c:v>
                </c:pt>
                <c:pt idx="13">
                  <c:v>13.0</c:v>
                </c:pt>
                <c:pt idx="14">
                  <c:v>13.0</c:v>
                </c:pt>
                <c:pt idx="15">
                  <c:v>0.0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/>
              </a:pPr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/>
        <c:delete val="0"/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3A82036-46A3-45C7-AA97-C5A29EC1D0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658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41C70D-4886-4F17-9AAB-1285900DE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" y="2985048"/>
            <a:ext cx="9144000" cy="1006475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5DB4C-91EC-475F-BD91-20F27BDF4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" y="4610186"/>
            <a:ext cx="7744691" cy="703955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8A12F-8840-4DA1-9136-80F00F4C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2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D2F15-0CA0-4753-8634-2F1CEF06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CFB98-2040-4447-A902-E5B8A2A50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2E53F-832B-458B-B115-B3203119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E2903-E5D1-4572-8584-09CC85B2E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7F0D0-C166-447A-A19F-C5FC8553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4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947FBA-E542-48EA-AE9B-EDA533D49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DCADB-E1EA-4BC3-90C7-779B37F65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24DCC-A1B5-47D2-A825-45996EFF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1F38D-9878-4E42-95EF-AEA4F6AE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C51FD-414F-4D1C-876D-75B419D0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85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9956-1ACE-4A5B-AD34-DA08443D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845084-1E11-400D-B2CB-36E1CB0849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6CEA-4D77-4423-923B-316A58F6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397181" cy="5969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89944-5491-4798-A3EF-2B9385B7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26782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C09A2-4BB9-495F-884F-62B6E852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DD029-564D-405A-B261-6C6C8C61A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A8843-3F07-4E5E-A2C2-72AD147C0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130A4-6DB5-4F5B-A166-257187C6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1B6EE-6862-41FE-89A6-26B804BE9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DBC7F-0517-4C8D-91CA-D89EF1EC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2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24728-21CF-44E8-B137-3AFC3C56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50751-F3CC-4E9A-A182-1913112B9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BC26E7-57ED-4D60-9852-D8144DF7E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68219-A779-432B-979A-60848BB8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6F6FD-9D8B-4377-8656-8708BDB2C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8C1ED-B7A0-4AB8-B182-9FCE21DF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2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D19E4-BCF3-4C53-B3F9-9E1D44FAF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436510" cy="82391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4D43F-663F-47B4-B70A-F4793B7FE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233B7-5F15-48EF-B067-555E9387C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67ECD-B4BD-4356-8E1B-DB454A463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AEC1AE-A303-4C50-8CEA-2B66B2B94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86464-3FD6-4E51-886D-353DDC0BC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EC9B7F-B52C-48EE-8B73-5C228159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9AB624-33D9-4EA8-8423-F3045EFC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4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8911-E9BA-4721-8B4D-162AE7B3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22" y="136525"/>
            <a:ext cx="9403080" cy="594302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718FD-1F76-433B-B349-1E079834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4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F09FCA-0D17-4017-9886-9DC16B41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BA3C99-85D3-4F54-8719-B74F401A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DC51F-55E3-4020-8FC5-4988E07E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0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4E898-E787-42D3-B410-7FE17F6B2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A4AA1-D008-401C-9280-96A5403DB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E419B-B4EB-4D84-8229-B0861A740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14B9E-BD1A-42DB-A7A6-0652D9C8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650AD-E959-4F97-B792-ABA52BE4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CEF28-84F1-4F3A-A411-2DBA34E6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3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9F1E-258C-4E6F-9389-3329FCEF0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C51C2-B723-465F-A873-95C1E7572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4B3B1-8DB0-41CB-BFEA-0DE72BA35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D6F28-6C26-41DD-90E7-136982CA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A48AEF-6689-4C25-BE8D-F7683FBFE422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85C9-BEE7-4970-B536-83A9F8BF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61881-A5D8-4750-85E2-70FA994E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354AA5-9D89-4DA2-9893-6A49BC95E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1857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A6920-2B21-4B77-9F33-F331AF6C7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71" y="136525"/>
            <a:ext cx="10007647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18E6E4-006F-43E9-B20B-2B70B03A0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26442-3CDF-427A-AD2C-E76444F22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E12C723B-7F05-AB1D-0289-3EEAF5E80D1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418" y="128587"/>
            <a:ext cx="1837785" cy="55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1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9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0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3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4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6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3E3A-D16C-5801-431E-3D82B543C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3000">
                <a:solidFill>
                  <a:srgbClr val="FAFAFA"/>
                </a:solidFill>
                <a:latin typeface="Century Gothic"/>
              </a:rPr>
              <a:t> Česká republika - Reports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6C40C-921A-7990-8E3A-83F10EC05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z="3000">
                <a:solidFill>
                  <a:srgbClr val="FAFAFA"/>
                </a:solidFill>
                <a:latin typeface="Century Gothic"/>
              </a:rPr>
              <a:t> January - December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30098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door-to-groin time - Primární příjem k intervenci MT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050"/>
              <a:t>Parametr medián DOOR-TO-GROIN TIME je čas, který odráží kvalitu nemocničního managementu.
Tento čas musí zahrnovat všechen čas, který uplyne od překročení pacienta prvních dvěří nemocnice až po vpich do třísla.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door-to-groin time - Sekundární příjem k intervenci MT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050"/>
              <a:t>Parametr medián DOOR-TO-GROIN TIME je čas, který odráží kvalitu nemocničního managementu.
Tento čas musí zahrnovat všechen čas, který uplyne od překročení pacienta prvních dvěří nemocnice až po vpich do třísla.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MT na nemocnici - Jan-Dec 2021 (n=1349)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% nezadaných nebo chybně zadaných údajů pro DNG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050"/>
              <a:t>Údaj DTG je brán jako nesprávný pokud je čas v minutách:
	 a) menší nebo roven 0 nebo
	 b) větší než 700.
Ve většině případů se jedná o chybu, kdy čas léčby předchází čas hospitalizace.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Pacienti, kteří mají nesprávně zadané údaje pro výpočet DTG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050"/>
              <a:t>Údaj DTG je brán jako nesprávný pokud je čas v minutách:
	 a) menší nebo roven 0 nebo
	 b) větší než 700.
Ve většině případů se jedná o chybu, kdy čas léčby předchází čas hospitalizace.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0000" y="720000"/>
          <a:ext cx="3960000" cy="3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0000"/>
                <a:gridCol w="1980000"/>
              </a:tblGrid>
              <a:tr h="36000">
                <a:tc>
                  <a:txBody>
                    <a:bodyPr/>
                    <a:lstStyle/>
                    <a:p>
                      <a:r>
                        <a:rPr sz="800"/>
                        <a:t>Nemocnice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Subject ID</a:t>
                      </a:r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r>
                        <a:rPr sz="800"/>
                        <a:t>CZ_010_2021-09-24_65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Hradec Králové</a:t>
                      </a:r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r>
                        <a:rPr sz="800"/>
                        <a:t>CZ_010_2021-11-05_593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Hradec Králové</a:t>
                      </a:r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r>
                        <a:rPr sz="800"/>
                        <a:t>CZ_036_2021-11-01_233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Liberec</a:t>
                      </a:r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r>
                        <a:rPr sz="800"/>
                        <a:t>CZ_042_2022-03-30_848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r>
                        <a:rPr sz="800"/>
                        <a:t>CZ_042_2021-11-22_419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r>
                        <a:rPr sz="800"/>
                        <a:t>CZ_042_2021-09-09_603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r>
                        <a:rPr sz="800"/>
                        <a:t>CZ_018_2022-03-17_949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Ostrava - FN Ostrava</a:t>
                      </a:r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r>
                        <a:rPr sz="800"/>
                        <a:t>CZUHP2021102101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36000">
                <a:tc>
                  <a:txBody>
                    <a:bodyPr/>
                    <a:lstStyle/>
                    <a:p>
                      <a:r>
                        <a:rPr sz="800"/>
                        <a:t>CZ_017_2021-07-13_598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Praha - Nemocnice Na Homolce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3-měsíční mRS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% PACIENTŮ S VYPLNĚNOU 3-měsíční mRS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DISTRIBUCE HODNOT 3-měsíční mRS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door-to-needle time pro intravenózní trombolýzu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050"/>
              <a:t>Parametr medián DOOR-TO-NEEDLE TIME je čas, který odráží kvalitu nemocničního managementu.
Tento čas musí zahrnovat všechen čas, který uplyne od překročení pacienta prvních dvěří nemocnice až po zahájení léčby.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IVT na IC/KCC  - Jan-Dec 2021 (n = 4696)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viděn naposledy zdráv (=začátek symptomů) - příjezd do nemocnice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IVT provedených v jednotlivých krajích - Jan-Dec 2021 (n=4696)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IVT na 100 000 obyvatel jednotlivých krajů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% nezadaných nebo chybně zadaných údajů pro DNT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050"/>
              <a:t>Údaj DTN je brán jako nesprávný pokud je čas v minutách:
	 a) menší nebo roven 0 nebo
	 b) větší než 400.
Ve většině případů se jedná o chybu, kdy čas léčby předchází čas hospitalizace.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Pacienti, kteří mají nesprávně zadané údaje pro výpočet DTN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050"/>
              <a:t>Údaj DTN je brán jako nesprávný pokud je čas v minutách:
	 a) menší nebo roven 0 nebo
	 b) větší než 400.
Ve většině případů se jedná o chybu, kdy čas léčby předchází čas hospitalizace.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0000" y="720000"/>
          <a:ext cx="3960000" cy="3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0000"/>
                <a:gridCol w="1980000"/>
              </a:tblGrid>
              <a:tr h="12413">
                <a:tc>
                  <a:txBody>
                    <a:bodyPr/>
                    <a:lstStyle/>
                    <a:p>
                      <a:r>
                        <a:rPr sz="800"/>
                        <a:t>Nemocnice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Subject ID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34611000DC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Děčín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23530507DC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Děčín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62051407DC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Děčín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47070114DC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Děčín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CZ_010_2022-03-31_813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Hradec Králové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CZ_036_2022-04-14_815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Liberec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211112strjar29MES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Litoměřice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1996392077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Mladá Boleslav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2705428213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Náchod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CZ_042_2021-11-30_468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CZ_042_2021-11-22_419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CZ_042_2021-11-04_541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CZ_042_2022-01-06_969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CZ_042_2021-12-20_689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CZ_025_2021-07-22_12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CZ_025_2021-07-19_281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CZUHP2021102101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CZUHP2021110701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CZ_025_2021-10-27_963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995872140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CZ_025_2021-07-19_598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CZUHP2021111901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CZUHP2021080701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CZUHP2021081302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CZ_025_2021-10-26_222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CZUHP2021052003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</a:tr>
              <a:tr h="12413">
                <a:tc>
                  <a:txBody>
                    <a:bodyPr/>
                    <a:lstStyle/>
                    <a:p>
                      <a:r>
                        <a:rPr sz="800"/>
                        <a:t>CZ_002_2021-12-01_18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Praha - FN Motol</a:t>
                      </a:r>
                    </a:p>
                  </a:txBody>
                  <a:tcPr/>
                </a:tc>
              </a:tr>
              <a:tr h="12436">
                <a:tc>
                  <a:txBody>
                    <a:bodyPr/>
                    <a:lstStyle/>
                    <a:p>
                      <a:r>
                        <a:rPr sz="800"/>
                        <a:t>CZ_017_2021-07-13_598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Praha - Nemocnice Na Homolce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door-to-groin time - Jan-Dec 2021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050"/>
              <a:t>Parametr medián DOOR-TO-GROIN TIME je čas, který odráží kvalitu nemocničního managementu.
Tento čas musí zahrnovat všechen čas, který uplyne od překročení pacienta prvních dvěří nemocnice až po vpich do třísla.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-Q_template.potx" id="{0593F601-D7B4-4DA0-B62F-BB2B636CB1D0}" vid="{D0E41054-378E-4EB5-8636-A238B025F8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SEDANI, RUPAL</dc:creator>
  <cp:lastModifiedBy>Tomáš Bouchal</cp:lastModifiedBy>
  <cp:revision>13</cp:revision>
  <dcterms:created xsi:type="dcterms:W3CDTF">2022-05-09T14:28:06Z</dcterms:created>
  <dcterms:modified xsi:type="dcterms:W3CDTF">2022-05-11T08:44:40Z</dcterms:modified>
</cp:coreProperties>
</file>