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2B5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B6-40CA-A5FB-FCAAEC78261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B6-40CA-A5FB-FCAAEC78261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B6-40CA-A5FB-FCAAEC78261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B6-40CA-A5FB-FCAAEC78261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B6-40CA-A5FB-FCAAEC78261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B6-40CA-A5FB-FCAAEC78261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2B6-40CA-A5FB-FCAAEC78261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2B6-40CA-A5FB-FCAAEC78261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2B6-40CA-A5FB-FCAAEC78261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2B6-40CA-A5FB-FCAAEC78261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2B6-40CA-A5FB-FCAAEC78261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2B6-40CA-A5FB-FCAAEC78261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2B6-40CA-A5FB-FCAAEC78261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2B6-40CA-A5FB-FCAAEC78261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2B6-40CA-A5FB-FCAAEC78261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2B6-40CA-A5FB-FCAAEC78261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2B6-40CA-A5FB-FCAAEC78261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2B6-40CA-A5FB-FCAAEC78261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2B6-40CA-A5FB-FCAAEC78261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2B6-40CA-A5FB-FCAAEC78261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2B6-40CA-A5FB-FCAAEC78261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2B6-40CA-A5FB-FCAAEC78261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2B6-40CA-A5FB-FCAAEC78261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2B6-40CA-A5FB-FCAAEC78261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2B6-40CA-A5FB-FCAAEC78261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2B6-40CA-A5FB-FCAAEC78261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2B6-40CA-A5FB-FCAAEC78261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2B6-40CA-A5FB-FCAAEC78261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2B6-40CA-A5FB-FCAAEC7826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Associated Medical Devices Krnov - Neurology</c:v>
                </c:pt>
                <c:pt idx="1">
                  <c:v>Jihlava Hospital </c:v>
                </c:pt>
                <c:pt idx="2">
                  <c:v>Karlovarská krajská nemocnice, a.s.</c:v>
                </c:pt>
                <c:pt idx="3">
                  <c:v>Litomerice city hospital</c:v>
                </c:pt>
                <c:pt idx="4">
                  <c:v>Decin Hospital, Krajska zdravotni, a.s.</c:v>
                </c:pt>
                <c:pt idx="5">
                  <c:v>Hospital Blansko</c:v>
                </c:pt>
                <c:pt idx="6">
                  <c:v>Central military hospital</c:v>
                </c:pt>
                <c:pt idx="7">
                  <c:v>Faculty Hospital Kralovske Vinohrady Prague</c:v>
                </c:pt>
                <c:pt idx="8">
                  <c:v>Regional hospital Liberec</c:v>
                </c:pt>
                <c:pt idx="9">
                  <c:v>Pisek Hospital</c:v>
                </c:pt>
                <c:pt idx="10">
                  <c:v>Hospital Břeclav</c:v>
                </c:pt>
                <c:pt idx="11">
                  <c:v>Hospital Trinec</c:v>
                </c:pt>
                <c:pt idx="12">
                  <c:v>Regional hospital Pardubice</c:v>
                </c:pt>
                <c:pt idx="13">
                  <c:v>University Hospital Brno</c:v>
                </c:pt>
                <c:pt idx="14">
                  <c:v>Krajská zdravotní, a.s. - Nemocnice Chomutov, o.z.</c:v>
                </c:pt>
                <c:pt idx="15">
                  <c:v>Faculty Hospital Plzen</c:v>
                </c:pt>
                <c:pt idx="16">
                  <c:v>Na Homolce Hospital</c:v>
                </c:pt>
                <c:pt idx="17">
                  <c:v>Regional Hospital of Uherské Hradiště</c:v>
                </c:pt>
                <c:pt idx="18">
                  <c:v>Hospital Kolín - Středočeský kraj</c:v>
                </c:pt>
                <c:pt idx="19">
                  <c:v>T.Bata Regional Hospital Zlín</c:v>
                </c:pt>
                <c:pt idx="20">
                  <c:v>Hospital Teplice</c:v>
                </c:pt>
                <c:pt idx="21">
                  <c:v>Karvinska hornicka nemocnice</c:v>
                </c:pt>
                <c:pt idx="22">
                  <c:v>St. Anne's University Hospital Brno</c:v>
                </c:pt>
                <c:pt idx="23">
                  <c:v>Vítkovice Hospital Ostrava</c:v>
                </c:pt>
                <c:pt idx="24">
                  <c:v>University Hospital Ostrava</c:v>
                </c:pt>
                <c:pt idx="25">
                  <c:v>University Hospital Olomouc</c:v>
                </c:pt>
                <c:pt idx="26">
                  <c:v>Municipal Hospital Ostrava</c:v>
                </c:pt>
                <c:pt idx="27">
                  <c:v>University Hospital Motol Prague</c:v>
                </c:pt>
                <c:pt idx="28">
                  <c:v>Hospital České Budějovice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31.0</c:v>
                </c:pt>
                <c:pt idx="1">
                  <c:v>31.0</c:v>
                </c:pt>
                <c:pt idx="2">
                  <c:v>31.0</c:v>
                </c:pt>
                <c:pt idx="3">
                  <c:v>31.0</c:v>
                </c:pt>
                <c:pt idx="4">
                  <c:v>32.0</c:v>
                </c:pt>
                <c:pt idx="5">
                  <c:v>32.0</c:v>
                </c:pt>
                <c:pt idx="6">
                  <c:v>32.0</c:v>
                </c:pt>
                <c:pt idx="7">
                  <c:v>33.0</c:v>
                </c:pt>
                <c:pt idx="8">
                  <c:v>35.0</c:v>
                </c:pt>
                <c:pt idx="9">
                  <c:v>36.0</c:v>
                </c:pt>
                <c:pt idx="10">
                  <c:v>37.0</c:v>
                </c:pt>
                <c:pt idx="11">
                  <c:v>39.0</c:v>
                </c:pt>
                <c:pt idx="12">
                  <c:v>43.0</c:v>
                </c:pt>
                <c:pt idx="13">
                  <c:v>43.0</c:v>
                </c:pt>
                <c:pt idx="14">
                  <c:v>46.0</c:v>
                </c:pt>
                <c:pt idx="15">
                  <c:v>49.0</c:v>
                </c:pt>
                <c:pt idx="16">
                  <c:v>51.0</c:v>
                </c:pt>
                <c:pt idx="17">
                  <c:v>51.0</c:v>
                </c:pt>
                <c:pt idx="18">
                  <c:v>51.0</c:v>
                </c:pt>
                <c:pt idx="19">
                  <c:v>52.0</c:v>
                </c:pt>
                <c:pt idx="20">
                  <c:v>52.0</c:v>
                </c:pt>
                <c:pt idx="21">
                  <c:v>52.0</c:v>
                </c:pt>
                <c:pt idx="22">
                  <c:v>53.0</c:v>
                </c:pt>
                <c:pt idx="23">
                  <c:v>55.0</c:v>
                </c:pt>
                <c:pt idx="24">
                  <c:v>58.0</c:v>
                </c:pt>
                <c:pt idx="25">
                  <c:v>59.0</c:v>
                </c:pt>
                <c:pt idx="26">
                  <c:v>59.0</c:v>
                </c:pt>
                <c:pt idx="27">
                  <c:v>68.0</c:v>
                </c:pt>
                <c:pt idx="28">
                  <c:v>87.0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52B6-40CA-A5FB-FCAAEC7826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1048328"/>
        <c:axId val="-2021751704"/>
      </c:barChart>
      <c:catAx>
        <c:axId val="-21310483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1751704"/>
        <c:crosses val="autoZero"/>
        <c:auto val="1"/>
        <c:lblAlgn val="ctr"/>
        <c:lblOffset val="100"/>
        <c:tickLblSkip val="1"/>
        <c:noMultiLvlLbl val="0"/>
      </c:catAx>
      <c:valAx>
        <c:axId val="-2021751704"/>
        <c:scaling>
          <c:orientation val="minMax"/>
          <c:max val="87.0"/>
          <c:min val="0.0"/>
        </c:scaling>
        <c:delete val="1"/>
        <c:axPos val="b"/>
        <c:numFmt formatCode="General" sourceLinked="1"/>
        <c:majorTickMark val="out"/>
        <c:minorTickMark val="none"/>
        <c:tickLblPos val="nextTo"/>
        <c:crossAx val="-213104832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Teplice</c:v>
                </c:pt>
                <c:pt idx="2">
                  <c:v>Litomerice city hospital</c:v>
                </c:pt>
                <c:pt idx="3">
                  <c:v>Hospital České Budějovice</c:v>
                </c:pt>
                <c:pt idx="4">
                  <c:v>Na Homolce Hospital</c:v>
                </c:pt>
                <c:pt idx="5">
                  <c:v>Krajská zdravotní, a.s. - Nemocnice Chomutov, o.z.</c:v>
                </c:pt>
                <c:pt idx="6">
                  <c:v>University Hospital Brno</c:v>
                </c:pt>
                <c:pt idx="7">
                  <c:v>Regional Hospital of Uherské Hradiště</c:v>
                </c:pt>
                <c:pt idx="8">
                  <c:v>University Hospital Olomouc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Central military hospital</c:v>
                </c:pt>
                <c:pt idx="12">
                  <c:v>Hospital Blansko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Regional hospital Liberec</c:v>
                </c:pt>
                <c:pt idx="16">
                  <c:v>Karlovarská krajská nemocnice, a.s.</c:v>
                </c:pt>
                <c:pt idx="17">
                  <c:v>University Hospital Ostrava</c:v>
                </c:pt>
                <c:pt idx="18">
                  <c:v>Pisek Hospital</c:v>
                </c:pt>
                <c:pt idx="19">
                  <c:v>Hospital Břeclav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Decin Hospital, Krajska zdravotni, a.s.</c:v>
                </c:pt>
                <c:pt idx="23">
                  <c:v>Faculty Hospital Plzen</c:v>
                </c:pt>
                <c:pt idx="24">
                  <c:v>University Hospital Motol Prague</c:v>
                </c:pt>
                <c:pt idx="25">
                  <c:v>Faculty Hospital Kralovske Vinohrady Prague</c:v>
                </c:pt>
                <c:pt idx="26">
                  <c:v>Jihlava Hospital </c:v>
                </c:pt>
                <c:pt idx="27">
                  <c:v>Associated Medical Devices Krnov - Neurology</c:v>
                </c:pt>
                <c:pt idx="28">
                  <c:v>Regional hospital Pardubice</c:v>
                </c:pt>
                <c:pt idx="29">
                  <c:v>Vítkovice Hospital Ostrava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51.92</c:v>
                </c:pt>
                <c:pt idx="1">
                  <c:v>53.85</c:v>
                </c:pt>
                <c:pt idx="2">
                  <c:v>58.06</c:v>
                </c:pt>
                <c:pt idx="3">
                  <c:v>58.62</c:v>
                </c:pt>
                <c:pt idx="4">
                  <c:v>60.78</c:v>
                </c:pt>
                <c:pt idx="5">
                  <c:v>71.74</c:v>
                </c:pt>
                <c:pt idx="6">
                  <c:v>72.09</c:v>
                </c:pt>
                <c:pt idx="7">
                  <c:v>72.55</c:v>
                </c:pt>
                <c:pt idx="8">
                  <c:v>72.88</c:v>
                </c:pt>
                <c:pt idx="9">
                  <c:v>72.88</c:v>
                </c:pt>
                <c:pt idx="10">
                  <c:v>74.72</c:v>
                </c:pt>
                <c:pt idx="11">
                  <c:v>75.0</c:v>
                </c:pt>
                <c:pt idx="12">
                  <c:v>75.0</c:v>
                </c:pt>
                <c:pt idx="13">
                  <c:v>76.47</c:v>
                </c:pt>
                <c:pt idx="14">
                  <c:v>76.92</c:v>
                </c:pt>
                <c:pt idx="15">
                  <c:v>77.14</c:v>
                </c:pt>
                <c:pt idx="16">
                  <c:v>77.42</c:v>
                </c:pt>
                <c:pt idx="17">
                  <c:v>77.59</c:v>
                </c:pt>
                <c:pt idx="18">
                  <c:v>77.78</c:v>
                </c:pt>
                <c:pt idx="19">
                  <c:v>78.38</c:v>
                </c:pt>
                <c:pt idx="20">
                  <c:v>79.49</c:v>
                </c:pt>
                <c:pt idx="21">
                  <c:v>81.13</c:v>
                </c:pt>
                <c:pt idx="22">
                  <c:v>81.25</c:v>
                </c:pt>
                <c:pt idx="23">
                  <c:v>81.63</c:v>
                </c:pt>
                <c:pt idx="24">
                  <c:v>82.35</c:v>
                </c:pt>
                <c:pt idx="25">
                  <c:v>84.85</c:v>
                </c:pt>
                <c:pt idx="26">
                  <c:v>87.1</c:v>
                </c:pt>
                <c:pt idx="27">
                  <c:v>90.32</c:v>
                </c:pt>
                <c:pt idx="28">
                  <c:v>90.7</c:v>
                </c:pt>
                <c:pt idx="29">
                  <c:v>96.36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29-474E-BE7C-437E5848D40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Teplice</c:v>
                </c:pt>
                <c:pt idx="2">
                  <c:v>Litomerice city hospital</c:v>
                </c:pt>
                <c:pt idx="3">
                  <c:v>Hospital České Budějovice</c:v>
                </c:pt>
                <c:pt idx="4">
                  <c:v>Na Homolce Hospital</c:v>
                </c:pt>
                <c:pt idx="5">
                  <c:v>Krajská zdravotní, a.s. - Nemocnice Chomutov, o.z.</c:v>
                </c:pt>
                <c:pt idx="6">
                  <c:v>University Hospital Brno</c:v>
                </c:pt>
                <c:pt idx="7">
                  <c:v>Regional Hospital of Uherské Hradiště</c:v>
                </c:pt>
                <c:pt idx="8">
                  <c:v>University Hospital Olomouc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Central military hospital</c:v>
                </c:pt>
                <c:pt idx="12">
                  <c:v>Hospital Blansko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Regional hospital Liberec</c:v>
                </c:pt>
                <c:pt idx="16">
                  <c:v>Karlovarská krajská nemocnice, a.s.</c:v>
                </c:pt>
                <c:pt idx="17">
                  <c:v>University Hospital Ostrava</c:v>
                </c:pt>
                <c:pt idx="18">
                  <c:v>Pisek Hospital</c:v>
                </c:pt>
                <c:pt idx="19">
                  <c:v>Hospital Břeclav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Decin Hospital, Krajska zdravotni, a.s.</c:v>
                </c:pt>
                <c:pt idx="23">
                  <c:v>Faculty Hospital Plzen</c:v>
                </c:pt>
                <c:pt idx="24">
                  <c:v>University Hospital Motol Prague</c:v>
                </c:pt>
                <c:pt idx="25">
                  <c:v>Faculty Hospital Kralovske Vinohrady Prague</c:v>
                </c:pt>
                <c:pt idx="26">
                  <c:v>Jihlava Hospital </c:v>
                </c:pt>
                <c:pt idx="27">
                  <c:v>Associated Medical Devices Krnov - Neurology</c:v>
                </c:pt>
                <c:pt idx="28">
                  <c:v>Regional hospital Pardubice</c:v>
                </c:pt>
                <c:pt idx="29">
                  <c:v>Vítkovice Hospital Ostrava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28.85</c:v>
                </c:pt>
                <c:pt idx="1">
                  <c:v>32.69</c:v>
                </c:pt>
                <c:pt idx="2">
                  <c:v>32.26</c:v>
                </c:pt>
                <c:pt idx="3">
                  <c:v>21.84</c:v>
                </c:pt>
                <c:pt idx="4">
                  <c:v>9.8</c:v>
                </c:pt>
                <c:pt idx="5">
                  <c:v>8.700000000000001</c:v>
                </c:pt>
                <c:pt idx="6">
                  <c:v>13.95</c:v>
                </c:pt>
                <c:pt idx="7">
                  <c:v>9.8</c:v>
                </c:pt>
                <c:pt idx="8">
                  <c:v>11.86</c:v>
                </c:pt>
                <c:pt idx="9">
                  <c:v>20.34</c:v>
                </c:pt>
                <c:pt idx="10">
                  <c:v>12.57</c:v>
                </c:pt>
                <c:pt idx="11">
                  <c:v>9.38</c:v>
                </c:pt>
                <c:pt idx="12">
                  <c:v>12.5</c:v>
                </c:pt>
                <c:pt idx="13">
                  <c:v>11.76</c:v>
                </c:pt>
                <c:pt idx="14">
                  <c:v>13.46</c:v>
                </c:pt>
                <c:pt idx="15">
                  <c:v>2.86</c:v>
                </c:pt>
                <c:pt idx="16">
                  <c:v>9.68</c:v>
                </c:pt>
                <c:pt idx="17">
                  <c:v>15.52</c:v>
                </c:pt>
                <c:pt idx="18">
                  <c:v>16.67000000000001</c:v>
                </c:pt>
                <c:pt idx="19">
                  <c:v>0.0</c:v>
                </c:pt>
                <c:pt idx="20">
                  <c:v>15.38</c:v>
                </c:pt>
                <c:pt idx="21">
                  <c:v>9.43</c:v>
                </c:pt>
                <c:pt idx="22">
                  <c:v>6.25</c:v>
                </c:pt>
                <c:pt idx="23">
                  <c:v>0.0</c:v>
                </c:pt>
                <c:pt idx="24">
                  <c:v>11.76</c:v>
                </c:pt>
                <c:pt idx="25">
                  <c:v>9.09</c:v>
                </c:pt>
                <c:pt idx="26">
                  <c:v>12.9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29-474E-BE7C-437E5848D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Teplice</c:v>
                </c:pt>
                <c:pt idx="2">
                  <c:v>Litomerice city hospital</c:v>
                </c:pt>
                <c:pt idx="3">
                  <c:v>Hospital České Budějovice</c:v>
                </c:pt>
                <c:pt idx="4">
                  <c:v>Na Homolce Hospital</c:v>
                </c:pt>
                <c:pt idx="5">
                  <c:v>Krajská zdravotní, a.s. - Nemocnice Chomutov, o.z.</c:v>
                </c:pt>
                <c:pt idx="6">
                  <c:v>University Hospital Brno</c:v>
                </c:pt>
                <c:pt idx="7">
                  <c:v>Regional Hospital of Uherské Hradiště</c:v>
                </c:pt>
                <c:pt idx="8">
                  <c:v>University Hospital Olomouc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Central military hospital</c:v>
                </c:pt>
                <c:pt idx="12">
                  <c:v>Hospital Blansko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Regional hospital Liberec</c:v>
                </c:pt>
                <c:pt idx="16">
                  <c:v>Karlovarská krajská nemocnice, a.s.</c:v>
                </c:pt>
                <c:pt idx="17">
                  <c:v>University Hospital Ostrava</c:v>
                </c:pt>
                <c:pt idx="18">
                  <c:v>Pisek Hospital</c:v>
                </c:pt>
                <c:pt idx="19">
                  <c:v>Hospital Břeclav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Decin Hospital, Krajska zdravotni, a.s.</c:v>
                </c:pt>
                <c:pt idx="23">
                  <c:v>Faculty Hospital Plzen</c:v>
                </c:pt>
                <c:pt idx="24">
                  <c:v>University Hospital Motol Prague</c:v>
                </c:pt>
                <c:pt idx="25">
                  <c:v>Faculty Hospital Kralovske Vinohrady Prague</c:v>
                </c:pt>
                <c:pt idx="26">
                  <c:v>Jihlava Hospital </c:v>
                </c:pt>
                <c:pt idx="27">
                  <c:v>Associated Medical Devices Krnov - Neurology</c:v>
                </c:pt>
                <c:pt idx="28">
                  <c:v>Regional hospital Pardubice</c:v>
                </c:pt>
                <c:pt idx="29">
                  <c:v>Vítkovice Hospital Ostrava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15.38</c:v>
                </c:pt>
                <c:pt idx="1">
                  <c:v>11.54</c:v>
                </c:pt>
                <c:pt idx="2">
                  <c:v>6.45</c:v>
                </c:pt>
                <c:pt idx="3">
                  <c:v>12.64</c:v>
                </c:pt>
                <c:pt idx="4">
                  <c:v>15.69</c:v>
                </c:pt>
                <c:pt idx="5">
                  <c:v>19.57</c:v>
                </c:pt>
                <c:pt idx="6">
                  <c:v>11.63</c:v>
                </c:pt>
                <c:pt idx="7">
                  <c:v>17.65</c:v>
                </c:pt>
                <c:pt idx="8">
                  <c:v>13.56</c:v>
                </c:pt>
                <c:pt idx="9">
                  <c:v>6.78</c:v>
                </c:pt>
                <c:pt idx="10">
                  <c:v>10.53</c:v>
                </c:pt>
                <c:pt idx="11">
                  <c:v>15.62</c:v>
                </c:pt>
                <c:pt idx="12">
                  <c:v>9.38</c:v>
                </c:pt>
                <c:pt idx="13">
                  <c:v>9.8</c:v>
                </c:pt>
                <c:pt idx="14">
                  <c:v>5.77</c:v>
                </c:pt>
                <c:pt idx="15">
                  <c:v>17.14</c:v>
                </c:pt>
                <c:pt idx="16">
                  <c:v>12.9</c:v>
                </c:pt>
                <c:pt idx="17">
                  <c:v>5.17</c:v>
                </c:pt>
                <c:pt idx="18">
                  <c:v>5.56</c:v>
                </c:pt>
                <c:pt idx="19">
                  <c:v>18.92</c:v>
                </c:pt>
                <c:pt idx="20">
                  <c:v>5.13</c:v>
                </c:pt>
                <c:pt idx="21">
                  <c:v>9.43</c:v>
                </c:pt>
                <c:pt idx="22">
                  <c:v>12.5</c:v>
                </c:pt>
                <c:pt idx="23">
                  <c:v>14.29</c:v>
                </c:pt>
                <c:pt idx="24">
                  <c:v>5.88</c:v>
                </c:pt>
                <c:pt idx="25">
                  <c:v>6.06</c:v>
                </c:pt>
                <c:pt idx="26">
                  <c:v>0.0</c:v>
                </c:pt>
                <c:pt idx="27">
                  <c:v>9.68</c:v>
                </c:pt>
                <c:pt idx="28">
                  <c:v>6.98</c:v>
                </c:pt>
                <c:pt idx="29">
                  <c:v>3.64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29-474E-BE7C-437E5848D4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Teplice</c:v>
                </c:pt>
                <c:pt idx="2">
                  <c:v>Litomerice city hospital</c:v>
                </c:pt>
                <c:pt idx="3">
                  <c:v>Hospital České Budějovice</c:v>
                </c:pt>
                <c:pt idx="4">
                  <c:v>Na Homolce Hospital</c:v>
                </c:pt>
                <c:pt idx="5">
                  <c:v>Krajská zdravotní, a.s. - Nemocnice Chomutov, o.z.</c:v>
                </c:pt>
                <c:pt idx="6">
                  <c:v>University Hospital Brno</c:v>
                </c:pt>
                <c:pt idx="7">
                  <c:v>Regional Hospital of Uherské Hradiště</c:v>
                </c:pt>
                <c:pt idx="8">
                  <c:v>University Hospital Olomouc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Central military hospital</c:v>
                </c:pt>
                <c:pt idx="12">
                  <c:v>Hospital Blansko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Regional hospital Liberec</c:v>
                </c:pt>
                <c:pt idx="16">
                  <c:v>Karlovarská krajská nemocnice, a.s.</c:v>
                </c:pt>
                <c:pt idx="17">
                  <c:v>University Hospital Ostrava</c:v>
                </c:pt>
                <c:pt idx="18">
                  <c:v>Pisek Hospital</c:v>
                </c:pt>
                <c:pt idx="19">
                  <c:v>Hospital Břeclav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Decin Hospital, Krajska zdravotni, a.s.</c:v>
                </c:pt>
                <c:pt idx="23">
                  <c:v>Faculty Hospital Plzen</c:v>
                </c:pt>
                <c:pt idx="24">
                  <c:v>University Hospital Motol Prague</c:v>
                </c:pt>
                <c:pt idx="25">
                  <c:v>Faculty Hospital Kralovske Vinohrady Prague</c:v>
                </c:pt>
                <c:pt idx="26">
                  <c:v>Jihlava Hospital </c:v>
                </c:pt>
                <c:pt idx="27">
                  <c:v>Associated Medical Devices Krnov - Neurology</c:v>
                </c:pt>
                <c:pt idx="28">
                  <c:v>Regional hospital Pardubice</c:v>
                </c:pt>
                <c:pt idx="29">
                  <c:v>Vítkovice Hospital Ostrava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3.85</c:v>
                </c:pt>
                <c:pt idx="1">
                  <c:v>0.0</c:v>
                </c:pt>
                <c:pt idx="2">
                  <c:v>0.0</c:v>
                </c:pt>
                <c:pt idx="3">
                  <c:v>6.9</c:v>
                </c:pt>
                <c:pt idx="4">
                  <c:v>13.73</c:v>
                </c:pt>
                <c:pt idx="5">
                  <c:v>0.0</c:v>
                </c:pt>
                <c:pt idx="6">
                  <c:v>2.33</c:v>
                </c:pt>
                <c:pt idx="7">
                  <c:v>0.0</c:v>
                </c:pt>
                <c:pt idx="8">
                  <c:v>1.69</c:v>
                </c:pt>
                <c:pt idx="9">
                  <c:v>0.0</c:v>
                </c:pt>
                <c:pt idx="10">
                  <c:v>1.96</c:v>
                </c:pt>
                <c:pt idx="11">
                  <c:v>0.0</c:v>
                </c:pt>
                <c:pt idx="12">
                  <c:v>3.12</c:v>
                </c:pt>
                <c:pt idx="13">
                  <c:v>1.96</c:v>
                </c:pt>
                <c:pt idx="14">
                  <c:v>3.85</c:v>
                </c:pt>
                <c:pt idx="15">
                  <c:v>2.86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2.7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4.08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2.33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29-474E-BE7C-437E5848D4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Teplice</c:v>
                </c:pt>
                <c:pt idx="2">
                  <c:v>Litomerice city hospital</c:v>
                </c:pt>
                <c:pt idx="3">
                  <c:v>Hospital České Budějovice</c:v>
                </c:pt>
                <c:pt idx="4">
                  <c:v>Na Homolce Hospital</c:v>
                </c:pt>
                <c:pt idx="5">
                  <c:v>Krajská zdravotní, a.s. - Nemocnice Chomutov, o.z.</c:v>
                </c:pt>
                <c:pt idx="6">
                  <c:v>University Hospital Brno</c:v>
                </c:pt>
                <c:pt idx="7">
                  <c:v>Regional Hospital of Uherské Hradiště</c:v>
                </c:pt>
                <c:pt idx="8">
                  <c:v>University Hospital Olomouc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Central military hospital</c:v>
                </c:pt>
                <c:pt idx="12">
                  <c:v>Hospital Blansko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Regional hospital Liberec</c:v>
                </c:pt>
                <c:pt idx="16">
                  <c:v>Karlovarská krajská nemocnice, a.s.</c:v>
                </c:pt>
                <c:pt idx="17">
                  <c:v>University Hospital Ostrava</c:v>
                </c:pt>
                <c:pt idx="18">
                  <c:v>Pisek Hospital</c:v>
                </c:pt>
                <c:pt idx="19">
                  <c:v>Hospital Břeclav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Decin Hospital, Krajska zdravotni, a.s.</c:v>
                </c:pt>
                <c:pt idx="23">
                  <c:v>Faculty Hospital Plzen</c:v>
                </c:pt>
                <c:pt idx="24">
                  <c:v>University Hospital Motol Prague</c:v>
                </c:pt>
                <c:pt idx="25">
                  <c:v>Faculty Hospital Kralovske Vinohrady Prague</c:v>
                </c:pt>
                <c:pt idx="26">
                  <c:v>Jihlava Hospital </c:v>
                </c:pt>
                <c:pt idx="27">
                  <c:v>Associated Medical Devices Krnov - Neurology</c:v>
                </c:pt>
                <c:pt idx="28">
                  <c:v>Regional hospital Pardubice</c:v>
                </c:pt>
                <c:pt idx="29">
                  <c:v>Vítkovice Hospital Ostrava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0.0</c:v>
                </c:pt>
                <c:pt idx="1">
                  <c:v>1.92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0.08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29-474E-BE7C-437E5848D40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Teplice</c:v>
                </c:pt>
                <c:pt idx="2">
                  <c:v>Litomerice city hospital</c:v>
                </c:pt>
                <c:pt idx="3">
                  <c:v>Hospital České Budějovice</c:v>
                </c:pt>
                <c:pt idx="4">
                  <c:v>Na Homolce Hospital</c:v>
                </c:pt>
                <c:pt idx="5">
                  <c:v>Krajská zdravotní, a.s. - Nemocnice Chomutov, o.z.</c:v>
                </c:pt>
                <c:pt idx="6">
                  <c:v>University Hospital Brno</c:v>
                </c:pt>
                <c:pt idx="7">
                  <c:v>Regional Hospital of Uherské Hradiště</c:v>
                </c:pt>
                <c:pt idx="8">
                  <c:v>University Hospital Olomouc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Central military hospital</c:v>
                </c:pt>
                <c:pt idx="12">
                  <c:v>Hospital Blansko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Regional hospital Liberec</c:v>
                </c:pt>
                <c:pt idx="16">
                  <c:v>Karlovarská krajská nemocnice, a.s.</c:v>
                </c:pt>
                <c:pt idx="17">
                  <c:v>University Hospital Ostrava</c:v>
                </c:pt>
                <c:pt idx="18">
                  <c:v>Pisek Hospital</c:v>
                </c:pt>
                <c:pt idx="19">
                  <c:v>Hospital Břeclav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Decin Hospital, Krajska zdravotni, a.s.</c:v>
                </c:pt>
                <c:pt idx="23">
                  <c:v>Faculty Hospital Plzen</c:v>
                </c:pt>
                <c:pt idx="24">
                  <c:v>University Hospital Motol Prague</c:v>
                </c:pt>
                <c:pt idx="25">
                  <c:v>Faculty Hospital Kralovske Vinohrady Prague</c:v>
                </c:pt>
                <c:pt idx="26">
                  <c:v>Jihlava Hospital </c:v>
                </c:pt>
                <c:pt idx="27">
                  <c:v>Associated Medical Devices Krnov - Neurology</c:v>
                </c:pt>
                <c:pt idx="28">
                  <c:v>Regional hospital Pardubice</c:v>
                </c:pt>
                <c:pt idx="29">
                  <c:v>Vítkovice Hospital Ostrava</c:v>
                </c:pt>
              </c:strCache>
            </c:strRef>
          </c:cat>
          <c:val>
            <c:numRef>
              <c:f>Sheet1!$G$2:$G$31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3.23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0.15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1.72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29-474E-BE7C-437E5848D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1199496"/>
        <c:axId val="-2001595768"/>
      </c:barChart>
      <c:catAx>
        <c:axId val="-2001199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1595768"/>
        <c:crosses val="autoZero"/>
        <c:auto val="1"/>
        <c:lblAlgn val="ctr"/>
        <c:lblOffset val="100"/>
        <c:tickLblSkip val="1"/>
        <c:noMultiLvlLbl val="0"/>
      </c:catAx>
      <c:valAx>
        <c:axId val="-2001595768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11994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NIHSS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BB-4490-A345-E4A6EEB618E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BB-4490-A345-E4A6EEB618E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BB-4490-A345-E4A6EEB618E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BB-4490-A345-E4A6EEB618E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BB-4490-A345-E4A6EEB618E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2BB-4490-A345-E4A6EEB618E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2BB-4490-A345-E4A6EEB618E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2BB-4490-A345-E4A6EEB618E4}"/>
              </c:ext>
            </c:extLst>
          </c:dPt>
          <c:dPt>
            <c:idx val="8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2BB-4490-A345-E4A6EEB618E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2BB-4490-A345-E4A6EEB618E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2BB-4490-A345-E4A6EEB618E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2BB-4490-A345-E4A6EEB618E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2BB-4490-A345-E4A6EEB618E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2BB-4490-A345-E4A6EEB618E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2BB-4490-A345-E4A6EEB618E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2BB-4490-A345-E4A6EEB618E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2BB-4490-A345-E4A6EEB618E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2BB-4490-A345-E4A6EEB618E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2BB-4490-A345-E4A6EEB618E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2BB-4490-A345-E4A6EEB618E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2BB-4490-A345-E4A6EEB618E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2BB-4490-A345-E4A6EEB618E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2BB-4490-A345-E4A6EEB618E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2BB-4490-A345-E4A6EEB618E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2BB-4490-A345-E4A6EEB618E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2BB-4490-A345-E4A6EEB618E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F2BB-4490-A345-E4A6EEB618E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F2BB-4490-A345-E4A6EEB618E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F2BB-4490-A345-E4A6EEB618E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F2BB-4490-A345-E4A6EEB61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Kolín - Středočeský kraj</c:v>
                </c:pt>
                <c:pt idx="1">
                  <c:v>Pisek Hospital</c:v>
                </c:pt>
                <c:pt idx="2">
                  <c:v>St. Anne's University Hospital Brno</c:v>
                </c:pt>
                <c:pt idx="3">
                  <c:v>Litomerice city hospital</c:v>
                </c:pt>
                <c:pt idx="4">
                  <c:v>University Hospital Olomouc</c:v>
                </c:pt>
                <c:pt idx="5">
                  <c:v>Hospital České Budějovice</c:v>
                </c:pt>
                <c:pt idx="6">
                  <c:v>Na Homolce Hospital</c:v>
                </c:pt>
                <c:pt idx="7">
                  <c:v>Krajská zdravotní, a.s. - Nemocnice Chomutov, o.z.</c:v>
                </c:pt>
                <c:pt idx="8">
                  <c:v>Czech Republic</c:v>
                </c:pt>
                <c:pt idx="9">
                  <c:v>Karvinska hornicka nemocnice</c:v>
                </c:pt>
                <c:pt idx="10">
                  <c:v>T.Bata Regional Hospital Zlín</c:v>
                </c:pt>
                <c:pt idx="11">
                  <c:v>Hospital Blansko</c:v>
                </c:pt>
                <c:pt idx="12">
                  <c:v>Regional Hospital of Uherské Hradiště</c:v>
                </c:pt>
                <c:pt idx="13">
                  <c:v>Central military hospital</c:v>
                </c:pt>
                <c:pt idx="14">
                  <c:v>Regional hospital Pardubice</c:v>
                </c:pt>
                <c:pt idx="15">
                  <c:v>University Hospital Brno</c:v>
                </c:pt>
                <c:pt idx="16">
                  <c:v>Hospital Břeclav</c:v>
                </c:pt>
                <c:pt idx="17">
                  <c:v>Hospital Teplice</c:v>
                </c:pt>
                <c:pt idx="18">
                  <c:v>Karlovarská krajská nemocnice, a.s.</c:v>
                </c:pt>
                <c:pt idx="19">
                  <c:v>Faculty Hospital Kralovske Vinohrady Prague</c:v>
                </c:pt>
                <c:pt idx="20">
                  <c:v>Decin Hospital, Krajska zdravotni, a.s.</c:v>
                </c:pt>
                <c:pt idx="21">
                  <c:v>Municipal Hospital Ostrava</c:v>
                </c:pt>
                <c:pt idx="22">
                  <c:v>University Hospital Ostrava</c:v>
                </c:pt>
                <c:pt idx="23">
                  <c:v>University Hospital Motol Prague</c:v>
                </c:pt>
                <c:pt idx="24">
                  <c:v>Faculty Hospital Plzen</c:v>
                </c:pt>
                <c:pt idx="25">
                  <c:v>Vítkovice Hospital Ostrava</c:v>
                </c:pt>
                <c:pt idx="26">
                  <c:v>Regional hospital Liberec</c:v>
                </c:pt>
                <c:pt idx="27">
                  <c:v>Jihlava Hospital </c:v>
                </c:pt>
                <c:pt idx="28">
                  <c:v>Associated Medical Devices Krnov - Neurology</c:v>
                </c:pt>
                <c:pt idx="29">
                  <c:v>Hospital Trinec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25.0</c:v>
                </c:pt>
                <c:pt idx="1">
                  <c:v>27.0</c:v>
                </c:pt>
                <c:pt idx="2">
                  <c:v>44.0</c:v>
                </c:pt>
                <c:pt idx="3">
                  <c:v>55.0</c:v>
                </c:pt>
                <c:pt idx="4">
                  <c:v>67.0</c:v>
                </c:pt>
                <c:pt idx="5">
                  <c:v>76.0</c:v>
                </c:pt>
                <c:pt idx="6">
                  <c:v>77.0</c:v>
                </c:pt>
                <c:pt idx="7">
                  <c:v>81.0</c:v>
                </c:pt>
                <c:pt idx="8">
                  <c:v>84.0</c:v>
                </c:pt>
                <c:pt idx="9">
                  <c:v>88.0</c:v>
                </c:pt>
                <c:pt idx="10">
                  <c:v>89.0</c:v>
                </c:pt>
                <c:pt idx="11">
                  <c:v>89.0</c:v>
                </c:pt>
                <c:pt idx="12">
                  <c:v>89.0</c:v>
                </c:pt>
                <c:pt idx="13">
                  <c:v>90.0</c:v>
                </c:pt>
                <c:pt idx="14">
                  <c:v>90.0</c:v>
                </c:pt>
                <c:pt idx="15">
                  <c:v>92.0</c:v>
                </c:pt>
                <c:pt idx="16">
                  <c:v>92.0</c:v>
                </c:pt>
                <c:pt idx="17">
                  <c:v>94.0</c:v>
                </c:pt>
                <c:pt idx="18">
                  <c:v>96.0</c:v>
                </c:pt>
                <c:pt idx="19">
                  <c:v>97.0</c:v>
                </c:pt>
                <c:pt idx="20">
                  <c:v>97.0</c:v>
                </c:pt>
                <c:pt idx="21">
                  <c:v>98.0</c:v>
                </c:pt>
                <c:pt idx="22">
                  <c:v>98.0</c:v>
                </c:pt>
                <c:pt idx="23">
                  <c:v>98.0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F2BB-4490-A345-E4A6EEB618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860168"/>
        <c:axId val="-2128269272"/>
      </c:barChart>
      <c:catAx>
        <c:axId val="-20888601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8269272"/>
        <c:crosses val="autoZero"/>
        <c:auto val="1"/>
        <c:lblAlgn val="ctr"/>
        <c:lblOffset val="100"/>
        <c:tickLblSkip val="1"/>
        <c:noMultiLvlLbl val="0"/>
      </c:catAx>
      <c:valAx>
        <c:axId val="-2128269272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886016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48-4D2A-AA61-16F0837381A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48-4D2A-AA61-16F0837381A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48-4D2A-AA61-16F0837381A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48-4D2A-AA61-16F0837381A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48-4D2A-AA61-16F0837381A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48-4D2A-AA61-16F0837381A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48-4D2A-AA61-16F0837381A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848-4D2A-AA61-16F0837381A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848-4D2A-AA61-16F0837381A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848-4D2A-AA61-16F0837381A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848-4D2A-AA61-16F0837381A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848-4D2A-AA61-16F0837381A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848-4D2A-AA61-16F0837381A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848-4D2A-AA61-16F0837381AE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848-4D2A-AA61-16F0837381A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848-4D2A-AA61-16F0837381A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848-4D2A-AA61-16F0837381A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848-4D2A-AA61-16F0837381A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3848-4D2A-AA61-16F0837381A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3848-4D2A-AA61-16F0837381A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3848-4D2A-AA61-16F0837381A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3848-4D2A-AA61-16F0837381A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3848-4D2A-AA61-16F0837381A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3848-4D2A-AA61-16F0837381A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3848-4D2A-AA61-16F0837381A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3848-4D2A-AA61-16F0837381A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3848-4D2A-AA61-16F0837381A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3848-4D2A-AA61-16F0837381A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3848-4D2A-AA61-16F0837381A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3848-4D2A-AA61-16F0837381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Teplice</c:v>
                </c:pt>
                <c:pt idx="1">
                  <c:v>Na Homolce Hospital</c:v>
                </c:pt>
                <c:pt idx="2">
                  <c:v>Hospital Kolín - Středočeský kraj</c:v>
                </c:pt>
                <c:pt idx="3">
                  <c:v>University Hospital Ostrava</c:v>
                </c:pt>
                <c:pt idx="4">
                  <c:v>St. Anne's University Hospital Brno</c:v>
                </c:pt>
                <c:pt idx="5">
                  <c:v>Regional hospital Liberec</c:v>
                </c:pt>
                <c:pt idx="6">
                  <c:v>Faculty Hospital Plzen</c:v>
                </c:pt>
                <c:pt idx="7">
                  <c:v>Krajská zdravotní, a.s. - Nemocnice Chomutov, o.z.</c:v>
                </c:pt>
                <c:pt idx="8">
                  <c:v>Hospital Břeclav</c:v>
                </c:pt>
                <c:pt idx="9">
                  <c:v>Hospital Trinec</c:v>
                </c:pt>
                <c:pt idx="10">
                  <c:v>Regional Hospital of Uherské Hradiště</c:v>
                </c:pt>
                <c:pt idx="11">
                  <c:v>Municipal Hospital Ostrava</c:v>
                </c:pt>
                <c:pt idx="12">
                  <c:v>University Hospital Olomouc</c:v>
                </c:pt>
                <c:pt idx="13">
                  <c:v>Karvinska hornicka nemocnice</c:v>
                </c:pt>
                <c:pt idx="14">
                  <c:v>Czech Republic</c:v>
                </c:pt>
                <c:pt idx="15">
                  <c:v>Faculty Hospital Kralovske Vinohrady Prague</c:v>
                </c:pt>
                <c:pt idx="16">
                  <c:v>Associated Medical Devices Krnov - Neurology</c:v>
                </c:pt>
                <c:pt idx="17">
                  <c:v>Central military hospital</c:v>
                </c:pt>
                <c:pt idx="18">
                  <c:v>University Hospital Brno</c:v>
                </c:pt>
                <c:pt idx="19">
                  <c:v>Decin Hospital, Krajska zdravotni, a.s.</c:v>
                </c:pt>
                <c:pt idx="20">
                  <c:v>Vítkovice Hospital Ostrava</c:v>
                </c:pt>
                <c:pt idx="21">
                  <c:v>Regional hospital Pardubice</c:v>
                </c:pt>
                <c:pt idx="22">
                  <c:v>Hospital Blansko</c:v>
                </c:pt>
                <c:pt idx="23">
                  <c:v>Karlovarská krajská nemocnice, a.s.</c:v>
                </c:pt>
                <c:pt idx="24">
                  <c:v>Jihlava Hospital </c:v>
                </c:pt>
                <c:pt idx="25">
                  <c:v>University Hospital Motol Prague</c:v>
                </c:pt>
                <c:pt idx="26">
                  <c:v>T.Bata Regional Hospital Zlín</c:v>
                </c:pt>
                <c:pt idx="27">
                  <c:v>Hospital České Budějovice</c:v>
                </c:pt>
                <c:pt idx="28">
                  <c:v>Litomerice city hospital</c:v>
                </c:pt>
                <c:pt idx="29">
                  <c:v>Pisek Hospital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13.0</c:v>
                </c:pt>
                <c:pt idx="1">
                  <c:v>12.0</c:v>
                </c:pt>
                <c:pt idx="2">
                  <c:v>9.0</c:v>
                </c:pt>
                <c:pt idx="3">
                  <c:v>9.0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6.5</c:v>
                </c:pt>
                <c:pt idx="8">
                  <c:v>6.0</c:v>
                </c:pt>
                <c:pt idx="9">
                  <c:v>6.0</c:v>
                </c:pt>
                <c:pt idx="10">
                  <c:v>6.0</c:v>
                </c:pt>
                <c:pt idx="11">
                  <c:v>6.0</c:v>
                </c:pt>
                <c:pt idx="12">
                  <c:v>6.0</c:v>
                </c:pt>
                <c:pt idx="13">
                  <c:v>5.5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5.0</c:v>
                </c:pt>
                <c:pt idx="18">
                  <c:v>5.0</c:v>
                </c:pt>
                <c:pt idx="19">
                  <c:v>4.0</c:v>
                </c:pt>
                <c:pt idx="20">
                  <c:v>4.0</c:v>
                </c:pt>
                <c:pt idx="21">
                  <c:v>4.0</c:v>
                </c:pt>
                <c:pt idx="22">
                  <c:v>4.0</c:v>
                </c:pt>
                <c:pt idx="23">
                  <c:v>4.0</c:v>
                </c:pt>
                <c:pt idx="24">
                  <c:v>4.0</c:v>
                </c:pt>
                <c:pt idx="25">
                  <c:v>4.0</c:v>
                </c:pt>
                <c:pt idx="26">
                  <c:v>4.0</c:v>
                </c:pt>
                <c:pt idx="27">
                  <c:v>4.0</c:v>
                </c:pt>
                <c:pt idx="28">
                  <c:v>3.0</c:v>
                </c:pt>
                <c:pt idx="29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3848-4D2A-AA61-16F0837381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1591896"/>
        <c:axId val="-2000929608"/>
      </c:barChart>
      <c:catAx>
        <c:axId val="-2001591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929608"/>
        <c:crosses val="autoZero"/>
        <c:auto val="1"/>
        <c:lblAlgn val="ctr"/>
        <c:lblOffset val="100"/>
        <c:tickLblSkip val="1"/>
        <c:noMultiLvlLbl val="0"/>
      </c:catAx>
      <c:valAx>
        <c:axId val="-2000929608"/>
        <c:scaling>
          <c:orientation val="minMax"/>
          <c:max val="13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159189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36-4150-AAD9-723E14202115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36-4150-AAD9-723E14202115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36-4150-AAD9-723E14202115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36-4150-AAD9-723E14202115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36-4150-AAD9-723E14202115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36-4150-AAD9-723E14202115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736-4150-AAD9-723E14202115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736-4150-AAD9-723E14202115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736-4150-AAD9-723E14202115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736-4150-AAD9-723E14202115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736-4150-AAD9-723E14202115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736-4150-AAD9-723E14202115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736-4150-AAD9-723E14202115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736-4150-AAD9-723E14202115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736-4150-AAD9-723E14202115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736-4150-AAD9-723E14202115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736-4150-AAD9-723E14202115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736-4150-AAD9-723E14202115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736-4150-AAD9-723E14202115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736-4150-AAD9-723E14202115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736-4150-AAD9-723E14202115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736-4150-AAD9-723E14202115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736-4150-AAD9-723E14202115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736-4150-AAD9-723E14202115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736-4150-AAD9-723E14202115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736-4150-AAD9-723E14202115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736-4150-AAD9-723E14202115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736-4150-AAD9-723E14202115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736-4150-AAD9-723E14202115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736-4150-AAD9-723E14202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Pisek Hospital</c:v>
                </c:pt>
                <c:pt idx="1">
                  <c:v>Karvinska hornicka nemocnice</c:v>
                </c:pt>
                <c:pt idx="2">
                  <c:v>T.Bata Regional Hospital Zlín</c:v>
                </c:pt>
                <c:pt idx="3">
                  <c:v>Hospital Blansko</c:v>
                </c:pt>
                <c:pt idx="4">
                  <c:v>Karlovarská krajská nemocnice, a.s.</c:v>
                </c:pt>
                <c:pt idx="5">
                  <c:v>Central military hospital</c:v>
                </c:pt>
                <c:pt idx="6">
                  <c:v>Faculty Hospital Kralovske Vinohrady Prague</c:v>
                </c:pt>
                <c:pt idx="7">
                  <c:v>Na Homolce Hospital</c:v>
                </c:pt>
                <c:pt idx="8">
                  <c:v>Hospital Kolín - Středočeský kraj</c:v>
                </c:pt>
                <c:pt idx="9">
                  <c:v>St. Anne's University Hospital Brno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Regional Hospital of Uherské Hradiště</c:v>
                </c:pt>
                <c:pt idx="13">
                  <c:v>Decin Hospital, Krajska zdravotni, a.s.</c:v>
                </c:pt>
                <c:pt idx="14">
                  <c:v>Associated Medical Devices Krnov - Neurology</c:v>
                </c:pt>
                <c:pt idx="15">
                  <c:v>University Hospital Motol Prague</c:v>
                </c:pt>
                <c:pt idx="16">
                  <c:v>University Hospital Olomouc</c:v>
                </c:pt>
                <c:pt idx="17">
                  <c:v>Municipal Hospital Ostrava</c:v>
                </c:pt>
                <c:pt idx="18">
                  <c:v>Regional hospital Liberec</c:v>
                </c:pt>
                <c:pt idx="19">
                  <c:v>Hospital Břeclav</c:v>
                </c:pt>
                <c:pt idx="20">
                  <c:v>University Hospital Brno</c:v>
                </c:pt>
                <c:pt idx="21">
                  <c:v>Vítkovice Hospital Ostrava</c:v>
                </c:pt>
                <c:pt idx="22">
                  <c:v>Regional hospital Pardubice</c:v>
                </c:pt>
                <c:pt idx="23">
                  <c:v>Jihlava Hospital </c:v>
                </c:pt>
                <c:pt idx="24">
                  <c:v>Hospital Teplice</c:v>
                </c:pt>
                <c:pt idx="25">
                  <c:v>Faculty Hospital Plzen</c:v>
                </c:pt>
                <c:pt idx="26">
                  <c:v>Hospital Trinec</c:v>
                </c:pt>
                <c:pt idx="27">
                  <c:v>Hospital České Budějovice</c:v>
                </c:pt>
                <c:pt idx="28">
                  <c:v>Litomerice city hospital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94.0</c:v>
                </c:pt>
                <c:pt idx="1">
                  <c:v>96.0</c:v>
                </c:pt>
                <c:pt idx="2">
                  <c:v>96.0</c:v>
                </c:pt>
                <c:pt idx="3">
                  <c:v>97.0</c:v>
                </c:pt>
                <c:pt idx="4">
                  <c:v>97.0</c:v>
                </c:pt>
                <c:pt idx="5">
                  <c:v>97.0</c:v>
                </c:pt>
                <c:pt idx="6">
                  <c:v>97.0</c:v>
                </c:pt>
                <c:pt idx="7">
                  <c:v>98.0</c:v>
                </c:pt>
                <c:pt idx="8">
                  <c:v>98.0</c:v>
                </c:pt>
                <c:pt idx="9">
                  <c:v>98.0</c:v>
                </c:pt>
                <c:pt idx="10">
                  <c:v>98.0</c:v>
                </c:pt>
                <c:pt idx="11">
                  <c:v>99.0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8736-4150-AAD9-723E142021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3912056"/>
        <c:axId val="-2004744504"/>
      </c:barChart>
      <c:catAx>
        <c:axId val="-2003912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744504"/>
        <c:crosses val="autoZero"/>
        <c:auto val="1"/>
        <c:lblAlgn val="ctr"/>
        <c:lblOffset val="100"/>
        <c:tickLblSkip val="1"/>
        <c:noMultiLvlLbl val="0"/>
      </c:catAx>
      <c:valAx>
        <c:axId val="-200474450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39120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 within 1 hour after admission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2F-43B0-BCBF-B894F6A3996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2F-43B0-BCBF-B894F6A3996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2F-43B0-BCBF-B894F6A3996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2F-43B0-BCBF-B894F6A3996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2F-43B0-BCBF-B894F6A3996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2F-43B0-BCBF-B894F6A3996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2F-43B0-BCBF-B894F6A3996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2F-43B0-BCBF-B894F6A3996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2F-43B0-BCBF-B894F6A3996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2F-43B0-BCBF-B894F6A3996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F2F-43B0-BCBF-B894F6A39969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F2F-43B0-BCBF-B894F6A3996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F2F-43B0-BCBF-B894F6A3996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F2F-43B0-BCBF-B894F6A3996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F2F-43B0-BCBF-B894F6A3996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F2F-43B0-BCBF-B894F6A3996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F2F-43B0-BCBF-B894F6A3996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F2F-43B0-BCBF-B894F6A3996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F2F-43B0-BCBF-B894F6A3996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F2F-43B0-BCBF-B894F6A3996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F2F-43B0-BCBF-B894F6A3996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F2F-43B0-BCBF-B894F6A3996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F2F-43B0-BCBF-B894F6A3996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F2F-43B0-BCBF-B894F6A3996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F2F-43B0-BCBF-B894F6A3996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F2F-43B0-BCBF-B894F6A3996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F2F-43B0-BCBF-B894F6A3996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F2F-43B0-BCBF-B894F6A3996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F2F-43B0-BCBF-B894F6A3996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F2F-43B0-BCBF-B894F6A39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Karlovarská krajská nemocnice, a.s.</c:v>
                </c:pt>
                <c:pt idx="1">
                  <c:v>Litomerice city hospital</c:v>
                </c:pt>
                <c:pt idx="2">
                  <c:v>T.Bata Regional Hospital Zlín</c:v>
                </c:pt>
                <c:pt idx="3">
                  <c:v>Hospital Kolín - Středočeský kraj</c:v>
                </c:pt>
                <c:pt idx="4">
                  <c:v>Hospital Teplice</c:v>
                </c:pt>
                <c:pt idx="5">
                  <c:v>University Hospital Motol Prague</c:v>
                </c:pt>
                <c:pt idx="6">
                  <c:v>Associated Medical Devices Krnov - Neurology</c:v>
                </c:pt>
                <c:pt idx="7">
                  <c:v>Decin Hospital, Krajska zdravotni, a.s.</c:v>
                </c:pt>
                <c:pt idx="8">
                  <c:v>Faculty Hospital Kralovske Vinohrady Prague</c:v>
                </c:pt>
                <c:pt idx="9">
                  <c:v>Hospital Blansko</c:v>
                </c:pt>
                <c:pt idx="10">
                  <c:v>Hospital České Budějovice</c:v>
                </c:pt>
                <c:pt idx="11">
                  <c:v>Czech Republic</c:v>
                </c:pt>
                <c:pt idx="12">
                  <c:v>Na Homolce Hospital</c:v>
                </c:pt>
                <c:pt idx="13">
                  <c:v>Karvinska hornicka nemocnice</c:v>
                </c:pt>
                <c:pt idx="14">
                  <c:v>Regional Hospital of Uherské Hradiště</c:v>
                </c:pt>
                <c:pt idx="15">
                  <c:v>Municipal Hospital Ostrava</c:v>
                </c:pt>
                <c:pt idx="16">
                  <c:v>Jihlava Hospital </c:v>
                </c:pt>
                <c:pt idx="17">
                  <c:v>Hospital Břeclav</c:v>
                </c:pt>
                <c:pt idx="18">
                  <c:v>Hospital Trinec</c:v>
                </c:pt>
                <c:pt idx="19">
                  <c:v>Krajská zdravotní, a.s. - Nemocnice Chomutov, o.z.</c:v>
                </c:pt>
                <c:pt idx="20">
                  <c:v>St. Anne's University Hospital Brno</c:v>
                </c:pt>
                <c:pt idx="21">
                  <c:v>University Hospital Brno</c:v>
                </c:pt>
                <c:pt idx="22">
                  <c:v>Faculty Hospital Plzen</c:v>
                </c:pt>
                <c:pt idx="23">
                  <c:v>Regional hospital Liberec</c:v>
                </c:pt>
                <c:pt idx="24">
                  <c:v>Central military hospital</c:v>
                </c:pt>
                <c:pt idx="25">
                  <c:v>University Hospital Olomouc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Vítkovice Hospital Ostrava</c:v>
                </c:pt>
                <c:pt idx="29">
                  <c:v>Regional hospital Pardubice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77.0</c:v>
                </c:pt>
                <c:pt idx="1">
                  <c:v>77.0</c:v>
                </c:pt>
                <c:pt idx="2">
                  <c:v>83.0</c:v>
                </c:pt>
                <c:pt idx="3">
                  <c:v>86.0</c:v>
                </c:pt>
                <c:pt idx="4">
                  <c:v>88.0</c:v>
                </c:pt>
                <c:pt idx="5">
                  <c:v>90.0</c:v>
                </c:pt>
                <c:pt idx="6">
                  <c:v>90.0</c:v>
                </c:pt>
                <c:pt idx="7">
                  <c:v>91.0</c:v>
                </c:pt>
                <c:pt idx="8">
                  <c:v>91.0</c:v>
                </c:pt>
                <c:pt idx="9">
                  <c:v>93.0</c:v>
                </c:pt>
                <c:pt idx="10">
                  <c:v>94.0</c:v>
                </c:pt>
                <c:pt idx="11">
                  <c:v>94.0</c:v>
                </c:pt>
                <c:pt idx="12">
                  <c:v>95.0</c:v>
                </c:pt>
                <c:pt idx="13">
                  <c:v>96.0</c:v>
                </c:pt>
                <c:pt idx="14">
                  <c:v>96.0</c:v>
                </c:pt>
                <c:pt idx="15">
                  <c:v>97.0</c:v>
                </c:pt>
                <c:pt idx="16">
                  <c:v>97.0</c:v>
                </c:pt>
                <c:pt idx="17">
                  <c:v>97.0</c:v>
                </c:pt>
                <c:pt idx="18">
                  <c:v>97.0</c:v>
                </c:pt>
                <c:pt idx="19">
                  <c:v>98.0</c:v>
                </c:pt>
                <c:pt idx="20">
                  <c:v>98.0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EF2F-43B0-BCBF-B894F6A399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735000"/>
        <c:axId val="-2136613224"/>
      </c:barChart>
      <c:catAx>
        <c:axId val="-2136735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613224"/>
        <c:crosses val="autoZero"/>
        <c:auto val="1"/>
        <c:lblAlgn val="ctr"/>
        <c:lblOffset val="100"/>
        <c:tickLblSkip val="1"/>
        <c:noMultiLvlLbl val="0"/>
      </c:catAx>
      <c:valAx>
        <c:axId val="-213661322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7350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CTA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Regional Hospital of Uherské Hradiště</c:v>
                </c:pt>
                <c:pt idx="3">
                  <c:v>Hospital Trinec</c:v>
                </c:pt>
                <c:pt idx="4">
                  <c:v>University Hospital Brno</c:v>
                </c:pt>
                <c:pt idx="5">
                  <c:v>Hospital Břeclav</c:v>
                </c:pt>
                <c:pt idx="6">
                  <c:v>Hospital Kolín - Středočeský kraj</c:v>
                </c:pt>
                <c:pt idx="7">
                  <c:v>T.Bata Regional Hospital Zlín</c:v>
                </c:pt>
                <c:pt idx="8">
                  <c:v>Central military hospital</c:v>
                </c:pt>
                <c:pt idx="9">
                  <c:v>Hospital Blansko</c:v>
                </c:pt>
                <c:pt idx="10">
                  <c:v>Karlovarská krajská nemocnice, a.s.</c:v>
                </c:pt>
                <c:pt idx="11">
                  <c:v>Regional hospital Pardubice</c:v>
                </c:pt>
                <c:pt idx="12">
                  <c:v>Decin Hospital, Krajska zdravotni, a.s.</c:v>
                </c:pt>
                <c:pt idx="13">
                  <c:v>Regional hospital Liberec</c:v>
                </c:pt>
                <c:pt idx="14">
                  <c:v>University Hospital Motol Prague</c:v>
                </c:pt>
                <c:pt idx="15">
                  <c:v>Czech Republic</c:v>
                </c:pt>
                <c:pt idx="16">
                  <c:v>Na Homolce Hospital</c:v>
                </c:pt>
                <c:pt idx="17">
                  <c:v>Associated Medical Devices Krnov - Neurology</c:v>
                </c:pt>
                <c:pt idx="18">
                  <c:v>Municipal Hospital Ostrava</c:v>
                </c:pt>
                <c:pt idx="19">
                  <c:v>Krajská zdravotní, a.s. - Nemocnice Chomutov, o.z.</c:v>
                </c:pt>
                <c:pt idx="20">
                  <c:v>Hospital České Budějovice</c:v>
                </c:pt>
                <c:pt idx="21">
                  <c:v>University Hospital Olomouc</c:v>
                </c:pt>
                <c:pt idx="22">
                  <c:v>St. Anne's University Hospital Brno</c:v>
                </c:pt>
                <c:pt idx="23">
                  <c:v>Faculty Hospital Kralovske Vinohrady Prague</c:v>
                </c:pt>
                <c:pt idx="24">
                  <c:v>Pisek Hospital</c:v>
                </c:pt>
                <c:pt idx="25">
                  <c:v>University Hospital Ostrava</c:v>
                </c:pt>
                <c:pt idx="26">
                  <c:v>Litomerice city hospital</c:v>
                </c:pt>
                <c:pt idx="27">
                  <c:v>Faculty Hospital Plzen</c:v>
                </c:pt>
                <c:pt idx="28">
                  <c:v>Hospital Teplice</c:v>
                </c:pt>
                <c:pt idx="29">
                  <c:v>Karvinska hornicka nemocnice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16.67000000000001</c:v>
                </c:pt>
                <c:pt idx="6">
                  <c:v>16.67000000000001</c:v>
                </c:pt>
                <c:pt idx="7">
                  <c:v>20.0</c:v>
                </c:pt>
                <c:pt idx="8">
                  <c:v>20.0</c:v>
                </c:pt>
                <c:pt idx="9">
                  <c:v>25.0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57.14</c:v>
                </c:pt>
                <c:pt idx="14">
                  <c:v>60.0</c:v>
                </c:pt>
                <c:pt idx="15">
                  <c:v>60.82</c:v>
                </c:pt>
                <c:pt idx="16">
                  <c:v>61.9</c:v>
                </c:pt>
                <c:pt idx="17">
                  <c:v>66.66999999999998</c:v>
                </c:pt>
                <c:pt idx="18">
                  <c:v>75.0</c:v>
                </c:pt>
                <c:pt idx="19">
                  <c:v>88.89</c:v>
                </c:pt>
                <c:pt idx="20">
                  <c:v>88.89</c:v>
                </c:pt>
                <c:pt idx="21">
                  <c:v>90.0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7F-4D3C-BEFF-E87D27FD5D5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Regional Hospital of Uherské Hradiště</c:v>
                </c:pt>
                <c:pt idx="3">
                  <c:v>Hospital Trinec</c:v>
                </c:pt>
                <c:pt idx="4">
                  <c:v>University Hospital Brno</c:v>
                </c:pt>
                <c:pt idx="5">
                  <c:v>Hospital Břeclav</c:v>
                </c:pt>
                <c:pt idx="6">
                  <c:v>Hospital Kolín - Středočeský kraj</c:v>
                </c:pt>
                <c:pt idx="7">
                  <c:v>T.Bata Regional Hospital Zlín</c:v>
                </c:pt>
                <c:pt idx="8">
                  <c:v>Central military hospital</c:v>
                </c:pt>
                <c:pt idx="9">
                  <c:v>Hospital Blansko</c:v>
                </c:pt>
                <c:pt idx="10">
                  <c:v>Karlovarská krajská nemocnice, a.s.</c:v>
                </c:pt>
                <c:pt idx="11">
                  <c:v>Regional hospital Pardubice</c:v>
                </c:pt>
                <c:pt idx="12">
                  <c:v>Decin Hospital, Krajska zdravotni, a.s.</c:v>
                </c:pt>
                <c:pt idx="13">
                  <c:v>Regional hospital Liberec</c:v>
                </c:pt>
                <c:pt idx="14">
                  <c:v>University Hospital Motol Prague</c:v>
                </c:pt>
                <c:pt idx="15">
                  <c:v>Czech Republic</c:v>
                </c:pt>
                <c:pt idx="16">
                  <c:v>Na Homolce Hospital</c:v>
                </c:pt>
                <c:pt idx="17">
                  <c:v>Associated Medical Devices Krnov - Neurology</c:v>
                </c:pt>
                <c:pt idx="18">
                  <c:v>Municipal Hospital Ostrava</c:v>
                </c:pt>
                <c:pt idx="19">
                  <c:v>Krajská zdravotní, a.s. - Nemocnice Chomutov, o.z.</c:v>
                </c:pt>
                <c:pt idx="20">
                  <c:v>Hospital České Budějovice</c:v>
                </c:pt>
                <c:pt idx="21">
                  <c:v>University Hospital Olomouc</c:v>
                </c:pt>
                <c:pt idx="22">
                  <c:v>St. Anne's University Hospital Brno</c:v>
                </c:pt>
                <c:pt idx="23">
                  <c:v>Faculty Hospital Kralovske Vinohrady Prague</c:v>
                </c:pt>
                <c:pt idx="24">
                  <c:v>Pisek Hospital</c:v>
                </c:pt>
                <c:pt idx="25">
                  <c:v>University Hospital Ostrava</c:v>
                </c:pt>
                <c:pt idx="26">
                  <c:v>Litomerice city hospital</c:v>
                </c:pt>
                <c:pt idx="27">
                  <c:v>Faculty Hospital Plzen</c:v>
                </c:pt>
                <c:pt idx="28">
                  <c:v>Hospital Teplice</c:v>
                </c:pt>
                <c:pt idx="29">
                  <c:v>Karvinska hornicka nemocnice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16.67000000000001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40.0</c:v>
                </c:pt>
                <c:pt idx="15">
                  <c:v>2.92</c:v>
                </c:pt>
                <c:pt idx="16">
                  <c:v>4.76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7F-4D3C-BEFF-E87D27FD5D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DSA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Regional Hospital of Uherské Hradiště</c:v>
                </c:pt>
                <c:pt idx="3">
                  <c:v>Hospital Trinec</c:v>
                </c:pt>
                <c:pt idx="4">
                  <c:v>University Hospital Brno</c:v>
                </c:pt>
                <c:pt idx="5">
                  <c:v>Hospital Břeclav</c:v>
                </c:pt>
                <c:pt idx="6">
                  <c:v>Hospital Kolín - Středočeský kraj</c:v>
                </c:pt>
                <c:pt idx="7">
                  <c:v>T.Bata Regional Hospital Zlín</c:v>
                </c:pt>
                <c:pt idx="8">
                  <c:v>Central military hospital</c:v>
                </c:pt>
                <c:pt idx="9">
                  <c:v>Hospital Blansko</c:v>
                </c:pt>
                <c:pt idx="10">
                  <c:v>Karlovarská krajská nemocnice, a.s.</c:v>
                </c:pt>
                <c:pt idx="11">
                  <c:v>Regional hospital Pardubice</c:v>
                </c:pt>
                <c:pt idx="12">
                  <c:v>Decin Hospital, Krajska zdravotni, a.s.</c:v>
                </c:pt>
                <c:pt idx="13">
                  <c:v>Regional hospital Liberec</c:v>
                </c:pt>
                <c:pt idx="14">
                  <c:v>University Hospital Motol Prague</c:v>
                </c:pt>
                <c:pt idx="15">
                  <c:v>Czech Republic</c:v>
                </c:pt>
                <c:pt idx="16">
                  <c:v>Na Homolce Hospital</c:v>
                </c:pt>
                <c:pt idx="17">
                  <c:v>Associated Medical Devices Krnov - Neurology</c:v>
                </c:pt>
                <c:pt idx="18">
                  <c:v>Municipal Hospital Ostrava</c:v>
                </c:pt>
                <c:pt idx="19">
                  <c:v>Krajská zdravotní, a.s. - Nemocnice Chomutov, o.z.</c:v>
                </c:pt>
                <c:pt idx="20">
                  <c:v>Hospital České Budějovice</c:v>
                </c:pt>
                <c:pt idx="21">
                  <c:v>University Hospital Olomouc</c:v>
                </c:pt>
                <c:pt idx="22">
                  <c:v>St. Anne's University Hospital Brno</c:v>
                </c:pt>
                <c:pt idx="23">
                  <c:v>Faculty Hospital Kralovske Vinohrady Prague</c:v>
                </c:pt>
                <c:pt idx="24">
                  <c:v>Pisek Hospital</c:v>
                </c:pt>
                <c:pt idx="25">
                  <c:v>University Hospital Ostrava</c:v>
                </c:pt>
                <c:pt idx="26">
                  <c:v>Litomerice city hospital</c:v>
                </c:pt>
                <c:pt idx="27">
                  <c:v>Faculty Hospital Plzen</c:v>
                </c:pt>
                <c:pt idx="28">
                  <c:v>Hospital Teplice</c:v>
                </c:pt>
                <c:pt idx="29">
                  <c:v>Karvinska hornicka nemocnice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5.26</c:v>
                </c:pt>
                <c:pt idx="16">
                  <c:v>28.57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11.11</c:v>
                </c:pt>
                <c:pt idx="21">
                  <c:v>10.0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7F-4D3C-BEFF-E87D27FD5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680184"/>
        <c:axId val="-2004698376"/>
      </c:barChart>
      <c:catAx>
        <c:axId val="-2136680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698376"/>
        <c:crosses val="autoZero"/>
        <c:auto val="1"/>
        <c:lblAlgn val="ctr"/>
        <c:lblOffset val="100"/>
        <c:tickLblSkip val="1"/>
        <c:noMultiLvlLbl val="0"/>
      </c:catAx>
      <c:valAx>
        <c:axId val="-2004698376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6801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Regional Hospital of Uherské Hradiště</c:v>
                </c:pt>
                <c:pt idx="2">
                  <c:v>Pisek Hospital</c:v>
                </c:pt>
                <c:pt idx="3">
                  <c:v>Hospital Trinec</c:v>
                </c:pt>
                <c:pt idx="4">
                  <c:v>T.Bata Regional Hospital Zlín</c:v>
                </c:pt>
                <c:pt idx="5">
                  <c:v>Hospital Teplice</c:v>
                </c:pt>
                <c:pt idx="6">
                  <c:v>Karvinska hornicka nemocnice</c:v>
                </c:pt>
                <c:pt idx="7">
                  <c:v>Municipal Hospital Ostrava</c:v>
                </c:pt>
                <c:pt idx="8">
                  <c:v>Regional hospital Pardubice</c:v>
                </c:pt>
                <c:pt idx="9">
                  <c:v>Associated Medical Devices Krnov - Neurology</c:v>
                </c:pt>
                <c:pt idx="10">
                  <c:v>St. Anne's University Hospital Brno</c:v>
                </c:pt>
                <c:pt idx="11">
                  <c:v>Central military hospital</c:v>
                </c:pt>
                <c:pt idx="12">
                  <c:v>Decin Hospital, Krajska zdravotni, a.s.</c:v>
                </c:pt>
                <c:pt idx="13">
                  <c:v>Litomerice city hospital</c:v>
                </c:pt>
                <c:pt idx="14">
                  <c:v>Hospital Kolín - Středočeský kraj</c:v>
                </c:pt>
                <c:pt idx="15">
                  <c:v>University Hospital Brno</c:v>
                </c:pt>
                <c:pt idx="16">
                  <c:v>Czech Republic</c:v>
                </c:pt>
                <c:pt idx="17">
                  <c:v>Jihlava Hospital </c:v>
                </c:pt>
                <c:pt idx="18">
                  <c:v>University Hospital Motol Prague</c:v>
                </c:pt>
                <c:pt idx="19">
                  <c:v>Krajská zdravotní, a.s. - Nemocnice Chomutov, o.z.</c:v>
                </c:pt>
                <c:pt idx="20">
                  <c:v>Hospital Blansko</c:v>
                </c:pt>
                <c:pt idx="21">
                  <c:v>Vítkovice Hospital Ostrava</c:v>
                </c:pt>
                <c:pt idx="22">
                  <c:v>Karlovarská krajská nemocnice, a.s.</c:v>
                </c:pt>
                <c:pt idx="23">
                  <c:v>Regional hospital Liberec</c:v>
                </c:pt>
                <c:pt idx="24">
                  <c:v>Na Homolce Hospital</c:v>
                </c:pt>
                <c:pt idx="25">
                  <c:v>Faculty Hospital Plzen</c:v>
                </c:pt>
                <c:pt idx="26">
                  <c:v>University Hospital Ostrava</c:v>
                </c:pt>
                <c:pt idx="27">
                  <c:v>University Hospital Olomouc</c:v>
                </c:pt>
                <c:pt idx="28">
                  <c:v>Hospital České Budějovice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6.9</c:v>
                </c:pt>
                <c:pt idx="1">
                  <c:v>10.81</c:v>
                </c:pt>
                <c:pt idx="2">
                  <c:v>10.71</c:v>
                </c:pt>
                <c:pt idx="3">
                  <c:v>0.0</c:v>
                </c:pt>
                <c:pt idx="4">
                  <c:v>11.11</c:v>
                </c:pt>
                <c:pt idx="5">
                  <c:v>14.29</c:v>
                </c:pt>
                <c:pt idx="6">
                  <c:v>15.0</c:v>
                </c:pt>
                <c:pt idx="7">
                  <c:v>18.6</c:v>
                </c:pt>
                <c:pt idx="8">
                  <c:v>17.95</c:v>
                </c:pt>
                <c:pt idx="9">
                  <c:v>25.0</c:v>
                </c:pt>
                <c:pt idx="10">
                  <c:v>16.28</c:v>
                </c:pt>
                <c:pt idx="11">
                  <c:v>12.5</c:v>
                </c:pt>
                <c:pt idx="12">
                  <c:v>15.38</c:v>
                </c:pt>
                <c:pt idx="13">
                  <c:v>27.78</c:v>
                </c:pt>
                <c:pt idx="14">
                  <c:v>20.51</c:v>
                </c:pt>
                <c:pt idx="15">
                  <c:v>16.13</c:v>
                </c:pt>
                <c:pt idx="16">
                  <c:v>23.06</c:v>
                </c:pt>
                <c:pt idx="17">
                  <c:v>29.63</c:v>
                </c:pt>
                <c:pt idx="18">
                  <c:v>16.07</c:v>
                </c:pt>
                <c:pt idx="19">
                  <c:v>24.24</c:v>
                </c:pt>
                <c:pt idx="20">
                  <c:v>37.5</c:v>
                </c:pt>
                <c:pt idx="21">
                  <c:v>35.85</c:v>
                </c:pt>
                <c:pt idx="22">
                  <c:v>37.5</c:v>
                </c:pt>
                <c:pt idx="23">
                  <c:v>25.93</c:v>
                </c:pt>
                <c:pt idx="24">
                  <c:v>22.58</c:v>
                </c:pt>
                <c:pt idx="25">
                  <c:v>40.0</c:v>
                </c:pt>
                <c:pt idx="26">
                  <c:v>35.56</c:v>
                </c:pt>
                <c:pt idx="27">
                  <c:v>23.26</c:v>
                </c:pt>
                <c:pt idx="28">
                  <c:v>39.22</c:v>
                </c:pt>
                <c:pt idx="29">
                  <c:v>53.57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48-4F9A-B696-729F34C47CAA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Regional Hospital of Uherské Hradiště</c:v>
                </c:pt>
                <c:pt idx="2">
                  <c:v>Pisek Hospital</c:v>
                </c:pt>
                <c:pt idx="3">
                  <c:v>Hospital Trinec</c:v>
                </c:pt>
                <c:pt idx="4">
                  <c:v>T.Bata Regional Hospital Zlín</c:v>
                </c:pt>
                <c:pt idx="5">
                  <c:v>Hospital Teplice</c:v>
                </c:pt>
                <c:pt idx="6">
                  <c:v>Karvinska hornicka nemocnice</c:v>
                </c:pt>
                <c:pt idx="7">
                  <c:v>Municipal Hospital Ostrava</c:v>
                </c:pt>
                <c:pt idx="8">
                  <c:v>Regional hospital Pardubice</c:v>
                </c:pt>
                <c:pt idx="9">
                  <c:v>Associated Medical Devices Krnov - Neurology</c:v>
                </c:pt>
                <c:pt idx="10">
                  <c:v>St. Anne's University Hospital Brno</c:v>
                </c:pt>
                <c:pt idx="11">
                  <c:v>Central military hospital</c:v>
                </c:pt>
                <c:pt idx="12">
                  <c:v>Decin Hospital, Krajska zdravotni, a.s.</c:v>
                </c:pt>
                <c:pt idx="13">
                  <c:v>Litomerice city hospital</c:v>
                </c:pt>
                <c:pt idx="14">
                  <c:v>Hospital Kolín - Středočeský kraj</c:v>
                </c:pt>
                <c:pt idx="15">
                  <c:v>University Hospital Brno</c:v>
                </c:pt>
                <c:pt idx="16">
                  <c:v>Czech Republic</c:v>
                </c:pt>
                <c:pt idx="17">
                  <c:v>Jihlava Hospital </c:v>
                </c:pt>
                <c:pt idx="18">
                  <c:v>University Hospital Motol Prague</c:v>
                </c:pt>
                <c:pt idx="19">
                  <c:v>Krajská zdravotní, a.s. - Nemocnice Chomutov, o.z.</c:v>
                </c:pt>
                <c:pt idx="20">
                  <c:v>Hospital Blansko</c:v>
                </c:pt>
                <c:pt idx="21">
                  <c:v>Vítkovice Hospital Ostrava</c:v>
                </c:pt>
                <c:pt idx="22">
                  <c:v>Karlovarská krajská nemocnice, a.s.</c:v>
                </c:pt>
                <c:pt idx="23">
                  <c:v>Regional hospital Liberec</c:v>
                </c:pt>
                <c:pt idx="24">
                  <c:v>Na Homolce Hospital</c:v>
                </c:pt>
                <c:pt idx="25">
                  <c:v>Faculty Hospital Plzen</c:v>
                </c:pt>
                <c:pt idx="26">
                  <c:v>University Hospital Ostrava</c:v>
                </c:pt>
                <c:pt idx="27">
                  <c:v>University Hospital Olomouc</c:v>
                </c:pt>
                <c:pt idx="28">
                  <c:v>Hospital České Budějovice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3.57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6.98</c:v>
                </c:pt>
                <c:pt idx="11">
                  <c:v>8.33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12.9</c:v>
                </c:pt>
                <c:pt idx="16">
                  <c:v>5.04</c:v>
                </c:pt>
                <c:pt idx="17">
                  <c:v>0.0</c:v>
                </c:pt>
                <c:pt idx="18">
                  <c:v>8.93</c:v>
                </c:pt>
                <c:pt idx="19">
                  <c:v>0.0</c:v>
                </c:pt>
                <c:pt idx="20">
                  <c:v>0.0</c:v>
                </c:pt>
                <c:pt idx="21">
                  <c:v>1.89</c:v>
                </c:pt>
                <c:pt idx="22">
                  <c:v>0.0</c:v>
                </c:pt>
                <c:pt idx="23">
                  <c:v>14.81</c:v>
                </c:pt>
                <c:pt idx="24">
                  <c:v>12.9</c:v>
                </c:pt>
                <c:pt idx="25">
                  <c:v>10.0</c:v>
                </c:pt>
                <c:pt idx="26">
                  <c:v>13.33</c:v>
                </c:pt>
                <c:pt idx="27">
                  <c:v>16.28</c:v>
                </c:pt>
                <c:pt idx="28">
                  <c:v>9.8</c:v>
                </c:pt>
                <c:pt idx="29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48-4F9A-B696-729F34C47C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Regional Hospital of Uherské Hradiště</c:v>
                </c:pt>
                <c:pt idx="2">
                  <c:v>Pisek Hospital</c:v>
                </c:pt>
                <c:pt idx="3">
                  <c:v>Hospital Trinec</c:v>
                </c:pt>
                <c:pt idx="4">
                  <c:v>T.Bata Regional Hospital Zlín</c:v>
                </c:pt>
                <c:pt idx="5">
                  <c:v>Hospital Teplice</c:v>
                </c:pt>
                <c:pt idx="6">
                  <c:v>Karvinska hornicka nemocnice</c:v>
                </c:pt>
                <c:pt idx="7">
                  <c:v>Municipal Hospital Ostrava</c:v>
                </c:pt>
                <c:pt idx="8">
                  <c:v>Regional hospital Pardubice</c:v>
                </c:pt>
                <c:pt idx="9">
                  <c:v>Associated Medical Devices Krnov - Neurology</c:v>
                </c:pt>
                <c:pt idx="10">
                  <c:v>St. Anne's University Hospital Brno</c:v>
                </c:pt>
                <c:pt idx="11">
                  <c:v>Central military hospital</c:v>
                </c:pt>
                <c:pt idx="12">
                  <c:v>Decin Hospital, Krajska zdravotni, a.s.</c:v>
                </c:pt>
                <c:pt idx="13">
                  <c:v>Litomerice city hospital</c:v>
                </c:pt>
                <c:pt idx="14">
                  <c:v>Hospital Kolín - Středočeský kraj</c:v>
                </c:pt>
                <c:pt idx="15">
                  <c:v>University Hospital Brno</c:v>
                </c:pt>
                <c:pt idx="16">
                  <c:v>Czech Republic</c:v>
                </c:pt>
                <c:pt idx="17">
                  <c:v>Jihlava Hospital </c:v>
                </c:pt>
                <c:pt idx="18">
                  <c:v>University Hospital Motol Prague</c:v>
                </c:pt>
                <c:pt idx="19">
                  <c:v>Krajská zdravotní, a.s. - Nemocnice Chomutov, o.z.</c:v>
                </c:pt>
                <c:pt idx="20">
                  <c:v>Hospital Blansko</c:v>
                </c:pt>
                <c:pt idx="21">
                  <c:v>Vítkovice Hospital Ostrava</c:v>
                </c:pt>
                <c:pt idx="22">
                  <c:v>Karlovarská krajská nemocnice, a.s.</c:v>
                </c:pt>
                <c:pt idx="23">
                  <c:v>Regional hospital Liberec</c:v>
                </c:pt>
                <c:pt idx="24">
                  <c:v>Na Homolce Hospital</c:v>
                </c:pt>
                <c:pt idx="25">
                  <c:v>Faculty Hospital Plzen</c:v>
                </c:pt>
                <c:pt idx="26">
                  <c:v>University Hospital Ostrava</c:v>
                </c:pt>
                <c:pt idx="27">
                  <c:v>University Hospital Olomouc</c:v>
                </c:pt>
                <c:pt idx="28">
                  <c:v>Hospital České Budějovice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2.33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2.11</c:v>
                </c:pt>
                <c:pt idx="17">
                  <c:v>0.0</c:v>
                </c:pt>
                <c:pt idx="18">
                  <c:v>7.14</c:v>
                </c:pt>
                <c:pt idx="19">
                  <c:v>0.0</c:v>
                </c:pt>
                <c:pt idx="20">
                  <c:v>0.0</c:v>
                </c:pt>
                <c:pt idx="21">
                  <c:v>1.89</c:v>
                </c:pt>
                <c:pt idx="22">
                  <c:v>0.0</c:v>
                </c:pt>
                <c:pt idx="23">
                  <c:v>3.7</c:v>
                </c:pt>
                <c:pt idx="24">
                  <c:v>6.45</c:v>
                </c:pt>
                <c:pt idx="25">
                  <c:v>2.5</c:v>
                </c:pt>
                <c:pt idx="26">
                  <c:v>4.44</c:v>
                </c:pt>
                <c:pt idx="27">
                  <c:v>13.95</c:v>
                </c:pt>
                <c:pt idx="28">
                  <c:v>5.88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48-4F9A-B696-729F34C47C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Regional Hospital of Uherské Hradiště</c:v>
                </c:pt>
                <c:pt idx="2">
                  <c:v>Pisek Hospital</c:v>
                </c:pt>
                <c:pt idx="3">
                  <c:v>Hospital Trinec</c:v>
                </c:pt>
                <c:pt idx="4">
                  <c:v>T.Bata Regional Hospital Zlín</c:v>
                </c:pt>
                <c:pt idx="5">
                  <c:v>Hospital Teplice</c:v>
                </c:pt>
                <c:pt idx="6">
                  <c:v>Karvinska hornicka nemocnice</c:v>
                </c:pt>
                <c:pt idx="7">
                  <c:v>Municipal Hospital Ostrava</c:v>
                </c:pt>
                <c:pt idx="8">
                  <c:v>Regional hospital Pardubice</c:v>
                </c:pt>
                <c:pt idx="9">
                  <c:v>Associated Medical Devices Krnov - Neurology</c:v>
                </c:pt>
                <c:pt idx="10">
                  <c:v>St. Anne's University Hospital Brno</c:v>
                </c:pt>
                <c:pt idx="11">
                  <c:v>Central military hospital</c:v>
                </c:pt>
                <c:pt idx="12">
                  <c:v>Decin Hospital, Krajska zdravotni, a.s.</c:v>
                </c:pt>
                <c:pt idx="13">
                  <c:v>Litomerice city hospital</c:v>
                </c:pt>
                <c:pt idx="14">
                  <c:v>Hospital Kolín - Středočeský kraj</c:v>
                </c:pt>
                <c:pt idx="15">
                  <c:v>University Hospital Brno</c:v>
                </c:pt>
                <c:pt idx="16">
                  <c:v>Czech Republic</c:v>
                </c:pt>
                <c:pt idx="17">
                  <c:v>Jihlava Hospital </c:v>
                </c:pt>
                <c:pt idx="18">
                  <c:v>University Hospital Motol Prague</c:v>
                </c:pt>
                <c:pt idx="19">
                  <c:v>Krajská zdravotní, a.s. - Nemocnice Chomutov, o.z.</c:v>
                </c:pt>
                <c:pt idx="20">
                  <c:v>Hospital Blansko</c:v>
                </c:pt>
                <c:pt idx="21">
                  <c:v>Vítkovice Hospital Ostrava</c:v>
                </c:pt>
                <c:pt idx="22">
                  <c:v>Karlovarská krajská nemocnice, a.s.</c:v>
                </c:pt>
                <c:pt idx="23">
                  <c:v>Regional hospital Liberec</c:v>
                </c:pt>
                <c:pt idx="24">
                  <c:v>Na Homolce Hospital</c:v>
                </c:pt>
                <c:pt idx="25">
                  <c:v>Faculty Hospital Plzen</c:v>
                </c:pt>
                <c:pt idx="26">
                  <c:v>University Hospital Ostrava</c:v>
                </c:pt>
                <c:pt idx="27">
                  <c:v>University Hospital Olomouc</c:v>
                </c:pt>
                <c:pt idx="28">
                  <c:v>Hospital České Budějovice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3.45</c:v>
                </c:pt>
                <c:pt idx="1">
                  <c:v>0.0</c:v>
                </c:pt>
                <c:pt idx="2">
                  <c:v>0.0</c:v>
                </c:pt>
                <c:pt idx="3">
                  <c:v>12.9</c:v>
                </c:pt>
                <c:pt idx="4">
                  <c:v>3.7</c:v>
                </c:pt>
                <c:pt idx="5">
                  <c:v>0.0</c:v>
                </c:pt>
                <c:pt idx="6">
                  <c:v>2.5</c:v>
                </c:pt>
                <c:pt idx="7">
                  <c:v>0.0</c:v>
                </c:pt>
                <c:pt idx="8">
                  <c:v>2.56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11.54</c:v>
                </c:pt>
                <c:pt idx="13">
                  <c:v>0.0</c:v>
                </c:pt>
                <c:pt idx="14">
                  <c:v>7.689999999999999</c:v>
                </c:pt>
                <c:pt idx="15">
                  <c:v>0.0</c:v>
                </c:pt>
                <c:pt idx="16">
                  <c:v>1.91</c:v>
                </c:pt>
                <c:pt idx="17">
                  <c:v>3.7</c:v>
                </c:pt>
                <c:pt idx="18">
                  <c:v>0.0</c:v>
                </c:pt>
                <c:pt idx="19">
                  <c:v>9.09</c:v>
                </c:pt>
                <c:pt idx="20">
                  <c:v>0.0</c:v>
                </c:pt>
                <c:pt idx="21">
                  <c:v>0.0</c:v>
                </c:pt>
                <c:pt idx="22">
                  <c:v>4.17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48-4F9A-B696-729F34C47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1563016"/>
        <c:axId val="-2127657128"/>
      </c:barChart>
      <c:catAx>
        <c:axId val="2101563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7657128"/>
        <c:crosses val="autoZero"/>
        <c:auto val="1"/>
        <c:lblAlgn val="ctr"/>
        <c:lblOffset val="100"/>
        <c:tickLblSkip val="1"/>
        <c:noMultiLvlLbl val="0"/>
      </c:catAx>
      <c:valAx>
        <c:axId val="-2127657128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015630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Hospital Břeclav</c:v>
                </c:pt>
                <c:pt idx="2">
                  <c:v>Pisek Hospital</c:v>
                </c:pt>
                <c:pt idx="3">
                  <c:v>Regional Hospital of Uherské Hradiště</c:v>
                </c:pt>
                <c:pt idx="4">
                  <c:v>T.Bata Regional Hospital Zlín</c:v>
                </c:pt>
                <c:pt idx="5">
                  <c:v>Central military hospital</c:v>
                </c:pt>
                <c:pt idx="6">
                  <c:v>Hospital Teplice</c:v>
                </c:pt>
                <c:pt idx="7">
                  <c:v>Karvinska hornicka nemocnice</c:v>
                </c:pt>
                <c:pt idx="8">
                  <c:v>Decin Hospital, Krajska zdravotni, a.s.</c:v>
                </c:pt>
                <c:pt idx="9">
                  <c:v>University Hospital Motol Prague</c:v>
                </c:pt>
                <c:pt idx="10">
                  <c:v>University Hospital Brno</c:v>
                </c:pt>
                <c:pt idx="11">
                  <c:v>St. Anne's University Hospital Brno</c:v>
                </c:pt>
                <c:pt idx="12">
                  <c:v>Regional hospital Pardubice</c:v>
                </c:pt>
                <c:pt idx="13">
                  <c:v>Municipal Hospital Ostrava</c:v>
                </c:pt>
                <c:pt idx="14">
                  <c:v>Hospital Kolín - Středočeský kraj</c:v>
                </c:pt>
                <c:pt idx="15">
                  <c:v>Na Homolce Hospital</c:v>
                </c:pt>
                <c:pt idx="16">
                  <c:v>Czech Republic</c:v>
                </c:pt>
                <c:pt idx="17">
                  <c:v>University Hospital Olomouc</c:v>
                </c:pt>
                <c:pt idx="18">
                  <c:v>Krajská zdravotní, a.s. - Nemocnice Chomutov, o.z.</c:v>
                </c:pt>
                <c:pt idx="19">
                  <c:v>Associated Medical Devices Krnov - Neurology</c:v>
                </c:pt>
                <c:pt idx="20">
                  <c:v>Regional hospital Liberec</c:v>
                </c:pt>
                <c:pt idx="21">
                  <c:v>Litomerice city hospital</c:v>
                </c:pt>
                <c:pt idx="22">
                  <c:v>Jihlava Hospital </c:v>
                </c:pt>
                <c:pt idx="23">
                  <c:v>University Hospital Ostrava</c:v>
                </c:pt>
                <c:pt idx="24">
                  <c:v>Vítkovice Hospital Ostrava</c:v>
                </c:pt>
                <c:pt idx="25">
                  <c:v>Hospital Blansko</c:v>
                </c:pt>
                <c:pt idx="26">
                  <c:v>Karlovarská krajská nemocnice, a.s.</c:v>
                </c:pt>
                <c:pt idx="27">
                  <c:v>Hospital České Budějovice</c:v>
                </c:pt>
                <c:pt idx="28">
                  <c:v>Faculty Hospital Plzen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6.9</c:v>
                </c:pt>
                <c:pt idx="2">
                  <c:v>10.71</c:v>
                </c:pt>
                <c:pt idx="3">
                  <c:v>10.81</c:v>
                </c:pt>
                <c:pt idx="4">
                  <c:v>11.11</c:v>
                </c:pt>
                <c:pt idx="5">
                  <c:v>12.5</c:v>
                </c:pt>
                <c:pt idx="6">
                  <c:v>14.29</c:v>
                </c:pt>
                <c:pt idx="7">
                  <c:v>15.0</c:v>
                </c:pt>
                <c:pt idx="8">
                  <c:v>15.38</c:v>
                </c:pt>
                <c:pt idx="9">
                  <c:v>16.07</c:v>
                </c:pt>
                <c:pt idx="10">
                  <c:v>16.13</c:v>
                </c:pt>
                <c:pt idx="11">
                  <c:v>16.28</c:v>
                </c:pt>
                <c:pt idx="12">
                  <c:v>17.95</c:v>
                </c:pt>
                <c:pt idx="13">
                  <c:v>18.6</c:v>
                </c:pt>
                <c:pt idx="14">
                  <c:v>20.51</c:v>
                </c:pt>
                <c:pt idx="15">
                  <c:v>22.58</c:v>
                </c:pt>
                <c:pt idx="16">
                  <c:v>23.06</c:v>
                </c:pt>
                <c:pt idx="17">
                  <c:v>23.26</c:v>
                </c:pt>
                <c:pt idx="18">
                  <c:v>24.24</c:v>
                </c:pt>
                <c:pt idx="19">
                  <c:v>25.0</c:v>
                </c:pt>
                <c:pt idx="20">
                  <c:v>25.93</c:v>
                </c:pt>
                <c:pt idx="21">
                  <c:v>27.78</c:v>
                </c:pt>
                <c:pt idx="22">
                  <c:v>29.63</c:v>
                </c:pt>
                <c:pt idx="23">
                  <c:v>35.56</c:v>
                </c:pt>
                <c:pt idx="24">
                  <c:v>35.85</c:v>
                </c:pt>
                <c:pt idx="25">
                  <c:v>37.5</c:v>
                </c:pt>
                <c:pt idx="26">
                  <c:v>37.5</c:v>
                </c:pt>
                <c:pt idx="27">
                  <c:v>39.22</c:v>
                </c:pt>
                <c:pt idx="28">
                  <c:v>40.0</c:v>
                </c:pt>
                <c:pt idx="29">
                  <c:v>53.57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1A-4C47-8B87-6ACED733547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Hospital Břeclav</c:v>
                </c:pt>
                <c:pt idx="2">
                  <c:v>Pisek Hospital</c:v>
                </c:pt>
                <c:pt idx="3">
                  <c:v>Regional Hospital of Uherské Hradiště</c:v>
                </c:pt>
                <c:pt idx="4">
                  <c:v>T.Bata Regional Hospital Zlín</c:v>
                </c:pt>
                <c:pt idx="5">
                  <c:v>Central military hospital</c:v>
                </c:pt>
                <c:pt idx="6">
                  <c:v>Hospital Teplice</c:v>
                </c:pt>
                <c:pt idx="7">
                  <c:v>Karvinska hornicka nemocnice</c:v>
                </c:pt>
                <c:pt idx="8">
                  <c:v>Decin Hospital, Krajska zdravotni, a.s.</c:v>
                </c:pt>
                <c:pt idx="9">
                  <c:v>University Hospital Motol Prague</c:v>
                </c:pt>
                <c:pt idx="10">
                  <c:v>University Hospital Brno</c:v>
                </c:pt>
                <c:pt idx="11">
                  <c:v>St. Anne's University Hospital Brno</c:v>
                </c:pt>
                <c:pt idx="12">
                  <c:v>Regional hospital Pardubice</c:v>
                </c:pt>
                <c:pt idx="13">
                  <c:v>Municipal Hospital Ostrava</c:v>
                </c:pt>
                <c:pt idx="14">
                  <c:v>Hospital Kolín - Středočeský kraj</c:v>
                </c:pt>
                <c:pt idx="15">
                  <c:v>Na Homolce Hospital</c:v>
                </c:pt>
                <c:pt idx="16">
                  <c:v>Czech Republic</c:v>
                </c:pt>
                <c:pt idx="17">
                  <c:v>University Hospital Olomouc</c:v>
                </c:pt>
                <c:pt idx="18">
                  <c:v>Krajská zdravotní, a.s. - Nemocnice Chomutov, o.z.</c:v>
                </c:pt>
                <c:pt idx="19">
                  <c:v>Associated Medical Devices Krnov - Neurology</c:v>
                </c:pt>
                <c:pt idx="20">
                  <c:v>Regional hospital Liberec</c:v>
                </c:pt>
                <c:pt idx="21">
                  <c:v>Litomerice city hospital</c:v>
                </c:pt>
                <c:pt idx="22">
                  <c:v>Jihlava Hospital </c:v>
                </c:pt>
                <c:pt idx="23">
                  <c:v>University Hospital Ostrava</c:v>
                </c:pt>
                <c:pt idx="24">
                  <c:v>Vítkovice Hospital Ostrava</c:v>
                </c:pt>
                <c:pt idx="25">
                  <c:v>Hospital Blansko</c:v>
                </c:pt>
                <c:pt idx="26">
                  <c:v>Karlovarská krajská nemocnice, a.s.</c:v>
                </c:pt>
                <c:pt idx="27">
                  <c:v>Hospital České Budějovice</c:v>
                </c:pt>
                <c:pt idx="28">
                  <c:v>Faculty Hospital Plzen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8.33</c:v>
                </c:pt>
                <c:pt idx="6">
                  <c:v>3.57</c:v>
                </c:pt>
                <c:pt idx="7">
                  <c:v>0.0</c:v>
                </c:pt>
                <c:pt idx="8">
                  <c:v>0.0</c:v>
                </c:pt>
                <c:pt idx="9">
                  <c:v>8.93</c:v>
                </c:pt>
                <c:pt idx="10">
                  <c:v>12.9</c:v>
                </c:pt>
                <c:pt idx="11">
                  <c:v>6.98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12.9</c:v>
                </c:pt>
                <c:pt idx="16">
                  <c:v>5.04</c:v>
                </c:pt>
                <c:pt idx="17">
                  <c:v>16.28</c:v>
                </c:pt>
                <c:pt idx="18">
                  <c:v>0.0</c:v>
                </c:pt>
                <c:pt idx="19">
                  <c:v>0.0</c:v>
                </c:pt>
                <c:pt idx="20">
                  <c:v>14.81</c:v>
                </c:pt>
                <c:pt idx="21">
                  <c:v>0.0</c:v>
                </c:pt>
                <c:pt idx="22">
                  <c:v>0.0</c:v>
                </c:pt>
                <c:pt idx="23">
                  <c:v>13.33</c:v>
                </c:pt>
                <c:pt idx="24">
                  <c:v>1.89</c:v>
                </c:pt>
                <c:pt idx="25">
                  <c:v>0.0</c:v>
                </c:pt>
                <c:pt idx="26">
                  <c:v>0.0</c:v>
                </c:pt>
                <c:pt idx="27">
                  <c:v>9.8</c:v>
                </c:pt>
                <c:pt idx="28">
                  <c:v>10.0</c:v>
                </c:pt>
                <c:pt idx="29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1A-4C47-8B87-6ACED73354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Hospital Břeclav</c:v>
                </c:pt>
                <c:pt idx="2">
                  <c:v>Pisek Hospital</c:v>
                </c:pt>
                <c:pt idx="3">
                  <c:v>Regional Hospital of Uherské Hradiště</c:v>
                </c:pt>
                <c:pt idx="4">
                  <c:v>T.Bata Regional Hospital Zlín</c:v>
                </c:pt>
                <c:pt idx="5">
                  <c:v>Central military hospital</c:v>
                </c:pt>
                <c:pt idx="6">
                  <c:v>Hospital Teplice</c:v>
                </c:pt>
                <c:pt idx="7">
                  <c:v>Karvinska hornicka nemocnice</c:v>
                </c:pt>
                <c:pt idx="8">
                  <c:v>Decin Hospital, Krajska zdravotni, a.s.</c:v>
                </c:pt>
                <c:pt idx="9">
                  <c:v>University Hospital Motol Prague</c:v>
                </c:pt>
                <c:pt idx="10">
                  <c:v>University Hospital Brno</c:v>
                </c:pt>
                <c:pt idx="11">
                  <c:v>St. Anne's University Hospital Brno</c:v>
                </c:pt>
                <c:pt idx="12">
                  <c:v>Regional hospital Pardubice</c:v>
                </c:pt>
                <c:pt idx="13">
                  <c:v>Municipal Hospital Ostrava</c:v>
                </c:pt>
                <c:pt idx="14">
                  <c:v>Hospital Kolín - Středočeský kraj</c:v>
                </c:pt>
                <c:pt idx="15">
                  <c:v>Na Homolce Hospital</c:v>
                </c:pt>
                <c:pt idx="16">
                  <c:v>Czech Republic</c:v>
                </c:pt>
                <c:pt idx="17">
                  <c:v>University Hospital Olomouc</c:v>
                </c:pt>
                <c:pt idx="18">
                  <c:v>Krajská zdravotní, a.s. - Nemocnice Chomutov, o.z.</c:v>
                </c:pt>
                <c:pt idx="19">
                  <c:v>Associated Medical Devices Krnov - Neurology</c:v>
                </c:pt>
                <c:pt idx="20">
                  <c:v>Regional hospital Liberec</c:v>
                </c:pt>
                <c:pt idx="21">
                  <c:v>Litomerice city hospital</c:v>
                </c:pt>
                <c:pt idx="22">
                  <c:v>Jihlava Hospital </c:v>
                </c:pt>
                <c:pt idx="23">
                  <c:v>University Hospital Ostrava</c:v>
                </c:pt>
                <c:pt idx="24">
                  <c:v>Vítkovice Hospital Ostrava</c:v>
                </c:pt>
                <c:pt idx="25">
                  <c:v>Hospital Blansko</c:v>
                </c:pt>
                <c:pt idx="26">
                  <c:v>Karlovarská krajská nemocnice, a.s.</c:v>
                </c:pt>
                <c:pt idx="27">
                  <c:v>Hospital České Budějovice</c:v>
                </c:pt>
                <c:pt idx="28">
                  <c:v>Faculty Hospital Plzen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12.9</c:v>
                </c:pt>
                <c:pt idx="1">
                  <c:v>3.45</c:v>
                </c:pt>
                <c:pt idx="2">
                  <c:v>0.0</c:v>
                </c:pt>
                <c:pt idx="3">
                  <c:v>0.0</c:v>
                </c:pt>
                <c:pt idx="4">
                  <c:v>3.7</c:v>
                </c:pt>
                <c:pt idx="5">
                  <c:v>0.0</c:v>
                </c:pt>
                <c:pt idx="6">
                  <c:v>0.0</c:v>
                </c:pt>
                <c:pt idx="7">
                  <c:v>2.5</c:v>
                </c:pt>
                <c:pt idx="8">
                  <c:v>11.54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2.56</c:v>
                </c:pt>
                <c:pt idx="13">
                  <c:v>0.0</c:v>
                </c:pt>
                <c:pt idx="14">
                  <c:v>7.689999999999999</c:v>
                </c:pt>
                <c:pt idx="15">
                  <c:v>0.0</c:v>
                </c:pt>
                <c:pt idx="16">
                  <c:v>1.91</c:v>
                </c:pt>
                <c:pt idx="17">
                  <c:v>0.0</c:v>
                </c:pt>
                <c:pt idx="18">
                  <c:v>9.09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3.7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4.17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1A-4C47-8B87-6ACED7335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697000"/>
        <c:axId val="-2127738344"/>
      </c:barChart>
      <c:catAx>
        <c:axId val="-2124697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7738344"/>
        <c:crosses val="autoZero"/>
        <c:auto val="1"/>
        <c:lblAlgn val="ctr"/>
        <c:lblOffset val="100"/>
        <c:tickLblSkip val="1"/>
        <c:noMultiLvlLbl val="0"/>
      </c:catAx>
      <c:valAx>
        <c:axId val="-212773834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46970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Sheet1!$A$2:$A$13</c:f>
              <c:strCache>
                <c:ptCount val="12"/>
                <c:pt idx="0">
                  <c:v>Vítkovice Hospital Ostrava</c:v>
                </c:pt>
                <c:pt idx="1">
                  <c:v>St. Anne's University Hospital Brno</c:v>
                </c:pt>
                <c:pt idx="2">
                  <c:v>Central military hospital</c:v>
                </c:pt>
                <c:pt idx="3">
                  <c:v>University Hospital Motol Prague</c:v>
                </c:pt>
                <c:pt idx="4">
                  <c:v>Hospital České Budějovice</c:v>
                </c:pt>
                <c:pt idx="5">
                  <c:v>Faculty Hospital Plzen</c:v>
                </c:pt>
                <c:pt idx="6">
                  <c:v>University Hospital Brno</c:v>
                </c:pt>
                <c:pt idx="7">
                  <c:v>Na Homolce Hospital</c:v>
                </c:pt>
                <c:pt idx="8">
                  <c:v>University Hospital Ostrava</c:v>
                </c:pt>
                <c:pt idx="9">
                  <c:v>Faculty Hospital Kralovske Vinohrady Prague</c:v>
                </c:pt>
                <c:pt idx="10">
                  <c:v>Regional hospital Liberec</c:v>
                </c:pt>
                <c:pt idx="11">
                  <c:v>University Hospital Olomouc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1.89</c:v>
                </c:pt>
                <c:pt idx="1">
                  <c:v>6.98</c:v>
                </c:pt>
                <c:pt idx="2">
                  <c:v>8.33</c:v>
                </c:pt>
                <c:pt idx="3">
                  <c:v>8.93</c:v>
                </c:pt>
                <c:pt idx="4">
                  <c:v>9.8</c:v>
                </c:pt>
                <c:pt idx="5">
                  <c:v>10.0</c:v>
                </c:pt>
                <c:pt idx="6">
                  <c:v>12.9</c:v>
                </c:pt>
                <c:pt idx="7">
                  <c:v>12.9</c:v>
                </c:pt>
                <c:pt idx="8">
                  <c:v>13.33</c:v>
                </c:pt>
                <c:pt idx="9">
                  <c:v>14.29</c:v>
                </c:pt>
                <c:pt idx="10">
                  <c:v>14.81</c:v>
                </c:pt>
                <c:pt idx="11">
                  <c:v>16.28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40-4B21-B24C-48A48B64801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endovaskulární výkon – KCC</c:v>
                </c:pt>
              </c:strCache>
            </c:strRef>
          </c:tx>
          <c:invertIfNegative val="1"/>
          <c:cat>
            <c:strRef>
              <c:f>Sheet1!$A$2:$A$13</c:f>
              <c:strCache>
                <c:ptCount val="12"/>
                <c:pt idx="0">
                  <c:v>Vítkovice Hospital Ostrava</c:v>
                </c:pt>
                <c:pt idx="1">
                  <c:v>St. Anne's University Hospital Brno</c:v>
                </c:pt>
                <c:pt idx="2">
                  <c:v>Central military hospital</c:v>
                </c:pt>
                <c:pt idx="3">
                  <c:v>University Hospital Motol Prague</c:v>
                </c:pt>
                <c:pt idx="4">
                  <c:v>Hospital České Budějovice</c:v>
                </c:pt>
                <c:pt idx="5">
                  <c:v>Faculty Hospital Plzen</c:v>
                </c:pt>
                <c:pt idx="6">
                  <c:v>University Hospital Brno</c:v>
                </c:pt>
                <c:pt idx="7">
                  <c:v>Na Homolce Hospital</c:v>
                </c:pt>
                <c:pt idx="8">
                  <c:v>University Hospital Ostrava</c:v>
                </c:pt>
                <c:pt idx="9">
                  <c:v>Faculty Hospital Kralovske Vinohrady Prague</c:v>
                </c:pt>
                <c:pt idx="10">
                  <c:v>Regional hospital Liberec</c:v>
                </c:pt>
                <c:pt idx="11">
                  <c:v>University Hospital Olomouc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1.89</c:v>
                </c:pt>
                <c:pt idx="1">
                  <c:v>2.33</c:v>
                </c:pt>
                <c:pt idx="2">
                  <c:v>0.0</c:v>
                </c:pt>
                <c:pt idx="3">
                  <c:v>7.14</c:v>
                </c:pt>
                <c:pt idx="4">
                  <c:v>5.88</c:v>
                </c:pt>
                <c:pt idx="5">
                  <c:v>2.5</c:v>
                </c:pt>
                <c:pt idx="6">
                  <c:v>0.0</c:v>
                </c:pt>
                <c:pt idx="7">
                  <c:v>6.45</c:v>
                </c:pt>
                <c:pt idx="8">
                  <c:v>4.44</c:v>
                </c:pt>
                <c:pt idx="9">
                  <c:v>0.0</c:v>
                </c:pt>
                <c:pt idx="10">
                  <c:v>3.7</c:v>
                </c:pt>
                <c:pt idx="11">
                  <c:v>13.95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40-4B21-B24C-48A48B64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338712"/>
        <c:axId val="-2004335672"/>
      </c:barChart>
      <c:catAx>
        <c:axId val="-2004338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Roboto"/>
              </a:defRPr>
            </a:pPr>
            <a:endParaRPr lang="en-US"/>
          </a:p>
        </c:txPr>
        <c:crossAx val="-2004335672"/>
        <c:crosses val="autoZero"/>
        <c:auto val="1"/>
        <c:lblAlgn val="ctr"/>
        <c:lblOffset val="100"/>
        <c:tickLblSkip val="1"/>
        <c:noMultiLvlLbl val="0"/>
      </c:catAx>
      <c:valAx>
        <c:axId val="-200433567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43387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Faculty Hospital Kralovske Vinohrady Prague</c:v>
                </c:pt>
                <c:pt idx="5">
                  <c:v>Hospital České Budějovice</c:v>
                </c:pt>
                <c:pt idx="6">
                  <c:v>Pisek Hospital</c:v>
                </c:pt>
                <c:pt idx="7">
                  <c:v>University Hospital Ostrava</c:v>
                </c:pt>
                <c:pt idx="8">
                  <c:v>Litomerice city hospital</c:v>
                </c:pt>
                <c:pt idx="9">
                  <c:v>Regional Hospital of Uherské Hradiště</c:v>
                </c:pt>
                <c:pt idx="10">
                  <c:v>Faculty Hospital Plzen</c:v>
                </c:pt>
                <c:pt idx="11">
                  <c:v>Hospital Teplice</c:v>
                </c:pt>
                <c:pt idx="12">
                  <c:v>Hospital Blansko</c:v>
                </c:pt>
                <c:pt idx="13">
                  <c:v>Regional hospital Liberec</c:v>
                </c:pt>
                <c:pt idx="14">
                  <c:v>University Hospital Olomouc</c:v>
                </c:pt>
                <c:pt idx="15">
                  <c:v>Associated Medical Devices Krnov - Neurology</c:v>
                </c:pt>
                <c:pt idx="16">
                  <c:v>University Hospital Brno</c:v>
                </c:pt>
                <c:pt idx="17">
                  <c:v>Na Homolce Hospital</c:v>
                </c:pt>
                <c:pt idx="18">
                  <c:v>Central military hospital</c:v>
                </c:pt>
                <c:pt idx="19">
                  <c:v>Czech Republic</c:v>
                </c:pt>
                <c:pt idx="20">
                  <c:v>Karvinska hornicka nemocnice</c:v>
                </c:pt>
                <c:pt idx="21">
                  <c:v>Regional hospital Pardubice</c:v>
                </c:pt>
                <c:pt idx="22">
                  <c:v>Hospital Břeclav</c:v>
                </c:pt>
                <c:pt idx="23">
                  <c:v>Jihlava Hospital </c:v>
                </c:pt>
                <c:pt idx="24">
                  <c:v>T.Bata Regional Hospital Zlín</c:v>
                </c:pt>
                <c:pt idx="25">
                  <c:v>Karlovarská krajská nemocnice, a.s.</c:v>
                </c:pt>
                <c:pt idx="26">
                  <c:v>Hospital Kolín - Středočeský kraj</c:v>
                </c:pt>
                <c:pt idx="27">
                  <c:v>Krajská zdravotní, a.s. - Nemocnice Chomutov, o.z.</c:v>
                </c:pt>
                <c:pt idx="28">
                  <c:v>Decin Hospital, Krajska zdravotni, a.s.</c:v>
                </c:pt>
                <c:pt idx="29">
                  <c:v>Hospital Trinec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1.91</c:v>
                </c:pt>
                <c:pt idx="20">
                  <c:v>2.5</c:v>
                </c:pt>
                <c:pt idx="21">
                  <c:v>2.56</c:v>
                </c:pt>
                <c:pt idx="22">
                  <c:v>3.45</c:v>
                </c:pt>
                <c:pt idx="23">
                  <c:v>3.7</c:v>
                </c:pt>
                <c:pt idx="24">
                  <c:v>3.7</c:v>
                </c:pt>
                <c:pt idx="25">
                  <c:v>4.17</c:v>
                </c:pt>
                <c:pt idx="26">
                  <c:v>7.689999999999999</c:v>
                </c:pt>
                <c:pt idx="27">
                  <c:v>9.09</c:v>
                </c:pt>
                <c:pt idx="28">
                  <c:v>11.54</c:v>
                </c:pt>
                <c:pt idx="29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9D-49F9-98C2-81F09CF526B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odeslán do jiného centra k endovaskulárnímu výkonu – IC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Faculty Hospital Kralovske Vinohrady Prague</c:v>
                </c:pt>
                <c:pt idx="5">
                  <c:v>Hospital České Budějovice</c:v>
                </c:pt>
                <c:pt idx="6">
                  <c:v>Pisek Hospital</c:v>
                </c:pt>
                <c:pt idx="7">
                  <c:v>University Hospital Ostrava</c:v>
                </c:pt>
                <c:pt idx="8">
                  <c:v>Litomerice city hospital</c:v>
                </c:pt>
                <c:pt idx="9">
                  <c:v>Regional Hospital of Uherské Hradiště</c:v>
                </c:pt>
                <c:pt idx="10">
                  <c:v>Faculty Hospital Plzen</c:v>
                </c:pt>
                <c:pt idx="11">
                  <c:v>Hospital Teplice</c:v>
                </c:pt>
                <c:pt idx="12">
                  <c:v>Hospital Blansko</c:v>
                </c:pt>
                <c:pt idx="13">
                  <c:v>Regional hospital Liberec</c:v>
                </c:pt>
                <c:pt idx="14">
                  <c:v>University Hospital Olomouc</c:v>
                </c:pt>
                <c:pt idx="15">
                  <c:v>Associated Medical Devices Krnov - Neurology</c:v>
                </c:pt>
                <c:pt idx="16">
                  <c:v>University Hospital Brno</c:v>
                </c:pt>
                <c:pt idx="17">
                  <c:v>Na Homolce Hospital</c:v>
                </c:pt>
                <c:pt idx="18">
                  <c:v>Central military hospital</c:v>
                </c:pt>
                <c:pt idx="19">
                  <c:v>Czech Republic</c:v>
                </c:pt>
                <c:pt idx="20">
                  <c:v>Karvinska hornicka nemocnice</c:v>
                </c:pt>
                <c:pt idx="21">
                  <c:v>Regional hospital Pardubice</c:v>
                </c:pt>
                <c:pt idx="22">
                  <c:v>Hospital Břeclav</c:v>
                </c:pt>
                <c:pt idx="23">
                  <c:v>Jihlava Hospital </c:v>
                </c:pt>
                <c:pt idx="24">
                  <c:v>T.Bata Regional Hospital Zlín</c:v>
                </c:pt>
                <c:pt idx="25">
                  <c:v>Karlovarská krajská nemocnice, a.s.</c:v>
                </c:pt>
                <c:pt idx="26">
                  <c:v>Hospital Kolín - Středočeský kraj</c:v>
                </c:pt>
                <c:pt idx="27">
                  <c:v>Krajská zdravotní, a.s. - Nemocnice Chomutov, o.z.</c:v>
                </c:pt>
                <c:pt idx="28">
                  <c:v>Decin Hospital, Krajska zdravotni, a.s.</c:v>
                </c:pt>
                <c:pt idx="29">
                  <c:v>Hospital Trinec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0.3</c:v>
                </c:pt>
                <c:pt idx="20">
                  <c:v>0.0</c:v>
                </c:pt>
                <c:pt idx="21">
                  <c:v>0.0</c:v>
                </c:pt>
                <c:pt idx="22">
                  <c:v>3.45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2.56</c:v>
                </c:pt>
                <c:pt idx="27">
                  <c:v>0.0</c:v>
                </c:pt>
                <c:pt idx="28">
                  <c:v>0.0</c:v>
                </c:pt>
                <c:pt idx="29">
                  <c:v>3.23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9D-49F9-98C2-81F09CF526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odeslán k endovaskulárnímu výkonu a hospitalizace pokračuje – KCC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Faculty Hospital Kralovske Vinohrady Prague</c:v>
                </c:pt>
                <c:pt idx="5">
                  <c:v>Hospital České Budějovice</c:v>
                </c:pt>
                <c:pt idx="6">
                  <c:v>Pisek Hospital</c:v>
                </c:pt>
                <c:pt idx="7">
                  <c:v>University Hospital Ostrava</c:v>
                </c:pt>
                <c:pt idx="8">
                  <c:v>Litomerice city hospital</c:v>
                </c:pt>
                <c:pt idx="9">
                  <c:v>Regional Hospital of Uherské Hradiště</c:v>
                </c:pt>
                <c:pt idx="10">
                  <c:v>Faculty Hospital Plzen</c:v>
                </c:pt>
                <c:pt idx="11">
                  <c:v>Hospital Teplice</c:v>
                </c:pt>
                <c:pt idx="12">
                  <c:v>Hospital Blansko</c:v>
                </c:pt>
                <c:pt idx="13">
                  <c:v>Regional hospital Liberec</c:v>
                </c:pt>
                <c:pt idx="14">
                  <c:v>University Hospital Olomouc</c:v>
                </c:pt>
                <c:pt idx="15">
                  <c:v>Associated Medical Devices Krnov - Neurology</c:v>
                </c:pt>
                <c:pt idx="16">
                  <c:v>University Hospital Brno</c:v>
                </c:pt>
                <c:pt idx="17">
                  <c:v>Na Homolce Hospital</c:v>
                </c:pt>
                <c:pt idx="18">
                  <c:v>Central military hospital</c:v>
                </c:pt>
                <c:pt idx="19">
                  <c:v>Czech Republic</c:v>
                </c:pt>
                <c:pt idx="20">
                  <c:v>Karvinska hornicka nemocnice</c:v>
                </c:pt>
                <c:pt idx="21">
                  <c:v>Regional hospital Pardubice</c:v>
                </c:pt>
                <c:pt idx="22">
                  <c:v>Hospital Břeclav</c:v>
                </c:pt>
                <c:pt idx="23">
                  <c:v>Jihlava Hospital </c:v>
                </c:pt>
                <c:pt idx="24">
                  <c:v>T.Bata Regional Hospital Zlín</c:v>
                </c:pt>
                <c:pt idx="25">
                  <c:v>Karlovarská krajská nemocnice, a.s.</c:v>
                </c:pt>
                <c:pt idx="26">
                  <c:v>Hospital Kolín - Středočeský kraj</c:v>
                </c:pt>
                <c:pt idx="27">
                  <c:v>Krajská zdravotní, a.s. - Nemocnice Chomutov, o.z.</c:v>
                </c:pt>
                <c:pt idx="28">
                  <c:v>Decin Hospital, Krajska zdravotni, a.s.</c:v>
                </c:pt>
                <c:pt idx="29">
                  <c:v>Hospital Trinec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9.68</c:v>
                </c:pt>
                <c:pt idx="17">
                  <c:v>16.13</c:v>
                </c:pt>
                <c:pt idx="18">
                  <c:v>16.67000000000001</c:v>
                </c:pt>
                <c:pt idx="19">
                  <c:v>1.21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9D-49F9-98C2-81F09CF526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pouze odeslán k endovaskulárnímu výkonu a pacient přeložen zpět do jiného centra – KCC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Faculty Hospital Kralovske Vinohrady Prague</c:v>
                </c:pt>
                <c:pt idx="5">
                  <c:v>Hospital České Budějovice</c:v>
                </c:pt>
                <c:pt idx="6">
                  <c:v>Pisek Hospital</c:v>
                </c:pt>
                <c:pt idx="7">
                  <c:v>University Hospital Ostrava</c:v>
                </c:pt>
                <c:pt idx="8">
                  <c:v>Litomerice city hospital</c:v>
                </c:pt>
                <c:pt idx="9">
                  <c:v>Regional Hospital of Uherské Hradiště</c:v>
                </c:pt>
                <c:pt idx="10">
                  <c:v>Faculty Hospital Plzen</c:v>
                </c:pt>
                <c:pt idx="11">
                  <c:v>Hospital Teplice</c:v>
                </c:pt>
                <c:pt idx="12">
                  <c:v>Hospital Blansko</c:v>
                </c:pt>
                <c:pt idx="13">
                  <c:v>Regional hospital Liberec</c:v>
                </c:pt>
                <c:pt idx="14">
                  <c:v>University Hospital Olomouc</c:v>
                </c:pt>
                <c:pt idx="15">
                  <c:v>Associated Medical Devices Krnov - Neurology</c:v>
                </c:pt>
                <c:pt idx="16">
                  <c:v>University Hospital Brno</c:v>
                </c:pt>
                <c:pt idx="17">
                  <c:v>Na Homolce Hospital</c:v>
                </c:pt>
                <c:pt idx="18">
                  <c:v>Central military hospital</c:v>
                </c:pt>
                <c:pt idx="19">
                  <c:v>Czech Republic</c:v>
                </c:pt>
                <c:pt idx="20">
                  <c:v>Karvinska hornicka nemocnice</c:v>
                </c:pt>
                <c:pt idx="21">
                  <c:v>Regional hospital Pardubice</c:v>
                </c:pt>
                <c:pt idx="22">
                  <c:v>Hospital Břeclav</c:v>
                </c:pt>
                <c:pt idx="23">
                  <c:v>Jihlava Hospital </c:v>
                </c:pt>
                <c:pt idx="24">
                  <c:v>T.Bata Regional Hospital Zlín</c:v>
                </c:pt>
                <c:pt idx="25">
                  <c:v>Karlovarská krajská nemocnice, a.s.</c:v>
                </c:pt>
                <c:pt idx="26">
                  <c:v>Hospital Kolín - Středočeský kraj</c:v>
                </c:pt>
                <c:pt idx="27">
                  <c:v>Krajská zdravotní, a.s. - Nemocnice Chomutov, o.z.</c:v>
                </c:pt>
                <c:pt idx="28">
                  <c:v>Decin Hospital, Krajska zdravotni, a.s.</c:v>
                </c:pt>
                <c:pt idx="29">
                  <c:v>Hospital Trinec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4.17</c:v>
                </c:pt>
                <c:pt idx="19">
                  <c:v>0.1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9D-49F9-98C2-81F09CF52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067768"/>
        <c:axId val="-2000417880"/>
      </c:barChart>
      <c:catAx>
        <c:axId val="2127067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417880"/>
        <c:crosses val="autoZero"/>
        <c:auto val="1"/>
        <c:lblAlgn val="ctr"/>
        <c:lblOffset val="100"/>
        <c:tickLblSkip val="1"/>
        <c:noMultiLvlLbl val="0"/>
      </c:catAx>
      <c:valAx>
        <c:axId val="-200041788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270677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70-4EE1-B925-B393FC5B4B85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70-4EE1-B925-B393FC5B4B85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70-4EE1-B925-B393FC5B4B85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70-4EE1-B925-B393FC5B4B85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70-4EE1-B925-B393FC5B4B85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70-4EE1-B925-B393FC5B4B85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70-4EE1-B925-B393FC5B4B85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70-4EE1-B925-B393FC5B4B85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70-4EE1-B925-B393FC5B4B85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70-4EE1-B925-B393FC5B4B85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70-4EE1-B925-B393FC5B4B85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70-4EE1-B925-B393FC5B4B85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70-4EE1-B925-B393FC5B4B85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470-4EE1-B925-B393FC5B4B85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470-4EE1-B925-B393FC5B4B85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470-4EE1-B925-B393FC5B4B85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470-4EE1-B925-B393FC5B4B85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470-4EE1-B925-B393FC5B4B85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470-4EE1-B925-B393FC5B4B85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470-4EE1-B925-B393FC5B4B85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470-4EE1-B925-B393FC5B4B85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470-4EE1-B925-B393FC5B4B85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470-4EE1-B925-B393FC5B4B85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470-4EE1-B925-B393FC5B4B85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470-4EE1-B925-B393FC5B4B85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470-4EE1-B925-B393FC5B4B85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470-4EE1-B925-B393FC5B4B85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470-4EE1-B925-B393FC5B4B85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470-4EE1-B925-B393FC5B4B85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470-4EE1-B925-B393FC5B4B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Na Homolce Hospital</c:v>
                </c:pt>
                <c:pt idx="1">
                  <c:v>Associated Medical Devices Krnov - Neurology</c:v>
                </c:pt>
                <c:pt idx="2">
                  <c:v>Jihlava Hospital </c:v>
                </c:pt>
                <c:pt idx="3">
                  <c:v>Krajská zdravotní, a.s. - Nemocnice Chomutov, o.z.</c:v>
                </c:pt>
                <c:pt idx="4">
                  <c:v>Karvinska hornicka nemocnice</c:v>
                </c:pt>
                <c:pt idx="5">
                  <c:v>University Hospital Motol Prague</c:v>
                </c:pt>
                <c:pt idx="6">
                  <c:v>University Hospital Olomouc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Central military hospital</c:v>
                </c:pt>
                <c:pt idx="10">
                  <c:v>Decin Hospital, Krajska zdravotni, a.s.</c:v>
                </c:pt>
                <c:pt idx="11">
                  <c:v>Faculty Hospital Plzen</c:v>
                </c:pt>
                <c:pt idx="12">
                  <c:v>Czech Republic</c:v>
                </c:pt>
                <c:pt idx="13">
                  <c:v>Litomerice city hospital</c:v>
                </c:pt>
                <c:pt idx="14">
                  <c:v>Regional Hospital of Uherské Hradiště</c:v>
                </c:pt>
                <c:pt idx="15">
                  <c:v>Hospital Břeclav</c:v>
                </c:pt>
                <c:pt idx="16">
                  <c:v>Hospital Kolín - Středočeský kraj</c:v>
                </c:pt>
                <c:pt idx="17">
                  <c:v>Regional hospital Pardubice</c:v>
                </c:pt>
                <c:pt idx="18">
                  <c:v>St. Anne's University Hospital Brno</c:v>
                </c:pt>
                <c:pt idx="19">
                  <c:v>University Hospital Ostrava</c:v>
                </c:pt>
                <c:pt idx="20">
                  <c:v>Faculty Hospital Kralovske Vinohrady Prague</c:v>
                </c:pt>
                <c:pt idx="21">
                  <c:v>Vítkovice Hospital Ostrava</c:v>
                </c:pt>
                <c:pt idx="22">
                  <c:v>Municipal Hospital Ostrava</c:v>
                </c:pt>
                <c:pt idx="23">
                  <c:v>T.Bata Regional Hospital Zlín</c:v>
                </c:pt>
                <c:pt idx="24">
                  <c:v>Hospital Teplice</c:v>
                </c:pt>
                <c:pt idx="25">
                  <c:v>Pisek Hospital</c:v>
                </c:pt>
                <c:pt idx="26">
                  <c:v>Karlovarská krajská nemocnice, a.s.</c:v>
                </c:pt>
                <c:pt idx="27">
                  <c:v>Hospital Blansko</c:v>
                </c:pt>
                <c:pt idx="28">
                  <c:v>University Hospital Brno</c:v>
                </c:pt>
                <c:pt idx="29">
                  <c:v>Hospital Trinec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69.0</c:v>
                </c:pt>
                <c:pt idx="1">
                  <c:v>70.0</c:v>
                </c:pt>
                <c:pt idx="2">
                  <c:v>70.0</c:v>
                </c:pt>
                <c:pt idx="3">
                  <c:v>70.5</c:v>
                </c:pt>
                <c:pt idx="4">
                  <c:v>70.5</c:v>
                </c:pt>
                <c:pt idx="5">
                  <c:v>72.0</c:v>
                </c:pt>
                <c:pt idx="6">
                  <c:v>72.0</c:v>
                </c:pt>
                <c:pt idx="7">
                  <c:v>72.0</c:v>
                </c:pt>
                <c:pt idx="8">
                  <c:v>72.0</c:v>
                </c:pt>
                <c:pt idx="9">
                  <c:v>72.5</c:v>
                </c:pt>
                <c:pt idx="10">
                  <c:v>73.0</c:v>
                </c:pt>
                <c:pt idx="11">
                  <c:v>73.0</c:v>
                </c:pt>
                <c:pt idx="12">
                  <c:v>73.0</c:v>
                </c:pt>
                <c:pt idx="13">
                  <c:v>73.0</c:v>
                </c:pt>
                <c:pt idx="14">
                  <c:v>73.0</c:v>
                </c:pt>
                <c:pt idx="15">
                  <c:v>74.0</c:v>
                </c:pt>
                <c:pt idx="16">
                  <c:v>74.0</c:v>
                </c:pt>
                <c:pt idx="17">
                  <c:v>74.0</c:v>
                </c:pt>
                <c:pt idx="18">
                  <c:v>74.0</c:v>
                </c:pt>
                <c:pt idx="19">
                  <c:v>74.0</c:v>
                </c:pt>
                <c:pt idx="20">
                  <c:v>75.0</c:v>
                </c:pt>
                <c:pt idx="21">
                  <c:v>75.0</c:v>
                </c:pt>
                <c:pt idx="22">
                  <c:v>75.0</c:v>
                </c:pt>
                <c:pt idx="23">
                  <c:v>75.0</c:v>
                </c:pt>
                <c:pt idx="24">
                  <c:v>75.5</c:v>
                </c:pt>
                <c:pt idx="25">
                  <c:v>75.5</c:v>
                </c:pt>
                <c:pt idx="26">
                  <c:v>76.0</c:v>
                </c:pt>
                <c:pt idx="27">
                  <c:v>76.5</c:v>
                </c:pt>
                <c:pt idx="28">
                  <c:v>78.0</c:v>
                </c:pt>
                <c:pt idx="29">
                  <c:v>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C470-4EE1-B925-B393FC5B4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736104"/>
        <c:axId val="-2136481688"/>
      </c:barChart>
      <c:catAx>
        <c:axId val="-2136736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481688"/>
        <c:crosses val="autoZero"/>
        <c:auto val="1"/>
        <c:lblAlgn val="ctr"/>
        <c:lblOffset val="100"/>
        <c:tickLblSkip val="1"/>
        <c:noMultiLvlLbl val="0"/>
      </c:catAx>
      <c:valAx>
        <c:axId val="-2136481688"/>
        <c:scaling>
          <c:orientation val="minMax"/>
          <c:max val="78.0"/>
          <c:min val="0.0"/>
        </c:scaling>
        <c:delete val="1"/>
        <c:axPos val="b"/>
        <c:numFmt formatCode="General" sourceLinked="1"/>
        <c:majorTickMark val="out"/>
        <c:minorTickMark val="none"/>
        <c:tickLblPos val="nextTo"/>
        <c:crossAx val="-213673610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CMP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86.96</c:v>
                </c:pt>
                <c:pt idx="1">
                  <c:v>88.46</c:v>
                </c:pt>
                <c:pt idx="2">
                  <c:v>74.8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B8-494F-A8F4-D8ECC6B3E5F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B8-494F-A8F4-D8ECC6B3E5F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8.89</c:v>
                </c:pt>
                <c:pt idx="1">
                  <c:v>7.689999999999999</c:v>
                </c:pt>
                <c:pt idx="2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B8-494F-A8F4-D8ECC6B3E5F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2.08</c:v>
                </c:pt>
                <c:pt idx="1">
                  <c:v>3.85</c:v>
                </c:pt>
                <c:pt idx="2">
                  <c:v>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B8-494F-A8F4-D8ECC6B3E5F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B8-494F-A8F4-D8ECC6B3E5F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2.08</c:v>
                </c:pt>
                <c:pt idx="1">
                  <c:v>0.0</c:v>
                </c:pt>
                <c:pt idx="2">
                  <c:v>0.14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B8-494F-A8F4-D8ECC6B3E5F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039016"/>
        <c:axId val="-2089422744"/>
      </c:barChart>
      <c:catAx>
        <c:axId val="-2089039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9422744"/>
        <c:crosses val="autoZero"/>
        <c:auto val="1"/>
        <c:lblAlgn val="ctr"/>
        <c:lblOffset val="100"/>
        <c:tickLblSkip val="1"/>
        <c:noMultiLvlLbl val="0"/>
      </c:catAx>
      <c:valAx>
        <c:axId val="-2089422744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89039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CT/MRI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6-4E39-9DB3-9D22541044E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6-4E39-9DB3-9D22541044E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36-4E39-9DB3-9D22541044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99.48</c:v>
                </c:pt>
                <c:pt idx="1">
                  <c:v>100.0</c:v>
                </c:pt>
                <c:pt idx="2">
                  <c:v>98.82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36-4E39-9DB3-9D22541044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22242168"/>
        <c:axId val="-2022444328"/>
      </c:barChart>
      <c:catAx>
        <c:axId val="-2022242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444328"/>
        <c:crosses val="autoZero"/>
        <c:auto val="1"/>
        <c:lblAlgn val="ctr"/>
        <c:lblOffset val="100"/>
        <c:tickLblSkip val="1"/>
        <c:noMultiLvlLbl val="0"/>
      </c:catAx>
      <c:valAx>
        <c:axId val="-2022444328"/>
        <c:scaling>
          <c:orientation val="minMax"/>
          <c:max val="10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2224216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% rekanalizovaných pacientů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recanalized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89-427F-8282-8BEBA2F932F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89-427F-8282-8BEBA2F932F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89-427F-8282-8BEBA2F93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27.51</c:v>
                </c:pt>
                <c:pt idx="1">
                  <c:v>45.65</c:v>
                </c:pt>
                <c:pt idx="2">
                  <c:v>33.37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89-427F-8282-8BEBA2F93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1694376"/>
        <c:axId val="-2131689128"/>
      </c:barChart>
      <c:catAx>
        <c:axId val="-2131694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1689128"/>
        <c:crosses val="autoZero"/>
        <c:auto val="1"/>
        <c:lblAlgn val="ctr"/>
        <c:lblOffset val="100"/>
        <c:tickLblSkip val="1"/>
        <c:noMultiLvlLbl val="0"/>
      </c:catAx>
      <c:valAx>
        <c:axId val="-2131689128"/>
        <c:scaling>
          <c:orientation val="minMax"/>
          <c:max val="5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3169437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32-42F4-965A-6D2F8A0D6C2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32-42F4-965A-6D2F8A0D6C2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32-42F4-965A-6D2F8A0D6C2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32-42F4-965A-6D2F8A0D6C2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32-42F4-965A-6D2F8A0D6C2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E32-42F4-965A-6D2F8A0D6C2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E32-42F4-965A-6D2F8A0D6C2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E32-42F4-965A-6D2F8A0D6C2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E32-42F4-965A-6D2F8A0D6C2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E32-42F4-965A-6D2F8A0D6C2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E32-42F4-965A-6D2F8A0D6C2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E32-42F4-965A-6D2F8A0D6C2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E32-42F4-965A-6D2F8A0D6C21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E32-42F4-965A-6D2F8A0D6C2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E32-42F4-965A-6D2F8A0D6C2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E32-42F4-965A-6D2F8A0D6C2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E32-42F4-965A-6D2F8A0D6C2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E32-42F4-965A-6D2F8A0D6C2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E32-42F4-965A-6D2F8A0D6C2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E32-42F4-965A-6D2F8A0D6C2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E32-42F4-965A-6D2F8A0D6C2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E32-42F4-965A-6D2F8A0D6C2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E32-42F4-965A-6D2F8A0D6C2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E32-42F4-965A-6D2F8A0D6C2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E32-42F4-965A-6D2F8A0D6C2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E32-42F4-965A-6D2F8A0D6C2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E32-42F4-965A-6D2F8A0D6C2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E32-42F4-965A-6D2F8A0D6C2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E32-42F4-965A-6D2F8A0D6C2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5E32-42F4-965A-6D2F8A0D6C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Faculty Hospital Plzen</c:v>
                </c:pt>
                <c:pt idx="2">
                  <c:v>Hospital Trinec</c:v>
                </c:pt>
                <c:pt idx="3">
                  <c:v>Jihlava Hospital </c:v>
                </c:pt>
                <c:pt idx="4">
                  <c:v>University Hospital Olomouc</c:v>
                </c:pt>
                <c:pt idx="5">
                  <c:v>Pisek Hospital</c:v>
                </c:pt>
                <c:pt idx="6">
                  <c:v>Vítkovice Hospital Ostrava</c:v>
                </c:pt>
                <c:pt idx="7">
                  <c:v>Associated Medical Devices Krnov - Neurology</c:v>
                </c:pt>
                <c:pt idx="8">
                  <c:v>Central military hospital</c:v>
                </c:pt>
                <c:pt idx="9">
                  <c:v>Na Homolce Hospital</c:v>
                </c:pt>
                <c:pt idx="10">
                  <c:v>University Hospital Ostrava</c:v>
                </c:pt>
                <c:pt idx="11">
                  <c:v>Regional Hospital of Uherské Hradiště</c:v>
                </c:pt>
                <c:pt idx="12">
                  <c:v>Karvinska hornicka nemocnice</c:v>
                </c:pt>
                <c:pt idx="13">
                  <c:v>Czech Republic</c:v>
                </c:pt>
                <c:pt idx="14">
                  <c:v>Municipal Hospital Ostrava</c:v>
                </c:pt>
                <c:pt idx="15">
                  <c:v>Krajská zdravotní, a.s. - Nemocnice Chomutov, o.z.</c:v>
                </c:pt>
                <c:pt idx="16">
                  <c:v>Faculty Hospital Kralovske Vinohrady Prague</c:v>
                </c:pt>
                <c:pt idx="17">
                  <c:v>T.Bata Regional Hospital Zlín</c:v>
                </c:pt>
                <c:pt idx="18">
                  <c:v>Regional hospital Liberec</c:v>
                </c:pt>
                <c:pt idx="19">
                  <c:v>Karlovarská krajská nemocnice, a.s.</c:v>
                </c:pt>
                <c:pt idx="20">
                  <c:v>St. Anne's University Hospital Brno</c:v>
                </c:pt>
                <c:pt idx="21">
                  <c:v>University Hospital Brno</c:v>
                </c:pt>
                <c:pt idx="22">
                  <c:v>Litomerice city hospital</c:v>
                </c:pt>
                <c:pt idx="23">
                  <c:v>University Hospital Motol Prague</c:v>
                </c:pt>
                <c:pt idx="24">
                  <c:v>Regional hospital Pardubice</c:v>
                </c:pt>
                <c:pt idx="25">
                  <c:v>Hospital Blansko</c:v>
                </c:pt>
                <c:pt idx="26">
                  <c:v>Hospital Teplice</c:v>
                </c:pt>
                <c:pt idx="27">
                  <c:v>Hospital Kolín - Středočeský kraj</c:v>
                </c:pt>
                <c:pt idx="28">
                  <c:v>Hospital České Budějovice</c:v>
                </c:pt>
                <c:pt idx="29">
                  <c:v>Decin Hospital, Krajska zdravotni, a.s.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45.0</c:v>
                </c:pt>
                <c:pt idx="1">
                  <c:v>38.5</c:v>
                </c:pt>
                <c:pt idx="2">
                  <c:v>37.5</c:v>
                </c:pt>
                <c:pt idx="3">
                  <c:v>36.0</c:v>
                </c:pt>
                <c:pt idx="4">
                  <c:v>35.0</c:v>
                </c:pt>
                <c:pt idx="5">
                  <c:v>28.0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25.0</c:v>
                </c:pt>
                <c:pt idx="12">
                  <c:v>24.0</c:v>
                </c:pt>
                <c:pt idx="13">
                  <c:v>23.0</c:v>
                </c:pt>
                <c:pt idx="14">
                  <c:v>22.5</c:v>
                </c:pt>
                <c:pt idx="15">
                  <c:v>22.0</c:v>
                </c:pt>
                <c:pt idx="16">
                  <c:v>22.0</c:v>
                </c:pt>
                <c:pt idx="17">
                  <c:v>21.5</c:v>
                </c:pt>
                <c:pt idx="18">
                  <c:v>21.0</c:v>
                </c:pt>
                <c:pt idx="19">
                  <c:v>20.5</c:v>
                </c:pt>
                <c:pt idx="20">
                  <c:v>20.5</c:v>
                </c:pt>
                <c:pt idx="21">
                  <c:v>20.0</c:v>
                </c:pt>
                <c:pt idx="22">
                  <c:v>20.0</c:v>
                </c:pt>
                <c:pt idx="23">
                  <c:v>19.0</c:v>
                </c:pt>
                <c:pt idx="24">
                  <c:v>17.0</c:v>
                </c:pt>
                <c:pt idx="25">
                  <c:v>17.0</c:v>
                </c:pt>
                <c:pt idx="26">
                  <c:v>15.0</c:v>
                </c:pt>
                <c:pt idx="27">
                  <c:v>14.0</c:v>
                </c:pt>
                <c:pt idx="28">
                  <c:v>13.0</c:v>
                </c:pt>
                <c:pt idx="29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5E32-42F4-965A-6D2F8A0D6C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22038568"/>
        <c:axId val="-2022416520"/>
      </c:barChart>
      <c:catAx>
        <c:axId val="-2022038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416520"/>
        <c:crosses val="autoZero"/>
        <c:auto val="1"/>
        <c:lblAlgn val="ctr"/>
        <c:lblOffset val="100"/>
        <c:tickLblSkip val="1"/>
        <c:noMultiLvlLbl val="0"/>
      </c:catAx>
      <c:valAx>
        <c:axId val="-2022416520"/>
        <c:scaling>
          <c:orientation val="minMax"/>
          <c:max val="45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03856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81-4C46-80E3-3BDE71AE678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81-4C46-80E3-3BDE71AE678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81-4C46-80E3-3BDE71AE678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81-4C46-80E3-3BDE71AE678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81-4C46-80E3-3BDE71AE678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81-4C46-80E3-3BDE71AE678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D81-4C46-80E3-3BDE71AE678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D81-4C46-80E3-3BDE71AE678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D81-4C46-80E3-3BDE71AE678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D81-4C46-80E3-3BDE71AE678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D81-4C46-80E3-3BDE71AE678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D81-4C46-80E3-3BDE71AE6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Faculty Hospital Plzen</c:v>
                </c:pt>
                <c:pt idx="1">
                  <c:v>Central military hospital</c:v>
                </c:pt>
                <c:pt idx="2">
                  <c:v>St. Anne's University Hospital Brno</c:v>
                </c:pt>
                <c:pt idx="3">
                  <c:v>University Hospital Motol Prague</c:v>
                </c:pt>
                <c:pt idx="4">
                  <c:v>Vítkovice Hospital Ostrava</c:v>
                </c:pt>
                <c:pt idx="5">
                  <c:v>Regional hospital Liberec</c:v>
                </c:pt>
                <c:pt idx="6">
                  <c:v>University Hospital Brno</c:v>
                </c:pt>
                <c:pt idx="7">
                  <c:v>Na Homolce Hospital</c:v>
                </c:pt>
                <c:pt idx="8">
                  <c:v>Hospital České Budějovice</c:v>
                </c:pt>
                <c:pt idx="9">
                  <c:v>University Hospital Ostrava</c:v>
                </c:pt>
                <c:pt idx="10">
                  <c:v>Faculty Hospital Kralovske Vinohrady Prague</c:v>
                </c:pt>
                <c:pt idx="11">
                  <c:v>University Hospital Olomouc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156.0</c:v>
                </c:pt>
                <c:pt idx="1">
                  <c:v>95.0</c:v>
                </c:pt>
                <c:pt idx="2">
                  <c:v>93.5</c:v>
                </c:pt>
                <c:pt idx="3">
                  <c:v>73.0</c:v>
                </c:pt>
                <c:pt idx="4">
                  <c:v>61.0</c:v>
                </c:pt>
                <c:pt idx="5">
                  <c:v>56.0</c:v>
                </c:pt>
                <c:pt idx="6">
                  <c:v>55.0</c:v>
                </c:pt>
                <c:pt idx="7">
                  <c:v>49.0</c:v>
                </c:pt>
                <c:pt idx="8">
                  <c:v>44.5</c:v>
                </c:pt>
                <c:pt idx="9">
                  <c:v>44.5</c:v>
                </c:pt>
                <c:pt idx="10">
                  <c:v>42.5</c:v>
                </c:pt>
                <c:pt idx="11">
                  <c:v>33.0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CD81-4C46-80E3-3BDE71AE67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651064"/>
        <c:axId val="-2071658680"/>
      </c:barChart>
      <c:catAx>
        <c:axId val="-2071651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Roboto"/>
              </a:defRPr>
            </a:pPr>
            <a:endParaRPr lang="en-US"/>
          </a:p>
        </c:txPr>
        <c:crossAx val="-2071658680"/>
        <c:crosses val="autoZero"/>
        <c:auto val="1"/>
        <c:lblAlgn val="ctr"/>
        <c:lblOffset val="100"/>
        <c:tickLblSkip val="1"/>
        <c:noMultiLvlLbl val="0"/>
      </c:catAx>
      <c:valAx>
        <c:axId val="-2071658680"/>
        <c:scaling>
          <c:orientation val="minMax"/>
          <c:max val="156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65106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82-412F-91F1-F9152EBA240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82-412F-91F1-F9152EBA240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82-412F-91F1-F9152EBA240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82-412F-91F1-F9152EBA240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82-412F-91F1-F9152EBA240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82-412F-91F1-F9152EBA240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82-412F-91F1-F9152EBA240B}"/>
              </c:ext>
            </c:extLst>
          </c:dPt>
          <c:dPt>
            <c:idx val="7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882-412F-91F1-F9152EBA240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882-412F-91F1-F9152EBA240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882-412F-91F1-F9152EBA240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882-412F-91F1-F9152EBA240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882-412F-91F1-F9152EBA240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882-412F-91F1-F9152EBA240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882-412F-91F1-F9152EBA240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882-412F-91F1-F9152EBA240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882-412F-91F1-F9152EBA240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882-412F-91F1-F9152EBA240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882-412F-91F1-F9152EBA240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882-412F-91F1-F9152EBA240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882-412F-91F1-F9152EBA240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882-412F-91F1-F9152EBA240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882-412F-91F1-F9152EBA240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882-412F-91F1-F9152EBA240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882-412F-91F1-F9152EBA240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882-412F-91F1-F9152EBA240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882-412F-91F1-F9152EBA240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882-412F-91F1-F9152EBA240B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882-412F-91F1-F9152EBA240B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882-412F-91F1-F9152EBA240B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882-412F-91F1-F9152EBA2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Jihlava Hospital </c:v>
                </c:pt>
                <c:pt idx="1">
                  <c:v>Hospital Kolín - Středočeský kraj</c:v>
                </c:pt>
                <c:pt idx="2">
                  <c:v>Hospital Trinec</c:v>
                </c:pt>
                <c:pt idx="3">
                  <c:v>Hospital Břeclav</c:v>
                </c:pt>
                <c:pt idx="4">
                  <c:v>Karlovarská krajská nemocnice, a.s.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Czech Republic</c:v>
                </c:pt>
                <c:pt idx="8">
                  <c:v>Decin Hospital, Krajska zdravotni, a.s.</c:v>
                </c:pt>
                <c:pt idx="9">
                  <c:v>Regional hospital Pardubice</c:v>
                </c:pt>
                <c:pt idx="10">
                  <c:v>Na Homolce Hospital</c:v>
                </c:pt>
                <c:pt idx="11">
                  <c:v>Central military hospital</c:v>
                </c:pt>
                <c:pt idx="12">
                  <c:v>Krajská zdravotní, a.s. - Nemocnice Chomutov, o.z.</c:v>
                </c:pt>
                <c:pt idx="13">
                  <c:v>University Hospital Brno</c:v>
                </c:pt>
                <c:pt idx="14">
                  <c:v>University Hospital Olomouc</c:v>
                </c:pt>
                <c:pt idx="15">
                  <c:v>Regional hospital Liberec</c:v>
                </c:pt>
                <c:pt idx="16">
                  <c:v>Associated Medical Devices Krnov - Neurology</c:v>
                </c:pt>
                <c:pt idx="17">
                  <c:v>Hospital Blansko</c:v>
                </c:pt>
                <c:pt idx="18">
                  <c:v>St. Anne's University Hospital Brno</c:v>
                </c:pt>
                <c:pt idx="19">
                  <c:v>Hospital Teplice</c:v>
                </c:pt>
                <c:pt idx="20">
                  <c:v>University Hospital Motol Prague</c:v>
                </c:pt>
                <c:pt idx="21">
                  <c:v>Regional Hospital of Uherské Hradiště</c:v>
                </c:pt>
                <c:pt idx="22">
                  <c:v>Litomerice city hospital</c:v>
                </c:pt>
                <c:pt idx="23">
                  <c:v>University Hospital Ostrava</c:v>
                </c:pt>
                <c:pt idx="24">
                  <c:v>Pisek Hospital</c:v>
                </c:pt>
                <c:pt idx="25">
                  <c:v>Hospital České Budějovice</c:v>
                </c:pt>
                <c:pt idx="26">
                  <c:v>Faculty Hospital Kralovske Vinohrady Prague</c:v>
                </c:pt>
                <c:pt idx="27">
                  <c:v>Vítkovice Hospital Ostrava</c:v>
                </c:pt>
                <c:pt idx="28">
                  <c:v>Municipal Hospital Ostrava</c:v>
                </c:pt>
                <c:pt idx="29">
                  <c:v>Faculty Hospital Plzen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231.0</c:v>
                </c:pt>
                <c:pt idx="1">
                  <c:v>86.5</c:v>
                </c:pt>
                <c:pt idx="2">
                  <c:v>75.0</c:v>
                </c:pt>
                <c:pt idx="3">
                  <c:v>73.0</c:v>
                </c:pt>
                <c:pt idx="4">
                  <c:v>70.0</c:v>
                </c:pt>
                <c:pt idx="5">
                  <c:v>67.0</c:v>
                </c:pt>
                <c:pt idx="6">
                  <c:v>65.0</c:v>
                </c:pt>
                <c:pt idx="7">
                  <c:v>60.0</c:v>
                </c:pt>
                <c:pt idx="8">
                  <c:v>57.0</c:v>
                </c:pt>
                <c:pt idx="9">
                  <c:v>34.0</c:v>
                </c:pt>
                <c:pt idx="10">
                  <c:v>26.0</c:v>
                </c:pt>
                <c:pt idx="11">
                  <c:v>25.0</c:v>
                </c:pt>
                <c:pt idx="12">
                  <c:v>22.0</c:v>
                </c:pt>
                <c:pt idx="13">
                  <c:v>15.0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A882-412F-91F1-F9152EBA24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5293832"/>
        <c:axId val="-2089729944"/>
      </c:barChart>
      <c:catAx>
        <c:axId val="-2125293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9729944"/>
        <c:crosses val="autoZero"/>
        <c:auto val="1"/>
        <c:lblAlgn val="ctr"/>
        <c:lblOffset val="100"/>
        <c:tickLblSkip val="1"/>
        <c:noMultiLvlLbl val="0"/>
      </c:catAx>
      <c:valAx>
        <c:axId val="-2089729944"/>
        <c:scaling>
          <c:orientation val="minMax"/>
          <c:max val="231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29383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Rekanalizační výkony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21.97</c:v>
                </c:pt>
                <c:pt idx="1">
                  <c:v>28.26</c:v>
                </c:pt>
                <c:pt idx="2">
                  <c:v>23.48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45-4547-9A57-45F3C024F3A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4.49</c:v>
                </c:pt>
                <c:pt idx="1">
                  <c:v>17.39</c:v>
                </c:pt>
                <c:pt idx="2">
                  <c:v>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45-4547-9A57-45F3C024F3A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1.05</c:v>
                </c:pt>
                <c:pt idx="1">
                  <c:v>0.0</c:v>
                </c:pt>
                <c:pt idx="2">
                  <c:v>2.02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45-4547-9A57-45F3C024F3A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45-4547-9A57-45F3C024F3A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8478216"/>
        <c:axId val="-2000050728"/>
      </c:barChart>
      <c:catAx>
        <c:axId val="-2128478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050728"/>
        <c:crosses val="autoZero"/>
        <c:auto val="1"/>
        <c:lblAlgn val="ctr"/>
        <c:lblOffset val="100"/>
        <c:tickLblSkip val="1"/>
        <c:noMultiLvlLbl val="0"/>
      </c:catAx>
      <c:valAx>
        <c:axId val="-2000050728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8478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Medián Door-To-Needle time (v minutách)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71-4BD2-BFC9-4CD47B2CFE27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71-4BD2-BFC9-4CD47B2CFE27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71-4BD2-BFC9-4CD47B2CF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30.0</c:v>
                </c:pt>
                <c:pt idx="1">
                  <c:v>23.0</c:v>
                </c:pt>
                <c:pt idx="2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71-4BD2-BFC9-4CD47B2CF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2980984"/>
        <c:axId val="-2001140168"/>
      </c:barChart>
      <c:catAx>
        <c:axId val="-2122980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1140168"/>
        <c:crosses val="autoZero"/>
        <c:auto val="1"/>
        <c:lblAlgn val="ctr"/>
        <c:lblOffset val="100"/>
        <c:tickLblSkip val="1"/>
        <c:noMultiLvlLbl val="0"/>
      </c:catAx>
      <c:valAx>
        <c:axId val="-2001140168"/>
        <c:scaling>
          <c:orientation val="minMax"/>
          <c:max val="3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298098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Medián Door-To-Groin time (v minutách)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12-4316-88F5-3360B3E05CC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12-4316-88F5-3360B3E05CC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12-4316-88F5-3360B3E05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62.5</c:v>
                </c:pt>
                <c:pt idx="1">
                  <c:v>46.5</c:v>
                </c:pt>
                <c:pt idx="2">
                  <c:v>55.0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12-4316-88F5-3360B3E05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1607480"/>
        <c:axId val="-2001603560"/>
      </c:barChart>
      <c:catAx>
        <c:axId val="-2001607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1603560"/>
        <c:crosses val="autoZero"/>
        <c:auto val="1"/>
        <c:lblAlgn val="ctr"/>
        <c:lblOffset val="100"/>
        <c:tickLblSkip val="1"/>
        <c:noMultiLvlLbl val="0"/>
      </c:catAx>
      <c:valAx>
        <c:axId val="-2001603560"/>
        <c:scaling>
          <c:orientation val="minMax"/>
          <c:max val="7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0160748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Hospital Teplice</c:v>
                </c:pt>
                <c:pt idx="1">
                  <c:v>Vítkovice Hospital Ostrava</c:v>
                </c:pt>
                <c:pt idx="2">
                  <c:v>T.Bata Regional Hospital Zlín</c:v>
                </c:pt>
                <c:pt idx="3">
                  <c:v>Karlovarská krajská nemocnice, a.s.</c:v>
                </c:pt>
                <c:pt idx="4">
                  <c:v>Litomerice city hospital</c:v>
                </c:pt>
                <c:pt idx="5">
                  <c:v>Hospital Břeclav</c:v>
                </c:pt>
                <c:pt idx="6">
                  <c:v>Hospital Kolín - Středočeský kraj</c:v>
                </c:pt>
                <c:pt idx="7">
                  <c:v>Regional Hospital of Uherské Hradiště</c:v>
                </c:pt>
                <c:pt idx="8">
                  <c:v>St. Anne's University Hospital Brno</c:v>
                </c:pt>
                <c:pt idx="9">
                  <c:v>Hospital České Budějovice</c:v>
                </c:pt>
                <c:pt idx="10">
                  <c:v>Faculty Hospital Kralovske Vinohrady Prague</c:v>
                </c:pt>
                <c:pt idx="11">
                  <c:v>Pisek Hospital</c:v>
                </c:pt>
                <c:pt idx="12">
                  <c:v>Regional hospital Pardubice</c:v>
                </c:pt>
                <c:pt idx="13">
                  <c:v>Faculty Hospital Plzen</c:v>
                </c:pt>
                <c:pt idx="14">
                  <c:v>Czech Republic</c:v>
                </c:pt>
                <c:pt idx="15">
                  <c:v>Central military hospital</c:v>
                </c:pt>
                <c:pt idx="16">
                  <c:v>University Hospital Brno</c:v>
                </c:pt>
                <c:pt idx="17">
                  <c:v>Karvinska hornicka nemocnice</c:v>
                </c:pt>
                <c:pt idx="18">
                  <c:v>Na Homolce Hospital</c:v>
                </c:pt>
                <c:pt idx="19">
                  <c:v>Regional hospital Liberec</c:v>
                </c:pt>
                <c:pt idx="20">
                  <c:v>Krajská zdravotní, a.s. - Nemocnice Chomutov, o.z.</c:v>
                </c:pt>
                <c:pt idx="21">
                  <c:v>University Hospital Motol Prague</c:v>
                </c:pt>
                <c:pt idx="22">
                  <c:v>Municipal Hospital Ostrava</c:v>
                </c:pt>
                <c:pt idx="23">
                  <c:v>Decin Hospital, Krajska zdravotni, a.s.</c:v>
                </c:pt>
                <c:pt idx="24">
                  <c:v>Hospital Trinec</c:v>
                </c:pt>
                <c:pt idx="25">
                  <c:v>Jihlava Hospital </c:v>
                </c:pt>
                <c:pt idx="26">
                  <c:v>Hospital Blansko</c:v>
                </c:pt>
                <c:pt idx="27">
                  <c:v>University Hospital Olomouc</c:v>
                </c:pt>
                <c:pt idx="28">
                  <c:v>University Hospital Ostrava</c:v>
                </c:pt>
                <c:pt idx="29">
                  <c:v>Associated Medical Devices Krnov - Neurology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5.71</c:v>
                </c:pt>
                <c:pt idx="3">
                  <c:v>21.43</c:v>
                </c:pt>
                <c:pt idx="4">
                  <c:v>40.0</c:v>
                </c:pt>
                <c:pt idx="5">
                  <c:v>44.44</c:v>
                </c:pt>
                <c:pt idx="6">
                  <c:v>45.45</c:v>
                </c:pt>
                <c:pt idx="7">
                  <c:v>45.65</c:v>
                </c:pt>
                <c:pt idx="8">
                  <c:v>50.0</c:v>
                </c:pt>
                <c:pt idx="9">
                  <c:v>50.0</c:v>
                </c:pt>
                <c:pt idx="10">
                  <c:v>56.67</c:v>
                </c:pt>
                <c:pt idx="11">
                  <c:v>56.67</c:v>
                </c:pt>
                <c:pt idx="12">
                  <c:v>57.14</c:v>
                </c:pt>
                <c:pt idx="13">
                  <c:v>57.45</c:v>
                </c:pt>
                <c:pt idx="14">
                  <c:v>61.52</c:v>
                </c:pt>
                <c:pt idx="15">
                  <c:v>68.97</c:v>
                </c:pt>
                <c:pt idx="16">
                  <c:v>69.44</c:v>
                </c:pt>
                <c:pt idx="17">
                  <c:v>69.77</c:v>
                </c:pt>
                <c:pt idx="18">
                  <c:v>71.79</c:v>
                </c:pt>
                <c:pt idx="19">
                  <c:v>75.76</c:v>
                </c:pt>
                <c:pt idx="20">
                  <c:v>76.19</c:v>
                </c:pt>
                <c:pt idx="21">
                  <c:v>83.33</c:v>
                </c:pt>
                <c:pt idx="22">
                  <c:v>85.11</c:v>
                </c:pt>
                <c:pt idx="23">
                  <c:v>90.0</c:v>
                </c:pt>
                <c:pt idx="24">
                  <c:v>90.91</c:v>
                </c:pt>
                <c:pt idx="25">
                  <c:v>92.59</c:v>
                </c:pt>
                <c:pt idx="26">
                  <c:v>92.59</c:v>
                </c:pt>
                <c:pt idx="27">
                  <c:v>94.12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8-403C-ACAA-A288396804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Teplice</c:v>
                </c:pt>
                <c:pt idx="1">
                  <c:v>Vítkovice Hospital Ostrava</c:v>
                </c:pt>
                <c:pt idx="2">
                  <c:v>T.Bata Regional Hospital Zlín</c:v>
                </c:pt>
                <c:pt idx="3">
                  <c:v>Karlovarská krajská nemocnice, a.s.</c:v>
                </c:pt>
                <c:pt idx="4">
                  <c:v>Litomerice city hospital</c:v>
                </c:pt>
                <c:pt idx="5">
                  <c:v>Hospital Břeclav</c:v>
                </c:pt>
                <c:pt idx="6">
                  <c:v>Hospital Kolín - Středočeský kraj</c:v>
                </c:pt>
                <c:pt idx="7">
                  <c:v>Regional Hospital of Uherské Hradiště</c:v>
                </c:pt>
                <c:pt idx="8">
                  <c:v>St. Anne's University Hospital Brno</c:v>
                </c:pt>
                <c:pt idx="9">
                  <c:v>Hospital České Budějovice</c:v>
                </c:pt>
                <c:pt idx="10">
                  <c:v>Faculty Hospital Kralovske Vinohrady Prague</c:v>
                </c:pt>
                <c:pt idx="11">
                  <c:v>Pisek Hospital</c:v>
                </c:pt>
                <c:pt idx="12">
                  <c:v>Regional hospital Pardubice</c:v>
                </c:pt>
                <c:pt idx="13">
                  <c:v>Faculty Hospital Plzen</c:v>
                </c:pt>
                <c:pt idx="14">
                  <c:v>Czech Republic</c:v>
                </c:pt>
                <c:pt idx="15">
                  <c:v>Central military hospital</c:v>
                </c:pt>
                <c:pt idx="16">
                  <c:v>University Hospital Brno</c:v>
                </c:pt>
                <c:pt idx="17">
                  <c:v>Karvinska hornicka nemocnice</c:v>
                </c:pt>
                <c:pt idx="18">
                  <c:v>Na Homolce Hospital</c:v>
                </c:pt>
                <c:pt idx="19">
                  <c:v>Regional hospital Liberec</c:v>
                </c:pt>
                <c:pt idx="20">
                  <c:v>Krajská zdravotní, a.s. - Nemocnice Chomutov, o.z.</c:v>
                </c:pt>
                <c:pt idx="21">
                  <c:v>University Hospital Motol Prague</c:v>
                </c:pt>
                <c:pt idx="22">
                  <c:v>Municipal Hospital Ostrava</c:v>
                </c:pt>
                <c:pt idx="23">
                  <c:v>Decin Hospital, Krajska zdravotni, a.s.</c:v>
                </c:pt>
                <c:pt idx="24">
                  <c:v>Hospital Trinec</c:v>
                </c:pt>
                <c:pt idx="25">
                  <c:v>Jihlava Hospital </c:v>
                </c:pt>
                <c:pt idx="26">
                  <c:v>Hospital Blansko</c:v>
                </c:pt>
                <c:pt idx="27">
                  <c:v>University Hospital Olomouc</c:v>
                </c:pt>
                <c:pt idx="28">
                  <c:v>University Hospital Ostrava</c:v>
                </c:pt>
                <c:pt idx="29">
                  <c:v>Associated Medical Devices Krnov - Neurology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2.94</c:v>
                </c:pt>
                <c:pt idx="1">
                  <c:v>69.09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5.56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4.26</c:v>
                </c:pt>
                <c:pt idx="14">
                  <c:v>5.03</c:v>
                </c:pt>
                <c:pt idx="15">
                  <c:v>6.9</c:v>
                </c:pt>
                <c:pt idx="16">
                  <c:v>0.0</c:v>
                </c:pt>
                <c:pt idx="17">
                  <c:v>9.3</c:v>
                </c:pt>
                <c:pt idx="18">
                  <c:v>5.13</c:v>
                </c:pt>
                <c:pt idx="19">
                  <c:v>0.0</c:v>
                </c:pt>
                <c:pt idx="20">
                  <c:v>2.38</c:v>
                </c:pt>
                <c:pt idx="21">
                  <c:v>0.0</c:v>
                </c:pt>
                <c:pt idx="22">
                  <c:v>4.26</c:v>
                </c:pt>
                <c:pt idx="23">
                  <c:v>0.0</c:v>
                </c:pt>
                <c:pt idx="24">
                  <c:v>6.06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D8-403C-ACAA-A288396804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Teplice</c:v>
                </c:pt>
                <c:pt idx="1">
                  <c:v>Vítkovice Hospital Ostrava</c:v>
                </c:pt>
                <c:pt idx="2">
                  <c:v>T.Bata Regional Hospital Zlín</c:v>
                </c:pt>
                <c:pt idx="3">
                  <c:v>Karlovarská krajská nemocnice, a.s.</c:v>
                </c:pt>
                <c:pt idx="4">
                  <c:v>Litomerice city hospital</c:v>
                </c:pt>
                <c:pt idx="5">
                  <c:v>Hospital Břeclav</c:v>
                </c:pt>
                <c:pt idx="6">
                  <c:v>Hospital Kolín - Středočeský kraj</c:v>
                </c:pt>
                <c:pt idx="7">
                  <c:v>Regional Hospital of Uherské Hradiště</c:v>
                </c:pt>
                <c:pt idx="8">
                  <c:v>St. Anne's University Hospital Brno</c:v>
                </c:pt>
                <c:pt idx="9">
                  <c:v>Hospital České Budějovice</c:v>
                </c:pt>
                <c:pt idx="10">
                  <c:v>Faculty Hospital Kralovske Vinohrady Prague</c:v>
                </c:pt>
                <c:pt idx="11">
                  <c:v>Pisek Hospital</c:v>
                </c:pt>
                <c:pt idx="12">
                  <c:v>Regional hospital Pardubice</c:v>
                </c:pt>
                <c:pt idx="13">
                  <c:v>Faculty Hospital Plzen</c:v>
                </c:pt>
                <c:pt idx="14">
                  <c:v>Czech Republic</c:v>
                </c:pt>
                <c:pt idx="15">
                  <c:v>Central military hospital</c:v>
                </c:pt>
                <c:pt idx="16">
                  <c:v>University Hospital Brno</c:v>
                </c:pt>
                <c:pt idx="17">
                  <c:v>Karvinska hornicka nemocnice</c:v>
                </c:pt>
                <c:pt idx="18">
                  <c:v>Na Homolce Hospital</c:v>
                </c:pt>
                <c:pt idx="19">
                  <c:v>Regional hospital Liberec</c:v>
                </c:pt>
                <c:pt idx="20">
                  <c:v>Krajská zdravotní, a.s. - Nemocnice Chomutov, o.z.</c:v>
                </c:pt>
                <c:pt idx="21">
                  <c:v>University Hospital Motol Prague</c:v>
                </c:pt>
                <c:pt idx="22">
                  <c:v>Municipal Hospital Ostrava</c:v>
                </c:pt>
                <c:pt idx="23">
                  <c:v>Decin Hospital, Krajska zdravotni, a.s.</c:v>
                </c:pt>
                <c:pt idx="24">
                  <c:v>Hospital Trinec</c:v>
                </c:pt>
                <c:pt idx="25">
                  <c:v>Jihlava Hospital </c:v>
                </c:pt>
                <c:pt idx="26">
                  <c:v>Hospital Blansko</c:v>
                </c:pt>
                <c:pt idx="27">
                  <c:v>University Hospital Olomouc</c:v>
                </c:pt>
                <c:pt idx="28">
                  <c:v>University Hospital Ostrava</c:v>
                </c:pt>
                <c:pt idx="29">
                  <c:v>Associated Medical Devices Krnov - Neurology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97.06</c:v>
                </c:pt>
                <c:pt idx="1">
                  <c:v>0.0</c:v>
                </c:pt>
                <c:pt idx="2">
                  <c:v>91.43</c:v>
                </c:pt>
                <c:pt idx="3">
                  <c:v>75.0</c:v>
                </c:pt>
                <c:pt idx="4">
                  <c:v>45.0</c:v>
                </c:pt>
                <c:pt idx="5">
                  <c:v>36.11</c:v>
                </c:pt>
                <c:pt idx="6">
                  <c:v>43.18</c:v>
                </c:pt>
                <c:pt idx="7">
                  <c:v>39.13</c:v>
                </c:pt>
                <c:pt idx="8">
                  <c:v>25.0</c:v>
                </c:pt>
                <c:pt idx="9">
                  <c:v>35.48</c:v>
                </c:pt>
                <c:pt idx="10">
                  <c:v>36.67</c:v>
                </c:pt>
                <c:pt idx="11">
                  <c:v>40.0</c:v>
                </c:pt>
                <c:pt idx="12">
                  <c:v>38.1</c:v>
                </c:pt>
                <c:pt idx="13">
                  <c:v>29.79</c:v>
                </c:pt>
                <c:pt idx="14">
                  <c:v>24.01</c:v>
                </c:pt>
                <c:pt idx="15">
                  <c:v>17.23999999999999</c:v>
                </c:pt>
                <c:pt idx="16">
                  <c:v>27.78</c:v>
                </c:pt>
                <c:pt idx="17">
                  <c:v>11.63</c:v>
                </c:pt>
                <c:pt idx="18">
                  <c:v>2.56</c:v>
                </c:pt>
                <c:pt idx="19">
                  <c:v>0.0</c:v>
                </c:pt>
                <c:pt idx="20">
                  <c:v>9.52</c:v>
                </c:pt>
                <c:pt idx="21">
                  <c:v>11.67</c:v>
                </c:pt>
                <c:pt idx="22">
                  <c:v>2.13</c:v>
                </c:pt>
                <c:pt idx="23">
                  <c:v>3.33</c:v>
                </c:pt>
                <c:pt idx="24">
                  <c:v>3.03</c:v>
                </c:pt>
                <c:pt idx="25">
                  <c:v>3.7</c:v>
                </c:pt>
                <c:pt idx="26">
                  <c:v>7.41</c:v>
                </c:pt>
                <c:pt idx="27">
                  <c:v>3.92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D8-403C-ACAA-A28839680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827064"/>
        <c:axId val="-2128518664"/>
      </c:barChart>
      <c:catAx>
        <c:axId val="2127827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8518664"/>
        <c:crosses val="autoZero"/>
        <c:auto val="1"/>
        <c:lblAlgn val="ctr"/>
        <c:lblOffset val="100"/>
        <c:tickLblSkip val="1"/>
        <c:noMultiLvlLbl val="0"/>
      </c:catAx>
      <c:valAx>
        <c:axId val="-212851866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278270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Celkem pacientů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F9-4C26-89F7-B459EDA1143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F9-4C26-89F7-B459EDA1143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F9-4C26-89F7-B459EDA114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1204.0</c:v>
                </c:pt>
                <c:pt idx="1">
                  <c:v>52.0</c:v>
                </c:pt>
                <c:pt idx="2">
                  <c:v>1389.0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F9-4C26-89F7-B459EDA11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4458472"/>
        <c:axId val="-2136611128"/>
      </c:barChart>
      <c:catAx>
        <c:axId val="-2004458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611128"/>
        <c:crosses val="autoZero"/>
        <c:auto val="1"/>
        <c:lblAlgn val="ctr"/>
        <c:lblOffset val="100"/>
        <c:tickLblSkip val="1"/>
        <c:noMultiLvlLbl val="0"/>
      </c:catAx>
      <c:valAx>
        <c:axId val="-2136611128"/>
        <c:scaling>
          <c:orientation val="minMax"/>
          <c:max val="13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0445847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dysphagia screening time - Within first 24 hours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A8-402D-8440-DF836113B18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A8-402D-8440-DF836113B18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A8-402D-8440-DF836113B18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A8-402D-8440-DF836113B18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A8-402D-8440-DF836113B18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2A8-402D-8440-DF836113B18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2A8-402D-8440-DF836113B18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2A8-402D-8440-DF836113B18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2A8-402D-8440-DF836113B18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2A8-402D-8440-DF836113B18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2A8-402D-8440-DF836113B189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2A8-402D-8440-DF836113B18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2A8-402D-8440-DF836113B18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2A8-402D-8440-DF836113B18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2A8-402D-8440-DF836113B18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2A8-402D-8440-DF836113B18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2A8-402D-8440-DF836113B18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2A8-402D-8440-DF836113B18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2A8-402D-8440-DF836113B18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2A8-402D-8440-DF836113B18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2A8-402D-8440-DF836113B18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2A8-402D-8440-DF836113B18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2A8-402D-8440-DF836113B18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2A8-402D-8440-DF836113B18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2A8-402D-8440-DF836113B18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2A8-402D-8440-DF836113B18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2A8-402D-8440-DF836113B18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2A8-402D-8440-DF836113B18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2A8-402D-8440-DF836113B18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02A8-402D-8440-DF836113B1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Teplice</c:v>
                </c:pt>
                <c:pt idx="1">
                  <c:v>T.Bata Regional Hospital Zlín</c:v>
                </c:pt>
                <c:pt idx="2">
                  <c:v>Faculty Hospital Kralovske Vinohrady Prague</c:v>
                </c:pt>
                <c:pt idx="3">
                  <c:v>University Hospital Brno</c:v>
                </c:pt>
                <c:pt idx="4">
                  <c:v>Pisek Hospital</c:v>
                </c:pt>
                <c:pt idx="5">
                  <c:v>Municipal Hospital Ostrava</c:v>
                </c:pt>
                <c:pt idx="6">
                  <c:v>Hospital České Budějovice</c:v>
                </c:pt>
                <c:pt idx="7">
                  <c:v>Regional Hospital of Uherské Hradiště</c:v>
                </c:pt>
                <c:pt idx="8">
                  <c:v>Decin Hospital, Krajska zdravotni, a.s.</c:v>
                </c:pt>
                <c:pt idx="9">
                  <c:v>Faculty Hospital Plzen</c:v>
                </c:pt>
                <c:pt idx="10">
                  <c:v>Na Homolce Hospital</c:v>
                </c:pt>
                <c:pt idx="11">
                  <c:v>Czech Republic</c:v>
                </c:pt>
                <c:pt idx="12">
                  <c:v>Hospital Trinec</c:v>
                </c:pt>
                <c:pt idx="13">
                  <c:v>University Hospital Motol Prague</c:v>
                </c:pt>
                <c:pt idx="14">
                  <c:v>Central military hospital</c:v>
                </c:pt>
                <c:pt idx="15">
                  <c:v>Hospital Břeclav</c:v>
                </c:pt>
                <c:pt idx="16">
                  <c:v>Hospital Kolín - Středočeský kraj</c:v>
                </c:pt>
                <c:pt idx="17">
                  <c:v>Associated Medical Devices Krnov - Neurology</c:v>
                </c:pt>
                <c:pt idx="18">
                  <c:v>Regional hospital Liberec</c:v>
                </c:pt>
                <c:pt idx="19">
                  <c:v>University Hospital Olomouc</c:v>
                </c:pt>
                <c:pt idx="20">
                  <c:v>St. Anne's University Hospital Brno</c:v>
                </c:pt>
                <c:pt idx="21">
                  <c:v>Regional hospital Pardubice</c:v>
                </c:pt>
                <c:pt idx="22">
                  <c:v>Karvinska hornicka nemocnice</c:v>
                </c:pt>
                <c:pt idx="23">
                  <c:v>Litomerice city hospital</c:v>
                </c:pt>
                <c:pt idx="24">
                  <c:v>University Hospital Ostrava</c:v>
                </c:pt>
                <c:pt idx="25">
                  <c:v>Karlovarská krajská nemocnice, a.s.</c:v>
                </c:pt>
                <c:pt idx="26">
                  <c:v>Jihlava Hospital </c:v>
                </c:pt>
                <c:pt idx="27">
                  <c:v>Vítkovice Hospital Ostrava</c:v>
                </c:pt>
                <c:pt idx="28">
                  <c:v>Hospital Blansko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76.0</c:v>
                </c:pt>
                <c:pt idx="3">
                  <c:v>80.0</c:v>
                </c:pt>
                <c:pt idx="4">
                  <c:v>88.0</c:v>
                </c:pt>
                <c:pt idx="5">
                  <c:v>90.0</c:v>
                </c:pt>
                <c:pt idx="6">
                  <c:v>94.0</c:v>
                </c:pt>
                <c:pt idx="7">
                  <c:v>95.0</c:v>
                </c:pt>
                <c:pt idx="8">
                  <c:v>96.0</c:v>
                </c:pt>
                <c:pt idx="9">
                  <c:v>96.0</c:v>
                </c:pt>
                <c:pt idx="10">
                  <c:v>96.0</c:v>
                </c:pt>
                <c:pt idx="11">
                  <c:v>97.0</c:v>
                </c:pt>
                <c:pt idx="12">
                  <c:v>97.0</c:v>
                </c:pt>
                <c:pt idx="13">
                  <c:v>98.0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02A8-402D-8440-DF836113B1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9466888"/>
        <c:axId val="2127053752"/>
      </c:barChart>
      <c:catAx>
        <c:axId val="-2089466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7053752"/>
        <c:crosses val="autoZero"/>
        <c:auto val="1"/>
        <c:lblAlgn val="ctr"/>
        <c:lblOffset val="100"/>
        <c:tickLblSkip val="1"/>
        <c:noMultiLvlLbl val="0"/>
      </c:catAx>
      <c:valAx>
        <c:axId val="2127053752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946688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put on ventilator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E6-4912-BD2D-1D3952F07DD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6-4912-BD2D-1D3952F07DD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E6-4912-BD2D-1D3952F07DD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E6-4912-BD2D-1D3952F07DD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E6-4912-BD2D-1D3952F07DD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E6-4912-BD2D-1D3952F07DD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3E6-4912-BD2D-1D3952F07DD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3E6-4912-BD2D-1D3952F07DD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3E6-4912-BD2D-1D3952F07DD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3E6-4912-BD2D-1D3952F07DD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3E6-4912-BD2D-1D3952F07DD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3E6-4912-BD2D-1D3952F07DD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3E6-4912-BD2D-1D3952F07DD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3E6-4912-BD2D-1D3952F07DD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3E6-4912-BD2D-1D3952F07DD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3E6-4912-BD2D-1D3952F07DD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3E6-4912-BD2D-1D3952F07DD6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3E6-4912-BD2D-1D3952F07DD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3E6-4912-BD2D-1D3952F07DD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3E6-4912-BD2D-1D3952F07DD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3E6-4912-BD2D-1D3952F07DD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3E6-4912-BD2D-1D3952F07DD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93E6-4912-BD2D-1D3952F07DD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93E6-4912-BD2D-1D3952F07DD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93E6-4912-BD2D-1D3952F07DD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93E6-4912-BD2D-1D3952F07DD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93E6-4912-BD2D-1D3952F07DD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93E6-4912-BD2D-1D3952F07DD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93E6-4912-BD2D-1D3952F07DD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93E6-4912-BD2D-1D3952F07D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Hospital Teplice</c:v>
                </c:pt>
                <c:pt idx="2">
                  <c:v>Hospital Blansko</c:v>
                </c:pt>
                <c:pt idx="3">
                  <c:v>Litomerice city hospital</c:v>
                </c:pt>
                <c:pt idx="4">
                  <c:v>Karvinska hornicka nemocnice</c:v>
                </c:pt>
                <c:pt idx="5">
                  <c:v>Karlovarská krajská nemocnice, a.s.</c:v>
                </c:pt>
                <c:pt idx="6">
                  <c:v>Pisek Hospital</c:v>
                </c:pt>
                <c:pt idx="7">
                  <c:v>Regional hospital Pardubice</c:v>
                </c:pt>
                <c:pt idx="8">
                  <c:v>Vítkovice Hospital Ostrava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University Hospital Ostrava</c:v>
                </c:pt>
                <c:pt idx="12">
                  <c:v>Faculty Hospital Plzen</c:v>
                </c:pt>
                <c:pt idx="13">
                  <c:v>Hospital Kolín - Středočeský kraj</c:v>
                </c:pt>
                <c:pt idx="14">
                  <c:v>T.Bata Regional Hospital Zlín</c:v>
                </c:pt>
                <c:pt idx="15">
                  <c:v>Associated Medical Devices Krnov - Neurology</c:v>
                </c:pt>
                <c:pt idx="16">
                  <c:v>Jihlava Hospital </c:v>
                </c:pt>
                <c:pt idx="17">
                  <c:v>Czech Republic</c:v>
                </c:pt>
                <c:pt idx="18">
                  <c:v>University Hospital Brno</c:v>
                </c:pt>
                <c:pt idx="19">
                  <c:v>St. Anne's University Hospital Brno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University Hospital Motol Prague</c:v>
                </c:pt>
                <c:pt idx="23">
                  <c:v>Regional Hospital of Uherské Hradiště</c:v>
                </c:pt>
                <c:pt idx="24">
                  <c:v>Hospital Trinec</c:v>
                </c:pt>
                <c:pt idx="25">
                  <c:v>Decin Hospital, Krajska zdravotni, a.s.</c:v>
                </c:pt>
                <c:pt idx="26">
                  <c:v>Krajská zdravotní, a.s. - Nemocnice Chomutov, o.z.</c:v>
                </c:pt>
                <c:pt idx="27">
                  <c:v>Central military hospital</c:v>
                </c:pt>
                <c:pt idx="28">
                  <c:v>Regional hospital Liberec</c:v>
                </c:pt>
                <c:pt idx="29">
                  <c:v>Na Homolce Hospital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3.0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6.0</c:v>
                </c:pt>
                <c:pt idx="20">
                  <c:v>6.0</c:v>
                </c:pt>
                <c:pt idx="21">
                  <c:v>7.0</c:v>
                </c:pt>
                <c:pt idx="22">
                  <c:v>7.0</c:v>
                </c:pt>
                <c:pt idx="23">
                  <c:v>9.0</c:v>
                </c:pt>
                <c:pt idx="24">
                  <c:v>10.0</c:v>
                </c:pt>
                <c:pt idx="25">
                  <c:v>10.0</c:v>
                </c:pt>
                <c:pt idx="26">
                  <c:v>12.0</c:v>
                </c:pt>
                <c:pt idx="27">
                  <c:v>14.0</c:v>
                </c:pt>
                <c:pt idx="28">
                  <c:v>21.0</c:v>
                </c:pt>
                <c:pt idx="29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93E6-4912-BD2D-1D3952F07D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4446232"/>
        <c:axId val="-2004720440"/>
      </c:barChart>
      <c:catAx>
        <c:axId val="-2004446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720440"/>
        <c:crosses val="autoZero"/>
        <c:auto val="1"/>
        <c:lblAlgn val="ctr"/>
        <c:lblOffset val="100"/>
        <c:tickLblSkip val="1"/>
        <c:noMultiLvlLbl val="0"/>
      </c:catAx>
      <c:valAx>
        <c:axId val="-200472044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44623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Regional Hospital of Uherské Hradiště</c:v>
                </c:pt>
                <c:pt idx="1">
                  <c:v>Hospital Teplice</c:v>
                </c:pt>
                <c:pt idx="2">
                  <c:v>Faculty Hospital Plzen</c:v>
                </c:pt>
                <c:pt idx="3">
                  <c:v>Hospital Trinec</c:v>
                </c:pt>
                <c:pt idx="4">
                  <c:v>T.Bata Regional Hospital Zlín</c:v>
                </c:pt>
                <c:pt idx="5">
                  <c:v>Hospital Kolín - Středočeský kraj</c:v>
                </c:pt>
                <c:pt idx="6">
                  <c:v>Litomerice city hospital</c:v>
                </c:pt>
                <c:pt idx="7">
                  <c:v>Hospital Blansko</c:v>
                </c:pt>
                <c:pt idx="8">
                  <c:v>Karvinska hornicka nemocnice</c:v>
                </c:pt>
                <c:pt idx="9">
                  <c:v>Decin Hospital, Krajska zdravotni, a.s.</c:v>
                </c:pt>
                <c:pt idx="10">
                  <c:v>Pisek Hospital</c:v>
                </c:pt>
                <c:pt idx="11">
                  <c:v>University Hospital Brno</c:v>
                </c:pt>
                <c:pt idx="12">
                  <c:v>Faculty Hospital Kralovske Vinohrady Prague</c:v>
                </c:pt>
                <c:pt idx="13">
                  <c:v>Jihlava Hospital </c:v>
                </c:pt>
                <c:pt idx="14">
                  <c:v>Vítkovice Hospital Ostrava</c:v>
                </c:pt>
                <c:pt idx="15">
                  <c:v>Hospital Břeclav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Regional hospital Pardubice</c:v>
                </c:pt>
                <c:pt idx="19">
                  <c:v>Czech Republic</c:v>
                </c:pt>
                <c:pt idx="20">
                  <c:v>University Hospital Motol Prague</c:v>
                </c:pt>
                <c:pt idx="21">
                  <c:v>Hospital České Budějovice</c:v>
                </c:pt>
                <c:pt idx="22">
                  <c:v>University Hospital Ostrava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Krajská zdravotní, a.s. - Nemocnice Chomutov, o.z.</c:v>
                </c:pt>
                <c:pt idx="26">
                  <c:v>Na Homolce Hospital</c:v>
                </c:pt>
                <c:pt idx="27">
                  <c:v>Regional hospital Liberec</c:v>
                </c:pt>
                <c:pt idx="28">
                  <c:v>Central military hospital</c:v>
                </c:pt>
                <c:pt idx="29">
                  <c:v>St. Anne's University Hospital Brno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1.11</c:v>
                </c:pt>
                <c:pt idx="20">
                  <c:v>1.79</c:v>
                </c:pt>
                <c:pt idx="21">
                  <c:v>1.96</c:v>
                </c:pt>
                <c:pt idx="22">
                  <c:v>2.22</c:v>
                </c:pt>
                <c:pt idx="23">
                  <c:v>2.33</c:v>
                </c:pt>
                <c:pt idx="24">
                  <c:v>2.33</c:v>
                </c:pt>
                <c:pt idx="25">
                  <c:v>3.03</c:v>
                </c:pt>
                <c:pt idx="26">
                  <c:v>3.23</c:v>
                </c:pt>
                <c:pt idx="27">
                  <c:v>3.7</c:v>
                </c:pt>
                <c:pt idx="28">
                  <c:v>4.17</c:v>
                </c:pt>
                <c:pt idx="29">
                  <c:v>4.649999999999999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7-4090-9267-DE47B570422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Regional Hospital of Uherské Hradiště</c:v>
                </c:pt>
                <c:pt idx="1">
                  <c:v>Hospital Teplice</c:v>
                </c:pt>
                <c:pt idx="2">
                  <c:v>Faculty Hospital Plzen</c:v>
                </c:pt>
                <c:pt idx="3">
                  <c:v>Hospital Trinec</c:v>
                </c:pt>
                <c:pt idx="4">
                  <c:v>T.Bata Regional Hospital Zlín</c:v>
                </c:pt>
                <c:pt idx="5">
                  <c:v>Hospital Kolín - Středočeský kraj</c:v>
                </c:pt>
                <c:pt idx="6">
                  <c:v>Litomerice city hospital</c:v>
                </c:pt>
                <c:pt idx="7">
                  <c:v>Hospital Blansko</c:v>
                </c:pt>
                <c:pt idx="8">
                  <c:v>Karvinska hornicka nemocnice</c:v>
                </c:pt>
                <c:pt idx="9">
                  <c:v>Decin Hospital, Krajska zdravotni, a.s.</c:v>
                </c:pt>
                <c:pt idx="10">
                  <c:v>Pisek Hospital</c:v>
                </c:pt>
                <c:pt idx="11">
                  <c:v>University Hospital Brno</c:v>
                </c:pt>
                <c:pt idx="12">
                  <c:v>Faculty Hospital Kralovske Vinohrady Prague</c:v>
                </c:pt>
                <c:pt idx="13">
                  <c:v>Jihlava Hospital </c:v>
                </c:pt>
                <c:pt idx="14">
                  <c:v>Vítkovice Hospital Ostrava</c:v>
                </c:pt>
                <c:pt idx="15">
                  <c:v>Hospital Břeclav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Regional hospital Pardubice</c:v>
                </c:pt>
                <c:pt idx="19">
                  <c:v>Czech Republic</c:v>
                </c:pt>
                <c:pt idx="20">
                  <c:v>University Hospital Motol Prague</c:v>
                </c:pt>
                <c:pt idx="21">
                  <c:v>Hospital České Budějovice</c:v>
                </c:pt>
                <c:pt idx="22">
                  <c:v>University Hospital Ostrava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Krajská zdravotní, a.s. - Nemocnice Chomutov, o.z.</c:v>
                </c:pt>
                <c:pt idx="26">
                  <c:v>Na Homolce Hospital</c:v>
                </c:pt>
                <c:pt idx="27">
                  <c:v>Regional hospital Liberec</c:v>
                </c:pt>
                <c:pt idx="28">
                  <c:v>Central military hospital</c:v>
                </c:pt>
                <c:pt idx="29">
                  <c:v>St. Anne's University Hospital Brno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2.56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A7-4090-9267-DE47B5704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543080"/>
        <c:axId val="-2004287496"/>
      </c:barChart>
      <c:catAx>
        <c:axId val="-2136543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287496"/>
        <c:crosses val="autoZero"/>
        <c:auto val="1"/>
        <c:lblAlgn val="ctr"/>
        <c:lblOffset val="100"/>
        <c:tickLblSkip val="1"/>
        <c:noMultiLvlLbl val="0"/>
      </c:catAx>
      <c:valAx>
        <c:axId val="-2004287496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5430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arteriální hypertenze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Na Homolce Hospital</c:v>
                </c:pt>
                <c:pt idx="3">
                  <c:v>Associated Medical Devices Krnov - Neurology</c:v>
                </c:pt>
                <c:pt idx="4">
                  <c:v>Karvinska hornicka nemocnice</c:v>
                </c:pt>
                <c:pt idx="5">
                  <c:v>Hospital Kolín - Středočeský kraj</c:v>
                </c:pt>
                <c:pt idx="6">
                  <c:v>Municipal Hospital Ostrava</c:v>
                </c:pt>
                <c:pt idx="7">
                  <c:v>Regional Hospital of Uherské Hradiště</c:v>
                </c:pt>
                <c:pt idx="8">
                  <c:v>Faculty Hospital Plzen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Faculty Hospital Kralovske Vinohrady Prague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Regional hospital Liberec</c:v>
                </c:pt>
                <c:pt idx="15">
                  <c:v>University Hospital Motol Prague</c:v>
                </c:pt>
                <c:pt idx="16">
                  <c:v>Czech Republic</c:v>
                </c:pt>
                <c:pt idx="17">
                  <c:v>Krajská zdravotní, a.s. - Nemocnice Chomutov, o.z.</c:v>
                </c:pt>
                <c:pt idx="18">
                  <c:v>St. Anne's University Hospital Brno</c:v>
                </c:pt>
                <c:pt idx="19">
                  <c:v>Central military hospital</c:v>
                </c:pt>
                <c:pt idx="20">
                  <c:v>University Hospital Brno</c:v>
                </c:pt>
                <c:pt idx="21">
                  <c:v>University Hospital Ostrava</c:v>
                </c:pt>
                <c:pt idx="22">
                  <c:v>Regional hospital Pardubice</c:v>
                </c:pt>
                <c:pt idx="23">
                  <c:v>Hospital Břeclav</c:v>
                </c:pt>
                <c:pt idx="24">
                  <c:v>Pisek Hospital</c:v>
                </c:pt>
                <c:pt idx="25">
                  <c:v>Hospital Teplice</c:v>
                </c:pt>
                <c:pt idx="26">
                  <c:v>T.Bata Regional Hospital Zlín</c:v>
                </c:pt>
                <c:pt idx="27">
                  <c:v>Litomerice city hospital</c:v>
                </c:pt>
                <c:pt idx="28">
                  <c:v>Hospital Blansko</c:v>
                </c:pt>
                <c:pt idx="29">
                  <c:v>Hospital Trinec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33.33</c:v>
                </c:pt>
                <c:pt idx="3">
                  <c:v>33.33</c:v>
                </c:pt>
                <c:pt idx="4">
                  <c:v>33.33</c:v>
                </c:pt>
                <c:pt idx="5">
                  <c:v>40.0</c:v>
                </c:pt>
                <c:pt idx="6">
                  <c:v>40.0</c:v>
                </c:pt>
                <c:pt idx="7">
                  <c:v>41.67</c:v>
                </c:pt>
                <c:pt idx="8">
                  <c:v>42.86</c:v>
                </c:pt>
                <c:pt idx="9">
                  <c:v>45.45</c:v>
                </c:pt>
                <c:pt idx="10">
                  <c:v>46.67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52.79</c:v>
                </c:pt>
                <c:pt idx="17">
                  <c:v>52.94</c:v>
                </c:pt>
                <c:pt idx="18">
                  <c:v>60.0</c:v>
                </c:pt>
                <c:pt idx="19">
                  <c:v>60.0</c:v>
                </c:pt>
                <c:pt idx="20">
                  <c:v>60.0</c:v>
                </c:pt>
                <c:pt idx="21">
                  <c:v>66.66999999999998</c:v>
                </c:pt>
                <c:pt idx="22">
                  <c:v>66.66999999999998</c:v>
                </c:pt>
                <c:pt idx="23">
                  <c:v>66.66999999999998</c:v>
                </c:pt>
                <c:pt idx="24">
                  <c:v>66.66999999999998</c:v>
                </c:pt>
                <c:pt idx="25">
                  <c:v>66.66999999999998</c:v>
                </c:pt>
                <c:pt idx="26">
                  <c:v>75.0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AA-4758-97B1-1F4FA90081D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aneurysma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Na Homolce Hospital</c:v>
                </c:pt>
                <c:pt idx="3">
                  <c:v>Associated Medical Devices Krnov - Neurology</c:v>
                </c:pt>
                <c:pt idx="4">
                  <c:v>Karvinska hornicka nemocnice</c:v>
                </c:pt>
                <c:pt idx="5">
                  <c:v>Hospital Kolín - Středočeský kraj</c:v>
                </c:pt>
                <c:pt idx="6">
                  <c:v>Municipal Hospital Ostrava</c:v>
                </c:pt>
                <c:pt idx="7">
                  <c:v>Regional Hospital of Uherské Hradiště</c:v>
                </c:pt>
                <c:pt idx="8">
                  <c:v>Faculty Hospital Plzen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Faculty Hospital Kralovske Vinohrady Prague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Regional hospital Liberec</c:v>
                </c:pt>
                <c:pt idx="15">
                  <c:v>University Hospital Motol Prague</c:v>
                </c:pt>
                <c:pt idx="16">
                  <c:v>Czech Republic</c:v>
                </c:pt>
                <c:pt idx="17">
                  <c:v>Krajská zdravotní, a.s. - Nemocnice Chomutov, o.z.</c:v>
                </c:pt>
                <c:pt idx="18">
                  <c:v>St. Anne's University Hospital Brno</c:v>
                </c:pt>
                <c:pt idx="19">
                  <c:v>Central military hospital</c:v>
                </c:pt>
                <c:pt idx="20">
                  <c:v>University Hospital Brno</c:v>
                </c:pt>
                <c:pt idx="21">
                  <c:v>University Hospital Ostrava</c:v>
                </c:pt>
                <c:pt idx="22">
                  <c:v>Regional hospital Pardubice</c:v>
                </c:pt>
                <c:pt idx="23">
                  <c:v>Hospital Břeclav</c:v>
                </c:pt>
                <c:pt idx="24">
                  <c:v>Pisek Hospital</c:v>
                </c:pt>
                <c:pt idx="25">
                  <c:v>Hospital Teplice</c:v>
                </c:pt>
                <c:pt idx="26">
                  <c:v>T.Bata Regional Hospital Zlín</c:v>
                </c:pt>
                <c:pt idx="27">
                  <c:v>Litomerice city hospital</c:v>
                </c:pt>
                <c:pt idx="28">
                  <c:v>Hospital Blansko</c:v>
                </c:pt>
                <c:pt idx="29">
                  <c:v>Hospital Trinec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9.09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0.62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AA-4758-97B1-1F4FA90081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Na Homolce Hospital</c:v>
                </c:pt>
                <c:pt idx="3">
                  <c:v>Associated Medical Devices Krnov - Neurology</c:v>
                </c:pt>
                <c:pt idx="4">
                  <c:v>Karvinska hornicka nemocnice</c:v>
                </c:pt>
                <c:pt idx="5">
                  <c:v>Hospital Kolín - Středočeský kraj</c:v>
                </c:pt>
                <c:pt idx="6">
                  <c:v>Municipal Hospital Ostrava</c:v>
                </c:pt>
                <c:pt idx="7">
                  <c:v>Regional Hospital of Uherské Hradiště</c:v>
                </c:pt>
                <c:pt idx="8">
                  <c:v>Faculty Hospital Plzen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Faculty Hospital Kralovske Vinohrady Prague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Regional hospital Liberec</c:v>
                </c:pt>
                <c:pt idx="15">
                  <c:v>University Hospital Motol Prague</c:v>
                </c:pt>
                <c:pt idx="16">
                  <c:v>Czech Republic</c:v>
                </c:pt>
                <c:pt idx="17">
                  <c:v>Krajská zdravotní, a.s. - Nemocnice Chomutov, o.z.</c:v>
                </c:pt>
                <c:pt idx="18">
                  <c:v>St. Anne's University Hospital Brno</c:v>
                </c:pt>
                <c:pt idx="19">
                  <c:v>Central military hospital</c:v>
                </c:pt>
                <c:pt idx="20">
                  <c:v>University Hospital Brno</c:v>
                </c:pt>
                <c:pt idx="21">
                  <c:v>University Hospital Ostrava</c:v>
                </c:pt>
                <c:pt idx="22">
                  <c:v>Regional hospital Pardubice</c:v>
                </c:pt>
                <c:pt idx="23">
                  <c:v>Hospital Břeclav</c:v>
                </c:pt>
                <c:pt idx="24">
                  <c:v>Pisek Hospital</c:v>
                </c:pt>
                <c:pt idx="25">
                  <c:v>Hospital Teplice</c:v>
                </c:pt>
                <c:pt idx="26">
                  <c:v>T.Bata Regional Hospital Zlín</c:v>
                </c:pt>
                <c:pt idx="27">
                  <c:v>Litomerice city hospital</c:v>
                </c:pt>
                <c:pt idx="28">
                  <c:v>Hospital Blansko</c:v>
                </c:pt>
                <c:pt idx="29">
                  <c:v>Hospital Trinec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40.0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16.67000000000001</c:v>
                </c:pt>
                <c:pt idx="15">
                  <c:v>50.0</c:v>
                </c:pt>
                <c:pt idx="16">
                  <c:v>3.11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AA-4758-97B1-1F4FA90081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terapie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Na Homolce Hospital</c:v>
                </c:pt>
                <c:pt idx="3">
                  <c:v>Associated Medical Devices Krnov - Neurology</c:v>
                </c:pt>
                <c:pt idx="4">
                  <c:v>Karvinska hornicka nemocnice</c:v>
                </c:pt>
                <c:pt idx="5">
                  <c:v>Hospital Kolín - Středočeský kraj</c:v>
                </c:pt>
                <c:pt idx="6">
                  <c:v>Municipal Hospital Ostrava</c:v>
                </c:pt>
                <c:pt idx="7">
                  <c:v>Regional Hospital of Uherské Hradiště</c:v>
                </c:pt>
                <c:pt idx="8">
                  <c:v>Faculty Hospital Plzen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Faculty Hospital Kralovske Vinohrady Prague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Regional hospital Liberec</c:v>
                </c:pt>
                <c:pt idx="15">
                  <c:v>University Hospital Motol Prague</c:v>
                </c:pt>
                <c:pt idx="16">
                  <c:v>Czech Republic</c:v>
                </c:pt>
                <c:pt idx="17">
                  <c:v>Krajská zdravotní, a.s. - Nemocnice Chomutov, o.z.</c:v>
                </c:pt>
                <c:pt idx="18">
                  <c:v>St. Anne's University Hospital Brno</c:v>
                </c:pt>
                <c:pt idx="19">
                  <c:v>Central military hospital</c:v>
                </c:pt>
                <c:pt idx="20">
                  <c:v>University Hospital Brno</c:v>
                </c:pt>
                <c:pt idx="21">
                  <c:v>University Hospital Ostrava</c:v>
                </c:pt>
                <c:pt idx="22">
                  <c:v>Regional hospital Pardubice</c:v>
                </c:pt>
                <c:pt idx="23">
                  <c:v>Hospital Břeclav</c:v>
                </c:pt>
                <c:pt idx="24">
                  <c:v>Pisek Hospital</c:v>
                </c:pt>
                <c:pt idx="25">
                  <c:v>Hospital Teplice</c:v>
                </c:pt>
                <c:pt idx="26">
                  <c:v>T.Bata Regional Hospital Zlín</c:v>
                </c:pt>
                <c:pt idx="27">
                  <c:v>Litomerice city hospital</c:v>
                </c:pt>
                <c:pt idx="28">
                  <c:v>Hospital Blansko</c:v>
                </c:pt>
                <c:pt idx="29">
                  <c:v>Hospital Trinec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16.67000000000001</c:v>
                </c:pt>
                <c:pt idx="3">
                  <c:v>33.33</c:v>
                </c:pt>
                <c:pt idx="4">
                  <c:v>66.66999999999998</c:v>
                </c:pt>
                <c:pt idx="5">
                  <c:v>0.0</c:v>
                </c:pt>
                <c:pt idx="6">
                  <c:v>20.0</c:v>
                </c:pt>
                <c:pt idx="7">
                  <c:v>33.33</c:v>
                </c:pt>
                <c:pt idx="8">
                  <c:v>14.29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50.0</c:v>
                </c:pt>
                <c:pt idx="14">
                  <c:v>0.0</c:v>
                </c:pt>
                <c:pt idx="15">
                  <c:v>0.0</c:v>
                </c:pt>
                <c:pt idx="16">
                  <c:v>13.04</c:v>
                </c:pt>
                <c:pt idx="17">
                  <c:v>17.65</c:v>
                </c:pt>
                <c:pt idx="18">
                  <c:v>0.0</c:v>
                </c:pt>
                <c:pt idx="19">
                  <c:v>0.0</c:v>
                </c:pt>
                <c:pt idx="20">
                  <c:v>20.0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33.33</c:v>
                </c:pt>
                <c:pt idx="25">
                  <c:v>33.33</c:v>
                </c:pt>
                <c:pt idx="26">
                  <c:v>12.5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AA-4758-97B1-1F4FA90081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Na Homolce Hospital</c:v>
                </c:pt>
                <c:pt idx="3">
                  <c:v>Associated Medical Devices Krnov - Neurology</c:v>
                </c:pt>
                <c:pt idx="4">
                  <c:v>Karvinska hornicka nemocnice</c:v>
                </c:pt>
                <c:pt idx="5">
                  <c:v>Hospital Kolín - Středočeský kraj</c:v>
                </c:pt>
                <c:pt idx="6">
                  <c:v>Municipal Hospital Ostrava</c:v>
                </c:pt>
                <c:pt idx="7">
                  <c:v>Regional Hospital of Uherské Hradiště</c:v>
                </c:pt>
                <c:pt idx="8">
                  <c:v>Faculty Hospital Plzen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Faculty Hospital Kralovske Vinohrady Prague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Regional hospital Liberec</c:v>
                </c:pt>
                <c:pt idx="15">
                  <c:v>University Hospital Motol Prague</c:v>
                </c:pt>
                <c:pt idx="16">
                  <c:v>Czech Republic</c:v>
                </c:pt>
                <c:pt idx="17">
                  <c:v>Krajská zdravotní, a.s. - Nemocnice Chomutov, o.z.</c:v>
                </c:pt>
                <c:pt idx="18">
                  <c:v>St. Anne's University Hospital Brno</c:v>
                </c:pt>
                <c:pt idx="19">
                  <c:v>Central military hospital</c:v>
                </c:pt>
                <c:pt idx="20">
                  <c:v>University Hospital Brno</c:v>
                </c:pt>
                <c:pt idx="21">
                  <c:v>University Hospital Ostrava</c:v>
                </c:pt>
                <c:pt idx="22">
                  <c:v>Regional hospital Pardubice</c:v>
                </c:pt>
                <c:pt idx="23">
                  <c:v>Hospital Břeclav</c:v>
                </c:pt>
                <c:pt idx="24">
                  <c:v>Pisek Hospital</c:v>
                </c:pt>
                <c:pt idx="25">
                  <c:v>Hospital Teplice</c:v>
                </c:pt>
                <c:pt idx="26">
                  <c:v>T.Bata Regional Hospital Zlín</c:v>
                </c:pt>
                <c:pt idx="27">
                  <c:v>Litomerice city hospital</c:v>
                </c:pt>
                <c:pt idx="28">
                  <c:v>Hospital Blansko</c:v>
                </c:pt>
                <c:pt idx="29">
                  <c:v>Hospital Trinec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16.67000000000001</c:v>
                </c:pt>
                <c:pt idx="3">
                  <c:v>33.33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40.0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9.32</c:v>
                </c:pt>
                <c:pt idx="17">
                  <c:v>29.41</c:v>
                </c:pt>
                <c:pt idx="18">
                  <c:v>0.0</c:v>
                </c:pt>
                <c:pt idx="19">
                  <c:v>0.0</c:v>
                </c:pt>
                <c:pt idx="20">
                  <c:v>20.0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AA-4758-97B1-1F4FA90081D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 / neznámé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Na Homolce Hospital</c:v>
                </c:pt>
                <c:pt idx="3">
                  <c:v>Associated Medical Devices Krnov - Neurology</c:v>
                </c:pt>
                <c:pt idx="4">
                  <c:v>Karvinska hornicka nemocnice</c:v>
                </c:pt>
                <c:pt idx="5">
                  <c:v>Hospital Kolín - Středočeský kraj</c:v>
                </c:pt>
                <c:pt idx="6">
                  <c:v>Municipal Hospital Ostrava</c:v>
                </c:pt>
                <c:pt idx="7">
                  <c:v>Regional Hospital of Uherské Hradiště</c:v>
                </c:pt>
                <c:pt idx="8">
                  <c:v>Faculty Hospital Plzen</c:v>
                </c:pt>
                <c:pt idx="9">
                  <c:v>Hospital České Budějovice</c:v>
                </c:pt>
                <c:pt idx="10">
                  <c:v>University Hospital Olomouc</c:v>
                </c:pt>
                <c:pt idx="11">
                  <c:v>Faculty Hospital Kralovske Vinohrady Prague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Regional hospital Liberec</c:v>
                </c:pt>
                <c:pt idx="15">
                  <c:v>University Hospital Motol Prague</c:v>
                </c:pt>
                <c:pt idx="16">
                  <c:v>Czech Republic</c:v>
                </c:pt>
                <c:pt idx="17">
                  <c:v>Krajská zdravotní, a.s. - Nemocnice Chomutov, o.z.</c:v>
                </c:pt>
                <c:pt idx="18">
                  <c:v>St. Anne's University Hospital Brno</c:v>
                </c:pt>
                <c:pt idx="19">
                  <c:v>Central military hospital</c:v>
                </c:pt>
                <c:pt idx="20">
                  <c:v>University Hospital Brno</c:v>
                </c:pt>
                <c:pt idx="21">
                  <c:v>University Hospital Ostrava</c:v>
                </c:pt>
                <c:pt idx="22">
                  <c:v>Regional hospital Pardubice</c:v>
                </c:pt>
                <c:pt idx="23">
                  <c:v>Hospital Břeclav</c:v>
                </c:pt>
                <c:pt idx="24">
                  <c:v>Pisek Hospital</c:v>
                </c:pt>
                <c:pt idx="25">
                  <c:v>Hospital Teplice</c:v>
                </c:pt>
                <c:pt idx="26">
                  <c:v>T.Bata Regional Hospital Zlín</c:v>
                </c:pt>
                <c:pt idx="27">
                  <c:v>Litomerice city hospital</c:v>
                </c:pt>
                <c:pt idx="28">
                  <c:v>Hospital Blansko</c:v>
                </c:pt>
                <c:pt idx="29">
                  <c:v>Hospital Trinec</c:v>
                </c:pt>
              </c:strCache>
            </c:strRef>
          </c:cat>
          <c:val>
            <c:numRef>
              <c:f>Sheet1!$G$2:$G$31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33.33</c:v>
                </c:pt>
                <c:pt idx="3">
                  <c:v>0.0</c:v>
                </c:pt>
                <c:pt idx="4">
                  <c:v>0.0</c:v>
                </c:pt>
                <c:pt idx="5">
                  <c:v>60.0</c:v>
                </c:pt>
                <c:pt idx="6">
                  <c:v>0.0</c:v>
                </c:pt>
                <c:pt idx="7">
                  <c:v>25.0</c:v>
                </c:pt>
                <c:pt idx="8">
                  <c:v>42.86</c:v>
                </c:pt>
                <c:pt idx="9">
                  <c:v>45.45</c:v>
                </c:pt>
                <c:pt idx="10">
                  <c:v>13.33</c:v>
                </c:pt>
                <c:pt idx="11">
                  <c:v>50.0</c:v>
                </c:pt>
                <c:pt idx="12">
                  <c:v>50.0</c:v>
                </c:pt>
                <c:pt idx="13">
                  <c:v>0.0</c:v>
                </c:pt>
                <c:pt idx="14">
                  <c:v>33.33</c:v>
                </c:pt>
                <c:pt idx="15">
                  <c:v>0.0</c:v>
                </c:pt>
                <c:pt idx="16">
                  <c:v>21.12</c:v>
                </c:pt>
                <c:pt idx="17">
                  <c:v>0.0</c:v>
                </c:pt>
                <c:pt idx="18">
                  <c:v>40.0</c:v>
                </c:pt>
                <c:pt idx="19">
                  <c:v>40.0</c:v>
                </c:pt>
                <c:pt idx="20">
                  <c:v>0.0</c:v>
                </c:pt>
                <c:pt idx="21">
                  <c:v>33.33</c:v>
                </c:pt>
                <c:pt idx="22">
                  <c:v>33.33</c:v>
                </c:pt>
                <c:pt idx="23">
                  <c:v>33.33</c:v>
                </c:pt>
                <c:pt idx="24">
                  <c:v>0.0</c:v>
                </c:pt>
                <c:pt idx="25">
                  <c:v>0.0</c:v>
                </c:pt>
                <c:pt idx="26">
                  <c:v>12.5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AA-4758-97B1-1F4FA9008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1349336"/>
        <c:axId val="-2001731192"/>
      </c:barChart>
      <c:catAx>
        <c:axId val="-2001349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1731192"/>
        <c:crosses val="autoZero"/>
        <c:auto val="1"/>
        <c:lblAlgn val="ctr"/>
        <c:lblOffset val="100"/>
        <c:tickLblSkip val="1"/>
        <c:noMultiLvlLbl val="0"/>
      </c:catAx>
      <c:valAx>
        <c:axId val="-200173119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13493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University Hospital Ostrava</c:v>
                </c:pt>
                <c:pt idx="9">
                  <c:v>Litomerice city hospital</c:v>
                </c:pt>
                <c:pt idx="10">
                  <c:v>Regional Hospital of Uherské Hradiště</c:v>
                </c:pt>
                <c:pt idx="11">
                  <c:v>T.Bata Regional Hospital Zlín</c:v>
                </c:pt>
                <c:pt idx="12">
                  <c:v>Krajská zdravotní, a.s. - Nemocnice Chomutov, o.z.</c:v>
                </c:pt>
                <c:pt idx="13">
                  <c:v>Hospital Teplice</c:v>
                </c:pt>
                <c:pt idx="14">
                  <c:v>Regional hospital Pardubice</c:v>
                </c:pt>
                <c:pt idx="15">
                  <c:v>Hospital Blansko</c:v>
                </c:pt>
                <c:pt idx="16">
                  <c:v>University Hospital Brno</c:v>
                </c:pt>
                <c:pt idx="17">
                  <c:v>Hospital Břeclav</c:v>
                </c:pt>
                <c:pt idx="18">
                  <c:v>Regional hospital Liberec</c:v>
                </c:pt>
                <c:pt idx="19">
                  <c:v>Central military hospital</c:v>
                </c:pt>
                <c:pt idx="20">
                  <c:v>University Hospital Olomouc</c:v>
                </c:pt>
                <c:pt idx="21">
                  <c:v>Associated Medical Devices Krnov - Neurology</c:v>
                </c:pt>
                <c:pt idx="22">
                  <c:v>Decin Hospital, Krajska zdravotni, a.s.</c:v>
                </c:pt>
                <c:pt idx="23">
                  <c:v>Hospital Trinec</c:v>
                </c:pt>
                <c:pt idx="24">
                  <c:v>Karvinska hornicka nemocnice</c:v>
                </c:pt>
                <c:pt idx="25">
                  <c:v>Hospital Kolín - Středočeský kraj</c:v>
                </c:pt>
                <c:pt idx="26">
                  <c:v>Czech Republic</c:v>
                </c:pt>
                <c:pt idx="27">
                  <c:v>Na Homolce Hospital</c:v>
                </c:pt>
                <c:pt idx="28">
                  <c:v>Faculty Hospital Plzen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30.0</c:v>
                </c:pt>
                <c:pt idx="27">
                  <c:v>41.66</c:v>
                </c:pt>
                <c:pt idx="28">
                  <c:v>50.0</c:v>
                </c:pt>
                <c:pt idx="29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55-4E2E-8391-D9C9D2C4162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University Hospital Ostrava</c:v>
                </c:pt>
                <c:pt idx="9">
                  <c:v>Litomerice city hospital</c:v>
                </c:pt>
                <c:pt idx="10">
                  <c:v>Regional Hospital of Uherské Hradiště</c:v>
                </c:pt>
                <c:pt idx="11">
                  <c:v>T.Bata Regional Hospital Zlín</c:v>
                </c:pt>
                <c:pt idx="12">
                  <c:v>Krajská zdravotní, a.s. - Nemocnice Chomutov, o.z.</c:v>
                </c:pt>
                <c:pt idx="13">
                  <c:v>Hospital Teplice</c:v>
                </c:pt>
                <c:pt idx="14">
                  <c:v>Regional hospital Pardubice</c:v>
                </c:pt>
                <c:pt idx="15">
                  <c:v>Hospital Blansko</c:v>
                </c:pt>
                <c:pt idx="16">
                  <c:v>University Hospital Brno</c:v>
                </c:pt>
                <c:pt idx="17">
                  <c:v>Hospital Břeclav</c:v>
                </c:pt>
                <c:pt idx="18">
                  <c:v>Regional hospital Liberec</c:v>
                </c:pt>
                <c:pt idx="19">
                  <c:v>Central military hospital</c:v>
                </c:pt>
                <c:pt idx="20">
                  <c:v>University Hospital Olomouc</c:v>
                </c:pt>
                <c:pt idx="21">
                  <c:v>Associated Medical Devices Krnov - Neurology</c:v>
                </c:pt>
                <c:pt idx="22">
                  <c:v>Decin Hospital, Krajska zdravotni, a.s.</c:v>
                </c:pt>
                <c:pt idx="23">
                  <c:v>Hospital Trinec</c:v>
                </c:pt>
                <c:pt idx="24">
                  <c:v>Karvinska hornicka nemocnice</c:v>
                </c:pt>
                <c:pt idx="25">
                  <c:v>Hospital Kolín - Středočeský kraj</c:v>
                </c:pt>
                <c:pt idx="26">
                  <c:v>Czech Republic</c:v>
                </c:pt>
                <c:pt idx="27">
                  <c:v>Na Homolce Hospital</c:v>
                </c:pt>
                <c:pt idx="28">
                  <c:v>Faculty Hospital Plzen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10.0</c:v>
                </c:pt>
                <c:pt idx="27">
                  <c:v>8.34</c:v>
                </c:pt>
                <c:pt idx="28">
                  <c:v>0.0</c:v>
                </c:pt>
                <c:pt idx="29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55-4E2E-8391-D9C9D2C416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Jiný neurochirurgický výkon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University Hospital Ostrava</c:v>
                </c:pt>
                <c:pt idx="9">
                  <c:v>Litomerice city hospital</c:v>
                </c:pt>
                <c:pt idx="10">
                  <c:v>Regional Hospital of Uherské Hradiště</c:v>
                </c:pt>
                <c:pt idx="11">
                  <c:v>T.Bata Regional Hospital Zlín</c:v>
                </c:pt>
                <c:pt idx="12">
                  <c:v>Krajská zdravotní, a.s. - Nemocnice Chomutov, o.z.</c:v>
                </c:pt>
                <c:pt idx="13">
                  <c:v>Hospital Teplice</c:v>
                </c:pt>
                <c:pt idx="14">
                  <c:v>Regional hospital Pardubice</c:v>
                </c:pt>
                <c:pt idx="15">
                  <c:v>Hospital Blansko</c:v>
                </c:pt>
                <c:pt idx="16">
                  <c:v>University Hospital Brno</c:v>
                </c:pt>
                <c:pt idx="17">
                  <c:v>Hospital Břeclav</c:v>
                </c:pt>
                <c:pt idx="18">
                  <c:v>Regional hospital Liberec</c:v>
                </c:pt>
                <c:pt idx="19">
                  <c:v>Central military hospital</c:v>
                </c:pt>
                <c:pt idx="20">
                  <c:v>University Hospital Olomouc</c:v>
                </c:pt>
                <c:pt idx="21">
                  <c:v>Associated Medical Devices Krnov - Neurology</c:v>
                </c:pt>
                <c:pt idx="22">
                  <c:v>Decin Hospital, Krajska zdravotni, a.s.</c:v>
                </c:pt>
                <c:pt idx="23">
                  <c:v>Hospital Trinec</c:v>
                </c:pt>
                <c:pt idx="24">
                  <c:v>Karvinska hornicka nemocnice</c:v>
                </c:pt>
                <c:pt idx="25">
                  <c:v>Hospital Kolín - Středočeský kraj</c:v>
                </c:pt>
                <c:pt idx="26">
                  <c:v>Czech Republic</c:v>
                </c:pt>
                <c:pt idx="27">
                  <c:v>Na Homolce Hospital</c:v>
                </c:pt>
                <c:pt idx="28">
                  <c:v>Faculty Hospital Plzen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16.67000000000001</c:v>
                </c:pt>
                <c:pt idx="27">
                  <c:v>41.66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55-4E2E-8391-D9C9D2C416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Odeslán k intervenci do jiného centra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University Hospital Ostrava</c:v>
                </c:pt>
                <c:pt idx="9">
                  <c:v>Litomerice city hospital</c:v>
                </c:pt>
                <c:pt idx="10">
                  <c:v>Regional Hospital of Uherské Hradiště</c:v>
                </c:pt>
                <c:pt idx="11">
                  <c:v>T.Bata Regional Hospital Zlín</c:v>
                </c:pt>
                <c:pt idx="12">
                  <c:v>Krajská zdravotní, a.s. - Nemocnice Chomutov, o.z.</c:v>
                </c:pt>
                <c:pt idx="13">
                  <c:v>Hospital Teplice</c:v>
                </c:pt>
                <c:pt idx="14">
                  <c:v>Regional hospital Pardubice</c:v>
                </c:pt>
                <c:pt idx="15">
                  <c:v>Hospital Blansko</c:v>
                </c:pt>
                <c:pt idx="16">
                  <c:v>University Hospital Brno</c:v>
                </c:pt>
                <c:pt idx="17">
                  <c:v>Hospital Břeclav</c:v>
                </c:pt>
                <c:pt idx="18">
                  <c:v>Regional hospital Liberec</c:v>
                </c:pt>
                <c:pt idx="19">
                  <c:v>Central military hospital</c:v>
                </c:pt>
                <c:pt idx="20">
                  <c:v>University Hospital Olomouc</c:v>
                </c:pt>
                <c:pt idx="21">
                  <c:v>Associated Medical Devices Krnov - Neurology</c:v>
                </c:pt>
                <c:pt idx="22">
                  <c:v>Decin Hospital, Krajska zdravotni, a.s.</c:v>
                </c:pt>
                <c:pt idx="23">
                  <c:v>Hospital Trinec</c:v>
                </c:pt>
                <c:pt idx="24">
                  <c:v>Karvinska hornicka nemocnice</c:v>
                </c:pt>
                <c:pt idx="25">
                  <c:v>Hospital Kolín - Středočeský kraj</c:v>
                </c:pt>
                <c:pt idx="26">
                  <c:v>Czech Republic</c:v>
                </c:pt>
                <c:pt idx="27">
                  <c:v>Na Homolce Hospital</c:v>
                </c:pt>
                <c:pt idx="28">
                  <c:v>Faculty Hospital Plzen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50.0</c:v>
                </c:pt>
                <c:pt idx="25">
                  <c:v>100.0</c:v>
                </c:pt>
                <c:pt idx="26">
                  <c:v>6.67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55-4E2E-8391-D9C9D2C41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223880"/>
        <c:axId val="2101053272"/>
      </c:barChart>
      <c:catAx>
        <c:axId val="2128223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01053272"/>
        <c:crosses val="autoZero"/>
        <c:auto val="1"/>
        <c:lblAlgn val="ctr"/>
        <c:lblOffset val="100"/>
        <c:tickLblSkip val="1"/>
        <c:noMultiLvlLbl val="0"/>
      </c:catAx>
      <c:valAx>
        <c:axId val="210105327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282238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assessed for rehabilitation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08-4A2A-8D3E-F1743E46763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08-4A2A-8D3E-F1743E46763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08-4A2A-8D3E-F1743E46763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08-4A2A-8D3E-F1743E46763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08-4A2A-8D3E-F1743E46763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08-4A2A-8D3E-F1743E46763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08-4A2A-8D3E-F1743E46763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08-4A2A-8D3E-F1743E46763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08-4A2A-8D3E-F1743E46763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08-4A2A-8D3E-F1743E46763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08-4A2A-8D3E-F1743E46763A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08-4A2A-8D3E-F1743E46763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08-4A2A-8D3E-F1743E46763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08-4A2A-8D3E-F1743E46763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08-4A2A-8D3E-F1743E46763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08-4A2A-8D3E-F1743E46763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E08-4A2A-8D3E-F1743E46763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E08-4A2A-8D3E-F1743E46763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E08-4A2A-8D3E-F1743E46763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E08-4A2A-8D3E-F1743E46763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E08-4A2A-8D3E-F1743E46763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E08-4A2A-8D3E-F1743E46763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E08-4A2A-8D3E-F1743E46763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E08-4A2A-8D3E-F1743E46763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E08-4A2A-8D3E-F1743E46763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DE08-4A2A-8D3E-F1743E46763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DE08-4A2A-8D3E-F1743E46763A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DE08-4A2A-8D3E-F1743E46763A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DE08-4A2A-8D3E-F1743E46763A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DE08-4A2A-8D3E-F1743E467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Litomerice city hospital</c:v>
                </c:pt>
                <c:pt idx="1">
                  <c:v>Regional hospital Pardubice</c:v>
                </c:pt>
                <c:pt idx="2">
                  <c:v>Vítkovice Hospital Ostrava</c:v>
                </c:pt>
                <c:pt idx="3">
                  <c:v>Karlovarská krajská nemocnice, a.s.</c:v>
                </c:pt>
                <c:pt idx="4">
                  <c:v>Hospital České Budějovice</c:v>
                </c:pt>
                <c:pt idx="5">
                  <c:v>St. Anne's University Hospital Brno</c:v>
                </c:pt>
                <c:pt idx="6">
                  <c:v>Hospital Kolín - Středočeský kraj</c:v>
                </c:pt>
                <c:pt idx="7">
                  <c:v>Hospital Teplice</c:v>
                </c:pt>
                <c:pt idx="8">
                  <c:v>T.Bata Regional Hospital Zlín</c:v>
                </c:pt>
                <c:pt idx="9">
                  <c:v>Karvinska hornicka nemocnice</c:v>
                </c:pt>
                <c:pt idx="10">
                  <c:v>University Hospital Brno</c:v>
                </c:pt>
                <c:pt idx="11">
                  <c:v>Czech Republic</c:v>
                </c:pt>
                <c:pt idx="12">
                  <c:v>Regional Hospital of Uherské Hradiště</c:v>
                </c:pt>
                <c:pt idx="13">
                  <c:v>Central military hospital</c:v>
                </c:pt>
                <c:pt idx="14">
                  <c:v>University Hospital Ostrava</c:v>
                </c:pt>
                <c:pt idx="15">
                  <c:v>Municipal Hospital Ostrava</c:v>
                </c:pt>
                <c:pt idx="16">
                  <c:v>Krajská zdravotní, a.s. - Nemocnice Chomutov, o.z.</c:v>
                </c:pt>
                <c:pt idx="17">
                  <c:v>Faculty Hospital Kralovske Vinohrady Prague</c:v>
                </c:pt>
                <c:pt idx="18">
                  <c:v>Faculty Hospital Plzen</c:v>
                </c:pt>
                <c:pt idx="19">
                  <c:v>Na Homolce Hospital</c:v>
                </c:pt>
                <c:pt idx="20">
                  <c:v>Hospital Blansko</c:v>
                </c:pt>
                <c:pt idx="21">
                  <c:v>Jihlava Hospital </c:v>
                </c:pt>
                <c:pt idx="22">
                  <c:v>University Hospital Olomouc</c:v>
                </c:pt>
                <c:pt idx="23">
                  <c:v>University Hospital Motol Prague</c:v>
                </c:pt>
                <c:pt idx="24">
                  <c:v>Decin Hospital, Krajska zdravotni, a.s.</c:v>
                </c:pt>
                <c:pt idx="25">
                  <c:v>Regional hospital Liberec</c:v>
                </c:pt>
                <c:pt idx="26">
                  <c:v>Hospital Trinec</c:v>
                </c:pt>
                <c:pt idx="27">
                  <c:v>Hospital Břeclav</c:v>
                </c:pt>
                <c:pt idx="28">
                  <c:v>Pisek Hospital</c:v>
                </c:pt>
                <c:pt idx="29">
                  <c:v>Associated Medical Devices Krnov - Neurology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48.0</c:v>
                </c:pt>
                <c:pt idx="1">
                  <c:v>54.0</c:v>
                </c:pt>
                <c:pt idx="2">
                  <c:v>55.0</c:v>
                </c:pt>
                <c:pt idx="3">
                  <c:v>56.0</c:v>
                </c:pt>
                <c:pt idx="4">
                  <c:v>61.0</c:v>
                </c:pt>
                <c:pt idx="5">
                  <c:v>65.0</c:v>
                </c:pt>
                <c:pt idx="6">
                  <c:v>66.0</c:v>
                </c:pt>
                <c:pt idx="7">
                  <c:v>66.0</c:v>
                </c:pt>
                <c:pt idx="8">
                  <c:v>71.0</c:v>
                </c:pt>
                <c:pt idx="9">
                  <c:v>71.0</c:v>
                </c:pt>
                <c:pt idx="10">
                  <c:v>74.0</c:v>
                </c:pt>
                <c:pt idx="11">
                  <c:v>79.0</c:v>
                </c:pt>
                <c:pt idx="12">
                  <c:v>79.0</c:v>
                </c:pt>
                <c:pt idx="13">
                  <c:v>83.0</c:v>
                </c:pt>
                <c:pt idx="14">
                  <c:v>86.0</c:v>
                </c:pt>
                <c:pt idx="15">
                  <c:v>86.0</c:v>
                </c:pt>
                <c:pt idx="16">
                  <c:v>87.0</c:v>
                </c:pt>
                <c:pt idx="17">
                  <c:v>88.0</c:v>
                </c:pt>
                <c:pt idx="18">
                  <c:v>88.0</c:v>
                </c:pt>
                <c:pt idx="19">
                  <c:v>89.0</c:v>
                </c:pt>
                <c:pt idx="20">
                  <c:v>90.0</c:v>
                </c:pt>
                <c:pt idx="21">
                  <c:v>90.0</c:v>
                </c:pt>
                <c:pt idx="22">
                  <c:v>92.0</c:v>
                </c:pt>
                <c:pt idx="23">
                  <c:v>93.0</c:v>
                </c:pt>
                <c:pt idx="24">
                  <c:v>94.0</c:v>
                </c:pt>
                <c:pt idx="25">
                  <c:v>94.0</c:v>
                </c:pt>
                <c:pt idx="26">
                  <c:v>95.0</c:v>
                </c:pt>
                <c:pt idx="27">
                  <c:v>96.0</c:v>
                </c:pt>
                <c:pt idx="28">
                  <c:v>97.0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DE08-4A2A-8D3E-F1743E4676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866808"/>
        <c:axId val="-1999778456"/>
      </c:barChart>
      <c:catAx>
        <c:axId val="-2088866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1999778456"/>
        <c:crosses val="autoZero"/>
        <c:auto val="1"/>
        <c:lblAlgn val="ctr"/>
        <c:lblOffset val="100"/>
        <c:tickLblSkip val="1"/>
        <c:noMultiLvlLbl val="0"/>
      </c:catAx>
      <c:valAx>
        <c:axId val="-1999778456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886680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Associated Medical Devices Krnov - Neurology</c:v>
                </c:pt>
                <c:pt idx="1">
                  <c:v>Vítkovice Hospital Ostrava</c:v>
                </c:pt>
                <c:pt idx="2">
                  <c:v>Faculty Hospital Plzen</c:v>
                </c:pt>
                <c:pt idx="3">
                  <c:v>Hospital Blansko</c:v>
                </c:pt>
                <c:pt idx="4">
                  <c:v>Regional Hospital of Uherské Hradiště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Hospital Kolín - Středočeský kraj</c:v>
                </c:pt>
                <c:pt idx="8">
                  <c:v>Regional hospital Liberec</c:v>
                </c:pt>
                <c:pt idx="9">
                  <c:v>University Hospital Olomouc</c:v>
                </c:pt>
                <c:pt idx="10">
                  <c:v>Hospital Teplice</c:v>
                </c:pt>
                <c:pt idx="11">
                  <c:v>Litomerice city hospital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University Hospital Ostrava</c:v>
                </c:pt>
                <c:pt idx="15">
                  <c:v>Czech Republic</c:v>
                </c:pt>
                <c:pt idx="16">
                  <c:v>Central military hospital</c:v>
                </c:pt>
                <c:pt idx="17">
                  <c:v>Regional hospital Pardubice</c:v>
                </c:pt>
                <c:pt idx="18">
                  <c:v>Krajská zdravotní, a.s. - Nemocnice Chomutov, o.z.</c:v>
                </c:pt>
                <c:pt idx="19">
                  <c:v>Municipal Hospital Ostrava</c:v>
                </c:pt>
                <c:pt idx="20">
                  <c:v>Hospital České Budějovice</c:v>
                </c:pt>
                <c:pt idx="21">
                  <c:v>Pisek Hospital</c:v>
                </c:pt>
                <c:pt idx="22">
                  <c:v>St. Anne's University Hospital Brno</c:v>
                </c:pt>
                <c:pt idx="23">
                  <c:v>Na Homolce Hospital</c:v>
                </c:pt>
                <c:pt idx="24">
                  <c:v>Jihlava Hospital </c:v>
                </c:pt>
                <c:pt idx="25">
                  <c:v>Faculty Hospital Kralovske Vinohrady Prague</c:v>
                </c:pt>
                <c:pt idx="26">
                  <c:v>University Hospital Brno</c:v>
                </c:pt>
                <c:pt idx="27">
                  <c:v>Hospital Břeclav</c:v>
                </c:pt>
                <c:pt idx="28">
                  <c:v>University Hospital Motol Prague</c:v>
                </c:pt>
                <c:pt idx="29">
                  <c:v>Hospital Trinec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2.0</c:v>
                </c:pt>
                <c:pt idx="10">
                  <c:v>2.22</c:v>
                </c:pt>
                <c:pt idx="11">
                  <c:v>3.57</c:v>
                </c:pt>
                <c:pt idx="12">
                  <c:v>3.57</c:v>
                </c:pt>
                <c:pt idx="13">
                  <c:v>3.7</c:v>
                </c:pt>
                <c:pt idx="14">
                  <c:v>3.7</c:v>
                </c:pt>
                <c:pt idx="15">
                  <c:v>4.27</c:v>
                </c:pt>
                <c:pt idx="16">
                  <c:v>4.35</c:v>
                </c:pt>
                <c:pt idx="17">
                  <c:v>5.13</c:v>
                </c:pt>
                <c:pt idx="18">
                  <c:v>5.41</c:v>
                </c:pt>
                <c:pt idx="19">
                  <c:v>5.45</c:v>
                </c:pt>
                <c:pt idx="20">
                  <c:v>5.71</c:v>
                </c:pt>
                <c:pt idx="21">
                  <c:v>5.88</c:v>
                </c:pt>
                <c:pt idx="22">
                  <c:v>6.25</c:v>
                </c:pt>
                <c:pt idx="23">
                  <c:v>6.45</c:v>
                </c:pt>
                <c:pt idx="24">
                  <c:v>6.45</c:v>
                </c:pt>
                <c:pt idx="25">
                  <c:v>6.45</c:v>
                </c:pt>
                <c:pt idx="26">
                  <c:v>8.82</c:v>
                </c:pt>
                <c:pt idx="27">
                  <c:v>10.34</c:v>
                </c:pt>
                <c:pt idx="28">
                  <c:v>12.5</c:v>
                </c:pt>
                <c:pt idx="29">
                  <c:v>13.51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5-45FA-9F75-CCA16AC778C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nově zjištěná při přijetí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Associated Medical Devices Krnov - Neurology</c:v>
                </c:pt>
                <c:pt idx="1">
                  <c:v>Vítkovice Hospital Ostrava</c:v>
                </c:pt>
                <c:pt idx="2">
                  <c:v>Faculty Hospital Plzen</c:v>
                </c:pt>
                <c:pt idx="3">
                  <c:v>Hospital Blansko</c:v>
                </c:pt>
                <c:pt idx="4">
                  <c:v>Regional Hospital of Uherské Hradiště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Hospital Kolín - Středočeský kraj</c:v>
                </c:pt>
                <c:pt idx="8">
                  <c:v>Regional hospital Liberec</c:v>
                </c:pt>
                <c:pt idx="9">
                  <c:v>University Hospital Olomouc</c:v>
                </c:pt>
                <c:pt idx="10">
                  <c:v>Hospital Teplice</c:v>
                </c:pt>
                <c:pt idx="11">
                  <c:v>Litomerice city hospital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University Hospital Ostrava</c:v>
                </c:pt>
                <c:pt idx="15">
                  <c:v>Czech Republic</c:v>
                </c:pt>
                <c:pt idx="16">
                  <c:v>Central military hospital</c:v>
                </c:pt>
                <c:pt idx="17">
                  <c:v>Regional hospital Pardubice</c:v>
                </c:pt>
                <c:pt idx="18">
                  <c:v>Krajská zdravotní, a.s. - Nemocnice Chomutov, o.z.</c:v>
                </c:pt>
                <c:pt idx="19">
                  <c:v>Municipal Hospital Ostrava</c:v>
                </c:pt>
                <c:pt idx="20">
                  <c:v>Hospital České Budějovice</c:v>
                </c:pt>
                <c:pt idx="21">
                  <c:v>Pisek Hospital</c:v>
                </c:pt>
                <c:pt idx="22">
                  <c:v>St. Anne's University Hospital Brno</c:v>
                </c:pt>
                <c:pt idx="23">
                  <c:v>Na Homolce Hospital</c:v>
                </c:pt>
                <c:pt idx="24">
                  <c:v>Jihlava Hospital </c:v>
                </c:pt>
                <c:pt idx="25">
                  <c:v>Faculty Hospital Kralovske Vinohrady Prague</c:v>
                </c:pt>
                <c:pt idx="26">
                  <c:v>University Hospital Brno</c:v>
                </c:pt>
                <c:pt idx="27">
                  <c:v>Hospital Břeclav</c:v>
                </c:pt>
                <c:pt idx="28">
                  <c:v>University Hospital Motol Prague</c:v>
                </c:pt>
                <c:pt idx="29">
                  <c:v>Hospital Trinec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3.57</c:v>
                </c:pt>
                <c:pt idx="4">
                  <c:v>4.76</c:v>
                </c:pt>
                <c:pt idx="5">
                  <c:v>4.76</c:v>
                </c:pt>
                <c:pt idx="6">
                  <c:v>8.51</c:v>
                </c:pt>
                <c:pt idx="7">
                  <c:v>8.89</c:v>
                </c:pt>
                <c:pt idx="8">
                  <c:v>10.71</c:v>
                </c:pt>
                <c:pt idx="9">
                  <c:v>10.0</c:v>
                </c:pt>
                <c:pt idx="10">
                  <c:v>2.22</c:v>
                </c:pt>
                <c:pt idx="11">
                  <c:v>0.0</c:v>
                </c:pt>
                <c:pt idx="12">
                  <c:v>7.14</c:v>
                </c:pt>
                <c:pt idx="13">
                  <c:v>3.7</c:v>
                </c:pt>
                <c:pt idx="14">
                  <c:v>9.26</c:v>
                </c:pt>
                <c:pt idx="15">
                  <c:v>5.4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9.09</c:v>
                </c:pt>
                <c:pt idx="20">
                  <c:v>14.29</c:v>
                </c:pt>
                <c:pt idx="21">
                  <c:v>5.88</c:v>
                </c:pt>
                <c:pt idx="22">
                  <c:v>6.25</c:v>
                </c:pt>
                <c:pt idx="23">
                  <c:v>3.23</c:v>
                </c:pt>
                <c:pt idx="24">
                  <c:v>6.45</c:v>
                </c:pt>
                <c:pt idx="25">
                  <c:v>16.13</c:v>
                </c:pt>
                <c:pt idx="26">
                  <c:v>2.94</c:v>
                </c:pt>
                <c:pt idx="27">
                  <c:v>0.0</c:v>
                </c:pt>
                <c:pt idx="28">
                  <c:v>3.12</c:v>
                </c:pt>
                <c:pt idx="29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A5-45FA-9F75-CCA16AC778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známá FS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Associated Medical Devices Krnov - Neurology</c:v>
                </c:pt>
                <c:pt idx="1">
                  <c:v>Vítkovice Hospital Ostrava</c:v>
                </c:pt>
                <c:pt idx="2">
                  <c:v>Faculty Hospital Plzen</c:v>
                </c:pt>
                <c:pt idx="3">
                  <c:v>Hospital Blansko</c:v>
                </c:pt>
                <c:pt idx="4">
                  <c:v>Regional Hospital of Uherské Hradiště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Hospital Kolín - Středočeský kraj</c:v>
                </c:pt>
                <c:pt idx="8">
                  <c:v>Regional hospital Liberec</c:v>
                </c:pt>
                <c:pt idx="9">
                  <c:v>University Hospital Olomouc</c:v>
                </c:pt>
                <c:pt idx="10">
                  <c:v>Hospital Teplice</c:v>
                </c:pt>
                <c:pt idx="11">
                  <c:v>Litomerice city hospital</c:v>
                </c:pt>
                <c:pt idx="12">
                  <c:v>Decin Hospital, Krajska zdravotni, a.s.</c:v>
                </c:pt>
                <c:pt idx="13">
                  <c:v>Karlovarská krajská nemocnice, a.s.</c:v>
                </c:pt>
                <c:pt idx="14">
                  <c:v>University Hospital Ostrava</c:v>
                </c:pt>
                <c:pt idx="15">
                  <c:v>Czech Republic</c:v>
                </c:pt>
                <c:pt idx="16">
                  <c:v>Central military hospital</c:v>
                </c:pt>
                <c:pt idx="17">
                  <c:v>Regional hospital Pardubice</c:v>
                </c:pt>
                <c:pt idx="18">
                  <c:v>Krajská zdravotní, a.s. - Nemocnice Chomutov, o.z.</c:v>
                </c:pt>
                <c:pt idx="19">
                  <c:v>Municipal Hospital Ostrava</c:v>
                </c:pt>
                <c:pt idx="20">
                  <c:v>Hospital České Budějovice</c:v>
                </c:pt>
                <c:pt idx="21">
                  <c:v>Pisek Hospital</c:v>
                </c:pt>
                <c:pt idx="22">
                  <c:v>St. Anne's University Hospital Brno</c:v>
                </c:pt>
                <c:pt idx="23">
                  <c:v>Na Homolce Hospital</c:v>
                </c:pt>
                <c:pt idx="24">
                  <c:v>Jihlava Hospital </c:v>
                </c:pt>
                <c:pt idx="25">
                  <c:v>Faculty Hospital Kralovske Vinohrady Prague</c:v>
                </c:pt>
                <c:pt idx="26">
                  <c:v>University Hospital Brno</c:v>
                </c:pt>
                <c:pt idx="27">
                  <c:v>Hospital Břeclav</c:v>
                </c:pt>
                <c:pt idx="28">
                  <c:v>University Hospital Motol Prague</c:v>
                </c:pt>
                <c:pt idx="29">
                  <c:v>Hospital Trinec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7.14</c:v>
                </c:pt>
                <c:pt idx="1">
                  <c:v>11.32</c:v>
                </c:pt>
                <c:pt idx="2">
                  <c:v>37.5</c:v>
                </c:pt>
                <c:pt idx="3">
                  <c:v>21.43</c:v>
                </c:pt>
                <c:pt idx="4">
                  <c:v>16.67000000000001</c:v>
                </c:pt>
                <c:pt idx="5">
                  <c:v>19.05</c:v>
                </c:pt>
                <c:pt idx="6">
                  <c:v>17.02</c:v>
                </c:pt>
                <c:pt idx="7">
                  <c:v>24.44</c:v>
                </c:pt>
                <c:pt idx="8">
                  <c:v>14.29</c:v>
                </c:pt>
                <c:pt idx="9">
                  <c:v>20.0</c:v>
                </c:pt>
                <c:pt idx="10">
                  <c:v>15.56</c:v>
                </c:pt>
                <c:pt idx="11">
                  <c:v>7.14</c:v>
                </c:pt>
                <c:pt idx="12">
                  <c:v>10.71</c:v>
                </c:pt>
                <c:pt idx="13">
                  <c:v>14.81</c:v>
                </c:pt>
                <c:pt idx="14">
                  <c:v>16.67000000000001</c:v>
                </c:pt>
                <c:pt idx="15">
                  <c:v>16.98999999999999</c:v>
                </c:pt>
                <c:pt idx="16">
                  <c:v>17.39</c:v>
                </c:pt>
                <c:pt idx="17">
                  <c:v>7.689999999999999</c:v>
                </c:pt>
                <c:pt idx="18">
                  <c:v>8.11</c:v>
                </c:pt>
                <c:pt idx="19">
                  <c:v>20.0</c:v>
                </c:pt>
                <c:pt idx="20">
                  <c:v>11.43</c:v>
                </c:pt>
                <c:pt idx="21">
                  <c:v>23.53</c:v>
                </c:pt>
                <c:pt idx="22">
                  <c:v>20.83</c:v>
                </c:pt>
                <c:pt idx="23">
                  <c:v>16.13</c:v>
                </c:pt>
                <c:pt idx="24">
                  <c:v>19.35</c:v>
                </c:pt>
                <c:pt idx="25">
                  <c:v>3.23</c:v>
                </c:pt>
                <c:pt idx="26">
                  <c:v>26.47</c:v>
                </c:pt>
                <c:pt idx="27">
                  <c:v>24.14</c:v>
                </c:pt>
                <c:pt idx="28">
                  <c:v>9.38</c:v>
                </c:pt>
                <c:pt idx="29">
                  <c:v>32.43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A5-45FA-9F75-CCA16AC77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0236808"/>
        <c:axId val="-2071599608"/>
      </c:barChart>
      <c:catAx>
        <c:axId val="-2000236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599608"/>
        <c:crosses val="autoZero"/>
        <c:auto val="1"/>
        <c:lblAlgn val="ctr"/>
        <c:lblOffset val="100"/>
        <c:tickLblSkip val="1"/>
        <c:noMultiLvlLbl val="0"/>
      </c:catAx>
      <c:valAx>
        <c:axId val="-2071599608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02368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Telemetrie s automatickou detekci FS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Regional Hospital of Uherské Hradiště</c:v>
                </c:pt>
                <c:pt idx="2">
                  <c:v>T.Bata Regional Hospital Zlín</c:v>
                </c:pt>
                <c:pt idx="3">
                  <c:v>Faculty Hospital Plzen</c:v>
                </c:pt>
                <c:pt idx="4">
                  <c:v>Karvinska hornicka nemocnice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Hospital Kolín - Středočeský kraj</c:v>
                </c:pt>
                <c:pt idx="8">
                  <c:v>Associated Medical Devices Krnov - Neurology</c:v>
                </c:pt>
                <c:pt idx="9">
                  <c:v>Krajská zdravotní, a.s. - Nemocnice Chomutov, o.z.</c:v>
                </c:pt>
                <c:pt idx="10">
                  <c:v>Faculty Hospital Kralovske Vinohrady Prague</c:v>
                </c:pt>
                <c:pt idx="11">
                  <c:v>Karlovarská krajská nemocnice, a.s.</c:v>
                </c:pt>
                <c:pt idx="12">
                  <c:v>Litomerice city hospital</c:v>
                </c:pt>
                <c:pt idx="13">
                  <c:v>Hospital Teplice</c:v>
                </c:pt>
                <c:pt idx="14">
                  <c:v>Hospital Břeclav</c:v>
                </c:pt>
                <c:pt idx="15">
                  <c:v>Central military hospital</c:v>
                </c:pt>
                <c:pt idx="16">
                  <c:v>Decin Hospital, Krajska zdravotni, a.s.</c:v>
                </c:pt>
                <c:pt idx="17">
                  <c:v>Jihlava Hospital </c:v>
                </c:pt>
                <c:pt idx="18">
                  <c:v>University Hospital Ostrava</c:v>
                </c:pt>
                <c:pt idx="19">
                  <c:v>Pisek Hospital</c:v>
                </c:pt>
                <c:pt idx="20">
                  <c:v>Na Homolce Hospital</c:v>
                </c:pt>
                <c:pt idx="21">
                  <c:v>Regional hospital Pardubice</c:v>
                </c:pt>
                <c:pt idx="22">
                  <c:v>St. Anne's University Hospital Brno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Hospital Trinec</c:v>
                </c:pt>
                <c:pt idx="26">
                  <c:v>University Hospital Brno</c:v>
                </c:pt>
                <c:pt idx="27">
                  <c:v>Czech Republic</c:v>
                </c:pt>
                <c:pt idx="28">
                  <c:v>University Hospital Motol Prague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18.37</c:v>
                </c:pt>
                <c:pt idx="28">
                  <c:v>62.5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4-4687-B823-29D9B125DCAE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Telemetrie bez automatické detekce FS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Regional Hospital of Uherské Hradiště</c:v>
                </c:pt>
                <c:pt idx="2">
                  <c:v>T.Bata Regional Hospital Zlín</c:v>
                </c:pt>
                <c:pt idx="3">
                  <c:v>Faculty Hospital Plzen</c:v>
                </c:pt>
                <c:pt idx="4">
                  <c:v>Karvinska hornicka nemocnice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Hospital Kolín - Středočeský kraj</c:v>
                </c:pt>
                <c:pt idx="8">
                  <c:v>Associated Medical Devices Krnov - Neurology</c:v>
                </c:pt>
                <c:pt idx="9">
                  <c:v>Krajská zdravotní, a.s. - Nemocnice Chomutov, o.z.</c:v>
                </c:pt>
                <c:pt idx="10">
                  <c:v>Faculty Hospital Kralovske Vinohrady Prague</c:v>
                </c:pt>
                <c:pt idx="11">
                  <c:v>Karlovarská krajská nemocnice, a.s.</c:v>
                </c:pt>
                <c:pt idx="12">
                  <c:v>Litomerice city hospital</c:v>
                </c:pt>
                <c:pt idx="13">
                  <c:v>Hospital Teplice</c:v>
                </c:pt>
                <c:pt idx="14">
                  <c:v>Hospital Břeclav</c:v>
                </c:pt>
                <c:pt idx="15">
                  <c:v>Central military hospital</c:v>
                </c:pt>
                <c:pt idx="16">
                  <c:v>Decin Hospital, Krajska zdravotni, a.s.</c:v>
                </c:pt>
                <c:pt idx="17">
                  <c:v>Jihlava Hospital </c:v>
                </c:pt>
                <c:pt idx="18">
                  <c:v>University Hospital Ostrava</c:v>
                </c:pt>
                <c:pt idx="19">
                  <c:v>Pisek Hospital</c:v>
                </c:pt>
                <c:pt idx="20">
                  <c:v>Na Homolce Hospital</c:v>
                </c:pt>
                <c:pt idx="21">
                  <c:v>Regional hospital Pardubice</c:v>
                </c:pt>
                <c:pt idx="22">
                  <c:v>St. Anne's University Hospital Brno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Hospital Trinec</c:v>
                </c:pt>
                <c:pt idx="26">
                  <c:v>University Hospital Brno</c:v>
                </c:pt>
                <c:pt idx="27">
                  <c:v>Czech Republic</c:v>
                </c:pt>
                <c:pt idx="28">
                  <c:v>University Hospital Motol Prague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20.0</c:v>
                </c:pt>
                <c:pt idx="26">
                  <c:v>66.66999999999998</c:v>
                </c:pt>
                <c:pt idx="27">
                  <c:v>6.119999999999999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4-4687-B823-29D9B125DC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Holterovo monitorování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Regional Hospital of Uherské Hradiště</c:v>
                </c:pt>
                <c:pt idx="2">
                  <c:v>T.Bata Regional Hospital Zlín</c:v>
                </c:pt>
                <c:pt idx="3">
                  <c:v>Faculty Hospital Plzen</c:v>
                </c:pt>
                <c:pt idx="4">
                  <c:v>Karvinska hornicka nemocnice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Hospital Kolín - Středočeský kraj</c:v>
                </c:pt>
                <c:pt idx="8">
                  <c:v>Associated Medical Devices Krnov - Neurology</c:v>
                </c:pt>
                <c:pt idx="9">
                  <c:v>Krajská zdravotní, a.s. - Nemocnice Chomutov, o.z.</c:v>
                </c:pt>
                <c:pt idx="10">
                  <c:v>Faculty Hospital Kralovske Vinohrady Prague</c:v>
                </c:pt>
                <c:pt idx="11">
                  <c:v>Karlovarská krajská nemocnice, a.s.</c:v>
                </c:pt>
                <c:pt idx="12">
                  <c:v>Litomerice city hospital</c:v>
                </c:pt>
                <c:pt idx="13">
                  <c:v>Hospital Teplice</c:v>
                </c:pt>
                <c:pt idx="14">
                  <c:v>Hospital Břeclav</c:v>
                </c:pt>
                <c:pt idx="15">
                  <c:v>Central military hospital</c:v>
                </c:pt>
                <c:pt idx="16">
                  <c:v>Decin Hospital, Krajska zdravotni, a.s.</c:v>
                </c:pt>
                <c:pt idx="17">
                  <c:v>Jihlava Hospital </c:v>
                </c:pt>
                <c:pt idx="18">
                  <c:v>University Hospital Ostrava</c:v>
                </c:pt>
                <c:pt idx="19">
                  <c:v>Pisek Hospital</c:v>
                </c:pt>
                <c:pt idx="20">
                  <c:v>Na Homolce Hospital</c:v>
                </c:pt>
                <c:pt idx="21">
                  <c:v>Regional hospital Pardubice</c:v>
                </c:pt>
                <c:pt idx="22">
                  <c:v>St. Anne's University Hospital Brno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Hospital Trinec</c:v>
                </c:pt>
                <c:pt idx="26">
                  <c:v>University Hospital Brno</c:v>
                </c:pt>
                <c:pt idx="27">
                  <c:v>Czech Republic</c:v>
                </c:pt>
                <c:pt idx="28">
                  <c:v>University Hospital Motol Prague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33.33</c:v>
                </c:pt>
                <c:pt idx="23">
                  <c:v>66.66999999999998</c:v>
                </c:pt>
                <c:pt idx="24">
                  <c:v>100.0</c:v>
                </c:pt>
                <c:pt idx="25">
                  <c:v>0.0</c:v>
                </c:pt>
                <c:pt idx="26">
                  <c:v>0.0</c:v>
                </c:pt>
                <c:pt idx="27">
                  <c:v>8.16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04-4687-B823-29D9B125DC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EKG monitorace na JIP lůžku s automatickou detekcí FS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Regional Hospital of Uherské Hradiště</c:v>
                </c:pt>
                <c:pt idx="2">
                  <c:v>T.Bata Regional Hospital Zlín</c:v>
                </c:pt>
                <c:pt idx="3">
                  <c:v>Faculty Hospital Plzen</c:v>
                </c:pt>
                <c:pt idx="4">
                  <c:v>Karvinska hornicka nemocnice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Hospital Kolín - Středočeský kraj</c:v>
                </c:pt>
                <c:pt idx="8">
                  <c:v>Associated Medical Devices Krnov - Neurology</c:v>
                </c:pt>
                <c:pt idx="9">
                  <c:v>Krajská zdravotní, a.s. - Nemocnice Chomutov, o.z.</c:v>
                </c:pt>
                <c:pt idx="10">
                  <c:v>Faculty Hospital Kralovske Vinohrady Prague</c:v>
                </c:pt>
                <c:pt idx="11">
                  <c:v>Karlovarská krajská nemocnice, a.s.</c:v>
                </c:pt>
                <c:pt idx="12">
                  <c:v>Litomerice city hospital</c:v>
                </c:pt>
                <c:pt idx="13">
                  <c:v>Hospital Teplice</c:v>
                </c:pt>
                <c:pt idx="14">
                  <c:v>Hospital Břeclav</c:v>
                </c:pt>
                <c:pt idx="15">
                  <c:v>Central military hospital</c:v>
                </c:pt>
                <c:pt idx="16">
                  <c:v>Decin Hospital, Krajska zdravotni, a.s.</c:v>
                </c:pt>
                <c:pt idx="17">
                  <c:v>Jihlava Hospital </c:v>
                </c:pt>
                <c:pt idx="18">
                  <c:v>University Hospital Ostrava</c:v>
                </c:pt>
                <c:pt idx="19">
                  <c:v>Pisek Hospital</c:v>
                </c:pt>
                <c:pt idx="20">
                  <c:v>Na Homolce Hospital</c:v>
                </c:pt>
                <c:pt idx="21">
                  <c:v>Regional hospital Pardubice</c:v>
                </c:pt>
                <c:pt idx="22">
                  <c:v>St. Anne's University Hospital Brno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Hospital Trinec</c:v>
                </c:pt>
                <c:pt idx="26">
                  <c:v>University Hospital Brno</c:v>
                </c:pt>
                <c:pt idx="27">
                  <c:v>Czech Republic</c:v>
                </c:pt>
                <c:pt idx="28">
                  <c:v>University Hospital Motol Prague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50.0</c:v>
                </c:pt>
                <c:pt idx="18">
                  <c:v>50.0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66.66999999999998</c:v>
                </c:pt>
                <c:pt idx="23">
                  <c:v>0.0</c:v>
                </c:pt>
                <c:pt idx="24">
                  <c:v>0.0</c:v>
                </c:pt>
                <c:pt idx="25">
                  <c:v>40.0</c:v>
                </c:pt>
                <c:pt idx="26">
                  <c:v>33.33</c:v>
                </c:pt>
                <c:pt idx="27">
                  <c:v>32.65</c:v>
                </c:pt>
                <c:pt idx="28">
                  <c:v>37.5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4-4687-B823-29D9B125DC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EKG monitorace na JIP lůžku bez automatické detekce FS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Regional Hospital of Uherské Hradiště</c:v>
                </c:pt>
                <c:pt idx="2">
                  <c:v>T.Bata Regional Hospital Zlín</c:v>
                </c:pt>
                <c:pt idx="3">
                  <c:v>Faculty Hospital Plzen</c:v>
                </c:pt>
                <c:pt idx="4">
                  <c:v>Karvinska hornicka nemocnice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Hospital Kolín - Středočeský kraj</c:v>
                </c:pt>
                <c:pt idx="8">
                  <c:v>Associated Medical Devices Krnov - Neurology</c:v>
                </c:pt>
                <c:pt idx="9">
                  <c:v>Krajská zdravotní, a.s. - Nemocnice Chomutov, o.z.</c:v>
                </c:pt>
                <c:pt idx="10">
                  <c:v>Faculty Hospital Kralovske Vinohrady Prague</c:v>
                </c:pt>
                <c:pt idx="11">
                  <c:v>Karlovarská krajská nemocnice, a.s.</c:v>
                </c:pt>
                <c:pt idx="12">
                  <c:v>Litomerice city hospital</c:v>
                </c:pt>
                <c:pt idx="13">
                  <c:v>Hospital Teplice</c:v>
                </c:pt>
                <c:pt idx="14">
                  <c:v>Hospital Břeclav</c:v>
                </c:pt>
                <c:pt idx="15">
                  <c:v>Central military hospital</c:v>
                </c:pt>
                <c:pt idx="16">
                  <c:v>Decin Hospital, Krajska zdravotni, a.s.</c:v>
                </c:pt>
                <c:pt idx="17">
                  <c:v>Jihlava Hospital </c:v>
                </c:pt>
                <c:pt idx="18">
                  <c:v>University Hospital Ostrava</c:v>
                </c:pt>
                <c:pt idx="19">
                  <c:v>Pisek Hospital</c:v>
                </c:pt>
                <c:pt idx="20">
                  <c:v>Na Homolce Hospital</c:v>
                </c:pt>
                <c:pt idx="21">
                  <c:v>Regional hospital Pardubice</c:v>
                </c:pt>
                <c:pt idx="22">
                  <c:v>St. Anne's University Hospital Brno</c:v>
                </c:pt>
                <c:pt idx="23">
                  <c:v>Municipal Hospital Ostrava</c:v>
                </c:pt>
                <c:pt idx="24">
                  <c:v>University Hospital Olomouc</c:v>
                </c:pt>
                <c:pt idx="25">
                  <c:v>Hospital Trinec</c:v>
                </c:pt>
                <c:pt idx="26">
                  <c:v>University Hospital Brno</c:v>
                </c:pt>
                <c:pt idx="27">
                  <c:v>Czech Republic</c:v>
                </c:pt>
                <c:pt idx="28">
                  <c:v>University Hospital Motol Prague</c:v>
                </c:pt>
                <c:pt idx="29">
                  <c:v>Hospital České Budějovice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50.0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50.0</c:v>
                </c:pt>
                <c:pt idx="18">
                  <c:v>50.0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33.33</c:v>
                </c:pt>
                <c:pt idx="24">
                  <c:v>0.0</c:v>
                </c:pt>
                <c:pt idx="25">
                  <c:v>20.0</c:v>
                </c:pt>
                <c:pt idx="26">
                  <c:v>0.0</c:v>
                </c:pt>
                <c:pt idx="27">
                  <c:v>30.61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04-4687-B823-29D9B125DCAE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8758344"/>
        <c:axId val="-2044807112"/>
      </c:barChart>
      <c:catAx>
        <c:axId val="-2128758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44807112"/>
        <c:crosses val="autoZero"/>
        <c:auto val="1"/>
        <c:lblAlgn val="ctr"/>
        <c:lblOffset val="100"/>
        <c:tickLblSkip val="1"/>
        <c:noMultiLvlLbl val="0"/>
      </c:catAx>
      <c:valAx>
        <c:axId val="-204480711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87583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other afib detection method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F-478D-85F3-335A72523372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F-478D-85F3-335A72523372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F-478D-85F3-335A72523372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0F-478D-85F3-335A72523372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0F-478D-85F3-335A72523372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0F-478D-85F3-335A72523372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0F-478D-85F3-335A72523372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60F-478D-85F3-335A72523372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60F-478D-85F3-335A72523372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0F-478D-85F3-335A72523372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0F-478D-85F3-335A72523372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0F-478D-85F3-335A72523372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0F-478D-85F3-335A72523372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60F-478D-85F3-335A72523372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60F-478D-85F3-335A72523372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60F-478D-85F3-335A72523372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60F-478D-85F3-335A72523372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60F-478D-85F3-335A72523372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60F-478D-85F3-335A72523372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60F-478D-85F3-335A72523372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60F-478D-85F3-335A72523372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60F-478D-85F3-335A72523372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60F-478D-85F3-335A72523372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60F-478D-85F3-335A72523372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60F-478D-85F3-335A72523372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60F-478D-85F3-335A72523372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60F-478D-85F3-335A72523372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60F-478D-85F3-335A72523372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60F-478D-85F3-335A72523372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60F-478D-85F3-335A725233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Regional hospital Pardubice</c:v>
                </c:pt>
                <c:pt idx="2">
                  <c:v>Central military hospital</c:v>
                </c:pt>
                <c:pt idx="3">
                  <c:v>University Hospital Motol Prague</c:v>
                </c:pt>
                <c:pt idx="4">
                  <c:v>Karlovarská krajská nemocnice, a.s.</c:v>
                </c:pt>
                <c:pt idx="5">
                  <c:v>University Hospital Olomouc</c:v>
                </c:pt>
                <c:pt idx="6">
                  <c:v>Hospital Břeclav</c:v>
                </c:pt>
                <c:pt idx="7">
                  <c:v>University Hospital Brno</c:v>
                </c:pt>
                <c:pt idx="8">
                  <c:v>University Hospital Ostrava</c:v>
                </c:pt>
                <c:pt idx="9">
                  <c:v>Decin Hospital, Krajska zdravotni, a.s.</c:v>
                </c:pt>
                <c:pt idx="10">
                  <c:v>Jihlava Hospital </c:v>
                </c:pt>
                <c:pt idx="11">
                  <c:v>Regional hospital Liberec</c:v>
                </c:pt>
                <c:pt idx="12">
                  <c:v>Hospital Blansko</c:v>
                </c:pt>
                <c:pt idx="13">
                  <c:v>Hospital České Budějovice</c:v>
                </c:pt>
                <c:pt idx="14">
                  <c:v>Czech Republic</c:v>
                </c:pt>
                <c:pt idx="15">
                  <c:v>Karvinska hornicka nemocnice</c:v>
                </c:pt>
                <c:pt idx="16">
                  <c:v>Litomerice city hospital</c:v>
                </c:pt>
                <c:pt idx="17">
                  <c:v>Krajská zdravotní, a.s. - Nemocnice Chomutov, o.z.</c:v>
                </c:pt>
                <c:pt idx="18">
                  <c:v>Pisek Hospital</c:v>
                </c:pt>
                <c:pt idx="19">
                  <c:v>St. Anne's University Hospital Brno</c:v>
                </c:pt>
                <c:pt idx="20">
                  <c:v>Faculty Hospital Plzen</c:v>
                </c:pt>
                <c:pt idx="21">
                  <c:v>Hospital Kolín - Středočeský kraj</c:v>
                </c:pt>
                <c:pt idx="22">
                  <c:v>Faculty Hospital Kralovske Vinohrady Prague</c:v>
                </c:pt>
                <c:pt idx="23">
                  <c:v>Associated Medical Devices Krnov - Neurology</c:v>
                </c:pt>
                <c:pt idx="24">
                  <c:v>Hospital Trinec</c:v>
                </c:pt>
                <c:pt idx="25">
                  <c:v>Regional Hospital of Uherské Hradiště</c:v>
                </c:pt>
                <c:pt idx="26">
                  <c:v>Municipal Hospital Ostrava</c:v>
                </c:pt>
                <c:pt idx="27">
                  <c:v>Na Homolce Hospital</c:v>
                </c:pt>
                <c:pt idx="28">
                  <c:v>T.Bata Regional Hospital Zlín</c:v>
                </c:pt>
                <c:pt idx="29">
                  <c:v>Hospital Teplice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6.0</c:v>
                </c:pt>
                <c:pt idx="2">
                  <c:v>17.0</c:v>
                </c:pt>
                <c:pt idx="3">
                  <c:v>27.0</c:v>
                </c:pt>
                <c:pt idx="4">
                  <c:v>29.0</c:v>
                </c:pt>
                <c:pt idx="5">
                  <c:v>32.0</c:v>
                </c:pt>
                <c:pt idx="6">
                  <c:v>37.0</c:v>
                </c:pt>
                <c:pt idx="7">
                  <c:v>43.0</c:v>
                </c:pt>
                <c:pt idx="8">
                  <c:v>45.0</c:v>
                </c:pt>
                <c:pt idx="9">
                  <c:v>45.0</c:v>
                </c:pt>
                <c:pt idx="10">
                  <c:v>48.0</c:v>
                </c:pt>
                <c:pt idx="11">
                  <c:v>48.0</c:v>
                </c:pt>
                <c:pt idx="12">
                  <c:v>48.0</c:v>
                </c:pt>
                <c:pt idx="13">
                  <c:v>48.0</c:v>
                </c:pt>
                <c:pt idx="14">
                  <c:v>48.0</c:v>
                </c:pt>
                <c:pt idx="15">
                  <c:v>51.0</c:v>
                </c:pt>
                <c:pt idx="16">
                  <c:v>56.0</c:v>
                </c:pt>
                <c:pt idx="17">
                  <c:v>56.0</c:v>
                </c:pt>
                <c:pt idx="18">
                  <c:v>59.0</c:v>
                </c:pt>
                <c:pt idx="19">
                  <c:v>59.0</c:v>
                </c:pt>
                <c:pt idx="20">
                  <c:v>60.0</c:v>
                </c:pt>
                <c:pt idx="21">
                  <c:v>60.0</c:v>
                </c:pt>
                <c:pt idx="22">
                  <c:v>61.0</c:v>
                </c:pt>
                <c:pt idx="23">
                  <c:v>62.0</c:v>
                </c:pt>
                <c:pt idx="24">
                  <c:v>63.0</c:v>
                </c:pt>
                <c:pt idx="25">
                  <c:v>67.0</c:v>
                </c:pt>
                <c:pt idx="26">
                  <c:v>72.0</c:v>
                </c:pt>
                <c:pt idx="27">
                  <c:v>74.0</c:v>
                </c:pt>
                <c:pt idx="28">
                  <c:v>78.0</c:v>
                </c:pt>
                <c:pt idx="29">
                  <c:v>81.0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A60F-478D-85F3-335A725233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9209080"/>
        <c:axId val="-2129279752"/>
      </c:barChart>
      <c:catAx>
        <c:axId val="-2129209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279752"/>
        <c:crosses val="autoZero"/>
        <c:auto val="1"/>
        <c:lblAlgn val="ctr"/>
        <c:lblOffset val="100"/>
        <c:tickLblSkip val="1"/>
        <c:noMultiLvlLbl val="0"/>
      </c:catAx>
      <c:valAx>
        <c:axId val="-2129279752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20908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B4-40D5-9DEC-20E66CC0E02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B4-40D5-9DEC-20E66CC0E02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B4-40D5-9DEC-20E66CC0E02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B4-40D5-9DEC-20E66CC0E02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B4-40D5-9DEC-20E66CC0E02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B4-40D5-9DEC-20E66CC0E02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B4-40D5-9DEC-20E66CC0E02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B4-40D5-9DEC-20E66CC0E02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AB4-40D5-9DEC-20E66CC0E02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AB4-40D5-9DEC-20E66CC0E02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AB4-40D5-9DEC-20E66CC0E02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AB4-40D5-9DEC-20E66CC0E02D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AB4-40D5-9DEC-20E66CC0E02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AB4-40D5-9DEC-20E66CC0E02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AB4-40D5-9DEC-20E66CC0E02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AB4-40D5-9DEC-20E66CC0E02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AB4-40D5-9DEC-20E66CC0E02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AB4-40D5-9DEC-20E66CC0E02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AB4-40D5-9DEC-20E66CC0E02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AB4-40D5-9DEC-20E66CC0E02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AB4-40D5-9DEC-20E66CC0E02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AB4-40D5-9DEC-20E66CC0E02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AB4-40D5-9DEC-20E66CC0E02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4AB4-40D5-9DEC-20E66CC0E02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4AB4-40D5-9DEC-20E66CC0E02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4AB4-40D5-9DEC-20E66CC0E02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4AB4-40D5-9DEC-20E66CC0E02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4AB4-40D5-9DEC-20E66CC0E02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4AB4-40D5-9DEC-20E66CC0E02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4AB4-40D5-9DEC-20E66CC0E0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T.Bata Regional Hospital Zlín</c:v>
                </c:pt>
                <c:pt idx="1">
                  <c:v>Hospital Kolín - Středočeský kraj</c:v>
                </c:pt>
                <c:pt idx="2">
                  <c:v>University Hospital Olomouc</c:v>
                </c:pt>
                <c:pt idx="3">
                  <c:v>Regional Hospital of Uherské Hradiště</c:v>
                </c:pt>
                <c:pt idx="4">
                  <c:v>Regional hospital Pardubice</c:v>
                </c:pt>
                <c:pt idx="5">
                  <c:v>Karlovarská krajská nemocnice, a.s.</c:v>
                </c:pt>
                <c:pt idx="6">
                  <c:v>Karvinska hornicka nemocnice</c:v>
                </c:pt>
                <c:pt idx="7">
                  <c:v>Hospital Břeclav</c:v>
                </c:pt>
                <c:pt idx="8">
                  <c:v>University Hospital Brno</c:v>
                </c:pt>
                <c:pt idx="9">
                  <c:v>Hospital Teplice</c:v>
                </c:pt>
                <c:pt idx="10">
                  <c:v>Hospital České Budějovice</c:v>
                </c:pt>
                <c:pt idx="11">
                  <c:v>Decin Hospital, Krajska zdravotni, a.s.</c:v>
                </c:pt>
                <c:pt idx="12">
                  <c:v>Czech Republic</c:v>
                </c:pt>
                <c:pt idx="13">
                  <c:v>Regional hospital Liberec</c:v>
                </c:pt>
                <c:pt idx="14">
                  <c:v>Krajská zdravotní, a.s. - Nemocnice Chomutov, o.z.</c:v>
                </c:pt>
                <c:pt idx="15">
                  <c:v>Hospital Trinec</c:v>
                </c:pt>
                <c:pt idx="16">
                  <c:v>University Hospital Ostrava</c:v>
                </c:pt>
                <c:pt idx="17">
                  <c:v>Associated Medical Devices Krnov - Neurology</c:v>
                </c:pt>
                <c:pt idx="18">
                  <c:v>Hospital Blansko</c:v>
                </c:pt>
                <c:pt idx="19">
                  <c:v>St. Anne's University Hospital Brno</c:v>
                </c:pt>
                <c:pt idx="20">
                  <c:v>Jihlava Hospital </c:v>
                </c:pt>
                <c:pt idx="21">
                  <c:v>University Hospital Motol Prague</c:v>
                </c:pt>
                <c:pt idx="22">
                  <c:v>Central military hospital</c:v>
                </c:pt>
                <c:pt idx="23">
                  <c:v>Litomerice city hospital</c:v>
                </c:pt>
                <c:pt idx="24">
                  <c:v>Faculty Hospital Plzen</c:v>
                </c:pt>
                <c:pt idx="25">
                  <c:v>Vítkovice Hospital Ostrava</c:v>
                </c:pt>
                <c:pt idx="26">
                  <c:v>Na Homolce Hospital</c:v>
                </c:pt>
                <c:pt idx="27">
                  <c:v>Pisek Hospital</c:v>
                </c:pt>
                <c:pt idx="28">
                  <c:v>Faculty Hospital Kralovske Vinohrady Prague</c:v>
                </c:pt>
                <c:pt idx="29">
                  <c:v>Municipal Hospital Ostrava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49.0</c:v>
                </c:pt>
                <c:pt idx="1">
                  <c:v>69.0</c:v>
                </c:pt>
                <c:pt idx="2">
                  <c:v>78.0</c:v>
                </c:pt>
                <c:pt idx="3">
                  <c:v>78.0</c:v>
                </c:pt>
                <c:pt idx="4">
                  <c:v>82.0</c:v>
                </c:pt>
                <c:pt idx="5">
                  <c:v>84.0</c:v>
                </c:pt>
                <c:pt idx="6">
                  <c:v>85.0</c:v>
                </c:pt>
                <c:pt idx="7">
                  <c:v>86.0</c:v>
                </c:pt>
                <c:pt idx="8">
                  <c:v>86.0</c:v>
                </c:pt>
                <c:pt idx="9">
                  <c:v>87.0</c:v>
                </c:pt>
                <c:pt idx="10">
                  <c:v>87.0</c:v>
                </c:pt>
                <c:pt idx="11">
                  <c:v>88.0</c:v>
                </c:pt>
                <c:pt idx="12">
                  <c:v>89.0</c:v>
                </c:pt>
                <c:pt idx="13">
                  <c:v>89.0</c:v>
                </c:pt>
                <c:pt idx="14">
                  <c:v>92.0</c:v>
                </c:pt>
                <c:pt idx="15">
                  <c:v>92.0</c:v>
                </c:pt>
                <c:pt idx="16">
                  <c:v>92.0</c:v>
                </c:pt>
                <c:pt idx="17">
                  <c:v>93.0</c:v>
                </c:pt>
                <c:pt idx="18">
                  <c:v>93.0</c:v>
                </c:pt>
                <c:pt idx="19">
                  <c:v>93.0</c:v>
                </c:pt>
                <c:pt idx="20">
                  <c:v>94.0</c:v>
                </c:pt>
                <c:pt idx="21">
                  <c:v>95.0</c:v>
                </c:pt>
                <c:pt idx="22">
                  <c:v>96.0</c:v>
                </c:pt>
                <c:pt idx="23">
                  <c:v>96.0</c:v>
                </c:pt>
                <c:pt idx="24">
                  <c:v>97.0</c:v>
                </c:pt>
                <c:pt idx="25">
                  <c:v>98.0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4AB4-40D5-9DEC-20E66CC0E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99832984"/>
        <c:axId val="-2125556216"/>
      </c:barChart>
      <c:catAx>
        <c:axId val="-1999832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556216"/>
        <c:crosses val="autoZero"/>
        <c:auto val="1"/>
        <c:lblAlgn val="ctr"/>
        <c:lblOffset val="100"/>
        <c:tickLblSkip val="1"/>
        <c:noMultiLvlLbl val="0"/>
      </c:catAx>
      <c:valAx>
        <c:axId val="-2125556216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199983298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Věk pacientů - medián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2E-43DE-92BB-044DAAA9AE8F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2E-43DE-92BB-044DAAA9AE8F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2E-43DE-92BB-044DAAA9A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73.0</c:v>
                </c:pt>
                <c:pt idx="1">
                  <c:v>72.0</c:v>
                </c:pt>
                <c:pt idx="2">
                  <c:v>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2E-43DE-92BB-044DAAA9AE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6810712"/>
        <c:axId val="2101578120"/>
      </c:barChart>
      <c:catAx>
        <c:axId val="2126810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01578120"/>
        <c:crosses val="autoZero"/>
        <c:auto val="1"/>
        <c:lblAlgn val="ctr"/>
        <c:lblOffset val="100"/>
        <c:tickLblSkip val="1"/>
        <c:noMultiLvlLbl val="0"/>
      </c:catAx>
      <c:valAx>
        <c:axId val="2101578120"/>
        <c:scaling>
          <c:orientation val="minMax"/>
          <c:max val="8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2681071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Screening dysfagie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62.35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0-4359-844E-30E70B20731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test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49.03</c:v>
                </c:pt>
                <c:pt idx="1">
                  <c:v>90.0</c:v>
                </c:pt>
                <c:pt idx="2">
                  <c:v>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90-4359-844E-30E70B20731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Another centre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23.69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90-4359-844E-30E70B20731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658056"/>
        <c:axId val="-2125665512"/>
      </c:barChart>
      <c:catAx>
        <c:axId val="-2125658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665512"/>
        <c:crosses val="autoZero"/>
        <c:auto val="1"/>
        <c:lblAlgn val="ctr"/>
        <c:lblOffset val="100"/>
        <c:tickLblSkip val="1"/>
        <c:noMultiLvlLbl val="0"/>
      </c:catAx>
      <c:valAx>
        <c:axId val="-2125665512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5658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Zobrazení karotid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84-4617-BA26-6CC12126023E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84-4617-BA26-6CC12126023E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84-4617-BA26-6CC121260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83.29</c:v>
                </c:pt>
                <c:pt idx="1">
                  <c:v>89.13</c:v>
                </c:pt>
                <c:pt idx="2">
                  <c:v>88.95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84-4617-BA26-6CC1212602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5686936"/>
        <c:axId val="-2125704680"/>
      </c:barChart>
      <c:catAx>
        <c:axId val="-2125686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704680"/>
        <c:crosses val="autoZero"/>
        <c:auto val="1"/>
        <c:lblAlgn val="ctr"/>
        <c:lblOffset val="100"/>
        <c:tickLblSkip val="1"/>
        <c:noMultiLvlLbl val="0"/>
      </c:catAx>
      <c:valAx>
        <c:axId val="-2125704680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56869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% doporučených k vyšetření cerebrovaskulárním odborníkem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C1-4805-978E-4A6EE9EC1A0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C1-4805-978E-4A6EE9EC1A0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C1-4805-978E-4A6EE9EC1A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55.0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C1-4805-978E-4A6EE9EC1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5761000"/>
        <c:axId val="-2125805176"/>
      </c:barChart>
      <c:catAx>
        <c:axId val="-2125761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805176"/>
        <c:crosses val="autoZero"/>
        <c:auto val="1"/>
        <c:lblAlgn val="ctr"/>
        <c:lblOffset val="100"/>
        <c:tickLblSkip val="1"/>
        <c:noMultiLvlLbl val="0"/>
      </c:catAx>
      <c:valAx>
        <c:axId val="-2125805176"/>
        <c:scaling>
          <c:orientation val="minMax"/>
          <c:max val="6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57610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79-45AA-84AF-E0AA59409D3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79-45AA-84AF-E0AA59409D3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79-45AA-84AF-E0AA59409D3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79-45AA-84AF-E0AA59409D3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79-45AA-84AF-E0AA59409D3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C79-45AA-84AF-E0AA59409D3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79-45AA-84AF-E0AA59409D3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C79-45AA-84AF-E0AA59409D3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C79-45AA-84AF-E0AA59409D3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C79-45AA-84AF-E0AA59409D3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C79-45AA-84AF-E0AA59409D3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C79-45AA-84AF-E0AA59409D3E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C79-45AA-84AF-E0AA59409D3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C79-45AA-84AF-E0AA59409D3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C79-45AA-84AF-E0AA59409D3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C79-45AA-84AF-E0AA59409D3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C79-45AA-84AF-E0AA59409D3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C79-45AA-84AF-E0AA59409D3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C79-45AA-84AF-E0AA59409D3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C79-45AA-84AF-E0AA59409D3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C79-45AA-84AF-E0AA59409D3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C79-45AA-84AF-E0AA59409D3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C79-45AA-84AF-E0AA59409D3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C79-45AA-84AF-E0AA59409D3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C79-45AA-84AF-E0AA59409D3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DC79-45AA-84AF-E0AA59409D3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DC79-45AA-84AF-E0AA59409D3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DC79-45AA-84AF-E0AA59409D3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DC79-45AA-84AF-E0AA59409D3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DC79-45AA-84AF-E0AA59409D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29.0</c:v>
                </c:pt>
                <c:pt idx="1">
                  <c:v>32.0</c:v>
                </c:pt>
                <c:pt idx="2">
                  <c:v>50.0</c:v>
                </c:pt>
                <c:pt idx="3">
                  <c:v>56.0</c:v>
                </c:pt>
                <c:pt idx="4">
                  <c:v>57.0</c:v>
                </c:pt>
                <c:pt idx="5">
                  <c:v>59.0</c:v>
                </c:pt>
                <c:pt idx="6">
                  <c:v>67.0</c:v>
                </c:pt>
                <c:pt idx="7">
                  <c:v>67.0</c:v>
                </c:pt>
                <c:pt idx="8">
                  <c:v>67.0</c:v>
                </c:pt>
                <c:pt idx="9">
                  <c:v>69.0</c:v>
                </c:pt>
                <c:pt idx="10">
                  <c:v>75.0</c:v>
                </c:pt>
                <c:pt idx="11">
                  <c:v>75.0</c:v>
                </c:pt>
                <c:pt idx="12">
                  <c:v>76.0</c:v>
                </c:pt>
                <c:pt idx="13">
                  <c:v>80.0</c:v>
                </c:pt>
                <c:pt idx="14">
                  <c:v>80.0</c:v>
                </c:pt>
                <c:pt idx="15">
                  <c:v>83.0</c:v>
                </c:pt>
                <c:pt idx="16">
                  <c:v>83.0</c:v>
                </c:pt>
                <c:pt idx="17">
                  <c:v>85.0</c:v>
                </c:pt>
                <c:pt idx="18">
                  <c:v>86.0</c:v>
                </c:pt>
                <c:pt idx="19">
                  <c:v>90.0</c:v>
                </c:pt>
                <c:pt idx="20">
                  <c:v>95.0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DC79-45AA-84AF-E0AA59409D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9381240"/>
        <c:axId val="-2129477944"/>
      </c:barChart>
      <c:catAx>
        <c:axId val="-2129381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477944"/>
        <c:crosses val="autoZero"/>
        <c:auto val="1"/>
        <c:lblAlgn val="ctr"/>
        <c:lblOffset val="100"/>
        <c:tickLblSkip val="1"/>
        <c:noMultiLvlLbl val="0"/>
      </c:catAx>
      <c:valAx>
        <c:axId val="-212947794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38124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Vitamin K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14.29</c:v>
                </c:pt>
                <c:pt idx="1">
                  <c:v>13.64</c:v>
                </c:pt>
                <c:pt idx="2">
                  <c:v>0.0</c:v>
                </c:pt>
                <c:pt idx="3">
                  <c:v>44.44</c:v>
                </c:pt>
                <c:pt idx="4">
                  <c:v>14.29</c:v>
                </c:pt>
                <c:pt idx="5">
                  <c:v>29.41</c:v>
                </c:pt>
                <c:pt idx="6">
                  <c:v>33.33</c:v>
                </c:pt>
                <c:pt idx="7">
                  <c:v>33.33</c:v>
                </c:pt>
                <c:pt idx="8">
                  <c:v>26.67</c:v>
                </c:pt>
                <c:pt idx="9">
                  <c:v>30.77</c:v>
                </c:pt>
                <c:pt idx="10">
                  <c:v>25.0</c:v>
                </c:pt>
                <c:pt idx="11">
                  <c:v>37.5</c:v>
                </c:pt>
                <c:pt idx="12">
                  <c:v>29.17</c:v>
                </c:pt>
                <c:pt idx="13">
                  <c:v>40.0</c:v>
                </c:pt>
                <c:pt idx="14">
                  <c:v>0.0</c:v>
                </c:pt>
                <c:pt idx="15">
                  <c:v>16.67000000000001</c:v>
                </c:pt>
                <c:pt idx="16">
                  <c:v>50.0</c:v>
                </c:pt>
                <c:pt idx="17">
                  <c:v>15.38</c:v>
                </c:pt>
                <c:pt idx="18">
                  <c:v>0.0</c:v>
                </c:pt>
                <c:pt idx="19">
                  <c:v>60.0</c:v>
                </c:pt>
                <c:pt idx="20">
                  <c:v>73.67999999999999</c:v>
                </c:pt>
                <c:pt idx="21">
                  <c:v>62.5</c:v>
                </c:pt>
                <c:pt idx="22">
                  <c:v>0.0</c:v>
                </c:pt>
                <c:pt idx="23">
                  <c:v>25.0</c:v>
                </c:pt>
                <c:pt idx="24">
                  <c:v>6.67</c:v>
                </c:pt>
                <c:pt idx="25">
                  <c:v>60.0</c:v>
                </c:pt>
                <c:pt idx="26">
                  <c:v>21.43</c:v>
                </c:pt>
                <c:pt idx="27">
                  <c:v>28.57</c:v>
                </c:pt>
                <c:pt idx="28">
                  <c:v>25.0</c:v>
                </c:pt>
                <c:pt idx="29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6E-4E66-BB6F-156044C3FDA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Dabigatran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7.14</c:v>
                </c:pt>
                <c:pt idx="1">
                  <c:v>9.09</c:v>
                </c:pt>
                <c:pt idx="2">
                  <c:v>0.0</c:v>
                </c:pt>
                <c:pt idx="3">
                  <c:v>11.11</c:v>
                </c:pt>
                <c:pt idx="4">
                  <c:v>28.57</c:v>
                </c:pt>
                <c:pt idx="5">
                  <c:v>5.88</c:v>
                </c:pt>
                <c:pt idx="6">
                  <c:v>33.33</c:v>
                </c:pt>
                <c:pt idx="7">
                  <c:v>0.0</c:v>
                </c:pt>
                <c:pt idx="8">
                  <c:v>6.67</c:v>
                </c:pt>
                <c:pt idx="9">
                  <c:v>30.77</c:v>
                </c:pt>
                <c:pt idx="10">
                  <c:v>25.0</c:v>
                </c:pt>
                <c:pt idx="11">
                  <c:v>0.0</c:v>
                </c:pt>
                <c:pt idx="12">
                  <c:v>11.81</c:v>
                </c:pt>
                <c:pt idx="13">
                  <c:v>0.0</c:v>
                </c:pt>
                <c:pt idx="14">
                  <c:v>13.33</c:v>
                </c:pt>
                <c:pt idx="15">
                  <c:v>33.33</c:v>
                </c:pt>
                <c:pt idx="16">
                  <c:v>0.0</c:v>
                </c:pt>
                <c:pt idx="17">
                  <c:v>0.0</c:v>
                </c:pt>
                <c:pt idx="18">
                  <c:v>14.29</c:v>
                </c:pt>
                <c:pt idx="19">
                  <c:v>10.0</c:v>
                </c:pt>
                <c:pt idx="20">
                  <c:v>0.0</c:v>
                </c:pt>
                <c:pt idx="21">
                  <c:v>25.0</c:v>
                </c:pt>
                <c:pt idx="22">
                  <c:v>33.33</c:v>
                </c:pt>
                <c:pt idx="23">
                  <c:v>25.0</c:v>
                </c:pt>
                <c:pt idx="24">
                  <c:v>26.67</c:v>
                </c:pt>
                <c:pt idx="25">
                  <c:v>40.0</c:v>
                </c:pt>
                <c:pt idx="26">
                  <c:v>21.43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6E-4E66-BB6F-156044C3FD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5.88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1.39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14.29</c:v>
                </c:pt>
                <c:pt idx="19">
                  <c:v>0.0</c:v>
                </c:pt>
                <c:pt idx="20">
                  <c:v>5.26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6.67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6E-4E66-BB6F-156044C3FD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Apixaban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7.14</c:v>
                </c:pt>
                <c:pt idx="1">
                  <c:v>4.55</c:v>
                </c:pt>
                <c:pt idx="2">
                  <c:v>50.0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16.67000000000001</c:v>
                </c:pt>
                <c:pt idx="8">
                  <c:v>26.67</c:v>
                </c:pt>
                <c:pt idx="9">
                  <c:v>7.689999999999999</c:v>
                </c:pt>
                <c:pt idx="10">
                  <c:v>0.0</c:v>
                </c:pt>
                <c:pt idx="11">
                  <c:v>0.0</c:v>
                </c:pt>
                <c:pt idx="12">
                  <c:v>7.64</c:v>
                </c:pt>
                <c:pt idx="13">
                  <c:v>0.0</c:v>
                </c:pt>
                <c:pt idx="14">
                  <c:v>6.67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10.0</c:v>
                </c:pt>
                <c:pt idx="20">
                  <c:v>5.26</c:v>
                </c:pt>
                <c:pt idx="21">
                  <c:v>12.5</c:v>
                </c:pt>
                <c:pt idx="22">
                  <c:v>0.0</c:v>
                </c:pt>
                <c:pt idx="23">
                  <c:v>50.0</c:v>
                </c:pt>
                <c:pt idx="24">
                  <c:v>0.0</c:v>
                </c:pt>
                <c:pt idx="25">
                  <c:v>0.0</c:v>
                </c:pt>
                <c:pt idx="26">
                  <c:v>21.43</c:v>
                </c:pt>
                <c:pt idx="27">
                  <c:v>14.29</c:v>
                </c:pt>
                <c:pt idx="28">
                  <c:v>16.67000000000001</c:v>
                </c:pt>
                <c:pt idx="29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6E-4E66-BB6F-156044C3FD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6E-4E66-BB6F-156044C3FDA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LMWH, heparin - profylaktická dávka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Sheet1!$G$2:$G$31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25.0</c:v>
                </c:pt>
                <c:pt idx="11">
                  <c:v>12.5</c:v>
                </c:pt>
                <c:pt idx="12">
                  <c:v>8.33</c:v>
                </c:pt>
                <c:pt idx="13">
                  <c:v>20.0</c:v>
                </c:pt>
                <c:pt idx="14">
                  <c:v>60.0</c:v>
                </c:pt>
                <c:pt idx="15">
                  <c:v>0.0</c:v>
                </c:pt>
                <c:pt idx="16">
                  <c:v>8.33</c:v>
                </c:pt>
                <c:pt idx="17">
                  <c:v>0.0</c:v>
                </c:pt>
                <c:pt idx="18">
                  <c:v>42.86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26.67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16.67000000000001</c:v>
                </c:pt>
                <c:pt idx="29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6E-4E66-BB6F-156044C3FDA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LMWH, heparin - antikoagulační, terapeutická dávka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Hospital České Budějovice</c:v>
                </c:pt>
                <c:pt idx="2">
                  <c:v>Associated Medical Devices Krnov - Neurology</c:v>
                </c:pt>
                <c:pt idx="3">
                  <c:v>Hospital Břeclav</c:v>
                </c:pt>
                <c:pt idx="4">
                  <c:v>Regional hospital Liberec</c:v>
                </c:pt>
                <c:pt idx="5">
                  <c:v>Hospital Trinec</c:v>
                </c:pt>
                <c:pt idx="6">
                  <c:v>Vítkovice Hospital Ostrava</c:v>
                </c:pt>
                <c:pt idx="7">
                  <c:v>Hospital Blansko</c:v>
                </c:pt>
                <c:pt idx="8">
                  <c:v>University Hospital Ostrava</c:v>
                </c:pt>
                <c:pt idx="9">
                  <c:v>St. Anne's University Hospital Brno</c:v>
                </c:pt>
                <c:pt idx="10">
                  <c:v>Regional hospital Pardubice</c:v>
                </c:pt>
                <c:pt idx="11">
                  <c:v>Regional Hospital of Uherské Hradiště</c:v>
                </c:pt>
                <c:pt idx="12">
                  <c:v>Czech Republic</c:v>
                </c:pt>
                <c:pt idx="13">
                  <c:v>Krajská zdravotní, a.s. - Nemocnice Chomutov, o.z.</c:v>
                </c:pt>
                <c:pt idx="14">
                  <c:v>Faculty Hospital Plzen</c:v>
                </c:pt>
                <c:pt idx="15">
                  <c:v>Decin Hospital, Krajska zdravotni, a.s.</c:v>
                </c:pt>
                <c:pt idx="16">
                  <c:v>Karvinska hornicka nemocnice</c:v>
                </c:pt>
                <c:pt idx="17">
                  <c:v>Hospital Kolín - Středočeský kraj</c:v>
                </c:pt>
                <c:pt idx="18">
                  <c:v>Na Homolce Hospital</c:v>
                </c:pt>
                <c:pt idx="19">
                  <c:v>Jihlava Hospital </c:v>
                </c:pt>
                <c:pt idx="20">
                  <c:v>Municipal Hospital Ostrava</c:v>
                </c:pt>
                <c:pt idx="21">
                  <c:v>Faculty Hospital Kralovske Vinohrady Prague</c:v>
                </c:pt>
                <c:pt idx="22">
                  <c:v>Litomerice city hospital</c:v>
                </c:pt>
                <c:pt idx="23">
                  <c:v>Central military hospital</c:v>
                </c:pt>
                <c:pt idx="24">
                  <c:v>University Hospital Olomouc</c:v>
                </c:pt>
                <c:pt idx="25">
                  <c:v>Karlovarská krajská nemocnice, a.s.</c:v>
                </c:pt>
                <c:pt idx="26">
                  <c:v>University Hospital Motol Prague</c:v>
                </c:pt>
                <c:pt idx="27">
                  <c:v>Hospital Teplice</c:v>
                </c:pt>
                <c:pt idx="28">
                  <c:v>Pisek Hospital</c:v>
                </c:pt>
                <c:pt idx="29">
                  <c:v>T.Bata Regional Hospital Zlín</c:v>
                </c:pt>
              </c:strCache>
            </c:strRef>
          </c:cat>
          <c:val>
            <c:numRef>
              <c:f>Sheet1!$H$2:$H$31</c:f>
              <c:numCache>
                <c:formatCode>General</c:formatCode>
                <c:ptCount val="30"/>
                <c:pt idx="0">
                  <c:v>0.0</c:v>
                </c:pt>
                <c:pt idx="1">
                  <c:v>4.55</c:v>
                </c:pt>
                <c:pt idx="2">
                  <c:v>0.0</c:v>
                </c:pt>
                <c:pt idx="3">
                  <c:v>0.0</c:v>
                </c:pt>
                <c:pt idx="4">
                  <c:v>14.29</c:v>
                </c:pt>
                <c:pt idx="5">
                  <c:v>17.65</c:v>
                </c:pt>
                <c:pt idx="6">
                  <c:v>0.0</c:v>
                </c:pt>
                <c:pt idx="7">
                  <c:v>16.67000000000001</c:v>
                </c:pt>
                <c:pt idx="8">
                  <c:v>6.67</c:v>
                </c:pt>
                <c:pt idx="9">
                  <c:v>0.0</c:v>
                </c:pt>
                <c:pt idx="10">
                  <c:v>0.0</c:v>
                </c:pt>
                <c:pt idx="11">
                  <c:v>25.0</c:v>
                </c:pt>
                <c:pt idx="12">
                  <c:v>18.06</c:v>
                </c:pt>
                <c:pt idx="13">
                  <c:v>20.0</c:v>
                </c:pt>
                <c:pt idx="14">
                  <c:v>0.0</c:v>
                </c:pt>
                <c:pt idx="15">
                  <c:v>33.33</c:v>
                </c:pt>
                <c:pt idx="16">
                  <c:v>25.0</c:v>
                </c:pt>
                <c:pt idx="17">
                  <c:v>69.23</c:v>
                </c:pt>
                <c:pt idx="18">
                  <c:v>14.29</c:v>
                </c:pt>
                <c:pt idx="19">
                  <c:v>10.0</c:v>
                </c:pt>
                <c:pt idx="20">
                  <c:v>10.53</c:v>
                </c:pt>
                <c:pt idx="21">
                  <c:v>0.0</c:v>
                </c:pt>
                <c:pt idx="22">
                  <c:v>66.66999999999998</c:v>
                </c:pt>
                <c:pt idx="23">
                  <c:v>0.0</c:v>
                </c:pt>
                <c:pt idx="24">
                  <c:v>33.33</c:v>
                </c:pt>
                <c:pt idx="25">
                  <c:v>0.0</c:v>
                </c:pt>
                <c:pt idx="26">
                  <c:v>35.71</c:v>
                </c:pt>
                <c:pt idx="27">
                  <c:v>57.14</c:v>
                </c:pt>
                <c:pt idx="28">
                  <c:v>41.67</c:v>
                </c:pt>
                <c:pt idx="29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6E-4E66-BB6F-156044C3F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505432"/>
        <c:axId val="-2129508600"/>
      </c:barChart>
      <c:catAx>
        <c:axId val="-2129505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508600"/>
        <c:crosses val="autoZero"/>
        <c:auto val="1"/>
        <c:lblAlgn val="ctr"/>
        <c:lblOffset val="100"/>
        <c:tickLblSkip val="1"/>
        <c:noMultiLvlLbl val="0"/>
      </c:catAx>
      <c:valAx>
        <c:axId val="-212950860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95054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89-4667-925D-26F57C542698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89-4667-925D-26F57C542698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89-4667-925D-26F57C542698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89-4667-925D-26F57C542698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89-4667-925D-26F57C542698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89-4667-925D-26F57C542698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289-4667-925D-26F57C542698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289-4667-925D-26F57C542698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289-4667-925D-26F57C542698}"/>
              </c:ext>
            </c:extLst>
          </c:dPt>
          <c:dPt>
            <c:idx val="9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289-4667-925D-26F57C542698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289-4667-925D-26F57C542698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289-4667-925D-26F57C542698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289-4667-925D-26F57C542698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289-4667-925D-26F57C542698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289-4667-925D-26F57C542698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289-4667-925D-26F57C542698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289-4667-925D-26F57C542698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289-4667-925D-26F57C542698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289-4667-925D-26F57C542698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289-4667-925D-26F57C542698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289-4667-925D-26F57C542698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B289-4667-925D-26F57C542698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B289-4667-925D-26F57C542698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B289-4667-925D-26F57C542698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B289-4667-925D-26F57C542698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B289-4667-925D-26F57C542698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B289-4667-925D-26F57C542698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B289-4667-925D-26F57C542698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B289-4667-925D-26F57C542698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B289-4667-925D-26F57C5426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Břeclav</c:v>
                </c:pt>
                <c:pt idx="1">
                  <c:v>University Hospital Brno</c:v>
                </c:pt>
                <c:pt idx="2">
                  <c:v>Regional hospital Pardubice</c:v>
                </c:pt>
                <c:pt idx="3">
                  <c:v>Faculty Hospital Plzen</c:v>
                </c:pt>
                <c:pt idx="4">
                  <c:v>Krajská zdravotní, a.s. - Nemocnice Chomutov, o.z.</c:v>
                </c:pt>
                <c:pt idx="5">
                  <c:v>Hospital Kolín - Středočeský kraj</c:v>
                </c:pt>
                <c:pt idx="6">
                  <c:v>Hospital České Budějovice</c:v>
                </c:pt>
                <c:pt idx="7">
                  <c:v>Decin Hospital, Krajska zdravotni, a.s.</c:v>
                </c:pt>
                <c:pt idx="8">
                  <c:v>Hospital Blansko</c:v>
                </c:pt>
                <c:pt idx="9">
                  <c:v>Czech Republic</c:v>
                </c:pt>
                <c:pt idx="10">
                  <c:v>Karvinska hornicka nemocnice</c:v>
                </c:pt>
                <c:pt idx="11">
                  <c:v>St. Anne's University Hospital Brno</c:v>
                </c:pt>
                <c:pt idx="12">
                  <c:v>University Hospital Motol Prague</c:v>
                </c:pt>
                <c:pt idx="13">
                  <c:v>Associated Medical Devices Krnov - Neurology</c:v>
                </c:pt>
                <c:pt idx="14">
                  <c:v>Municipal Hospital Ostrava</c:v>
                </c:pt>
                <c:pt idx="15">
                  <c:v>University Hospital Olomouc</c:v>
                </c:pt>
                <c:pt idx="16">
                  <c:v>Central military hospital</c:v>
                </c:pt>
                <c:pt idx="17">
                  <c:v>Regional hospital Liberec</c:v>
                </c:pt>
                <c:pt idx="18">
                  <c:v>Vítkovice Hospital Ostrava</c:v>
                </c:pt>
                <c:pt idx="19">
                  <c:v>Jihlava Hospital </c:v>
                </c:pt>
                <c:pt idx="20">
                  <c:v>University Hospital Ostrava</c:v>
                </c:pt>
                <c:pt idx="21">
                  <c:v>Pisek Hospital</c:v>
                </c:pt>
                <c:pt idx="22">
                  <c:v>Hospital Teplice</c:v>
                </c:pt>
                <c:pt idx="23">
                  <c:v>Karlovarská krajská nemocnice, a.s.</c:v>
                </c:pt>
                <c:pt idx="24">
                  <c:v>Hospital Trinec</c:v>
                </c:pt>
                <c:pt idx="25">
                  <c:v>T.Bata Regional Hospital Zlín</c:v>
                </c:pt>
                <c:pt idx="26">
                  <c:v>Regional Hospital of Uherské Hradiště</c:v>
                </c:pt>
                <c:pt idx="27">
                  <c:v>Litomerice city hospital</c:v>
                </c:pt>
                <c:pt idx="28">
                  <c:v>Na Homolce Hospital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40.0</c:v>
                </c:pt>
                <c:pt idx="1">
                  <c:v>40.0</c:v>
                </c:pt>
                <c:pt idx="2">
                  <c:v>50.0</c:v>
                </c:pt>
                <c:pt idx="3">
                  <c:v>60.0</c:v>
                </c:pt>
                <c:pt idx="4">
                  <c:v>67.0</c:v>
                </c:pt>
                <c:pt idx="5">
                  <c:v>67.0</c:v>
                </c:pt>
                <c:pt idx="6">
                  <c:v>67.0</c:v>
                </c:pt>
                <c:pt idx="7">
                  <c:v>75.0</c:v>
                </c:pt>
                <c:pt idx="8">
                  <c:v>75.0</c:v>
                </c:pt>
                <c:pt idx="9">
                  <c:v>85.0</c:v>
                </c:pt>
                <c:pt idx="10">
                  <c:v>86.0</c:v>
                </c:pt>
                <c:pt idx="11">
                  <c:v>89.0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B289-4667-925D-26F57C5426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6304120"/>
        <c:axId val="-2126367336"/>
      </c:barChart>
      <c:catAx>
        <c:axId val="-2126304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6367336"/>
        <c:crosses val="autoZero"/>
        <c:auto val="1"/>
        <c:lblAlgn val="ctr"/>
        <c:lblOffset val="100"/>
        <c:tickLblSkip val="1"/>
        <c:noMultiLvlLbl val="0"/>
      </c:catAx>
      <c:valAx>
        <c:axId val="-2126367336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63041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32-4774-8987-4A9EAD76053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32-4774-8987-4A9EAD76053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32-4774-8987-4A9EAD76053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32-4774-8987-4A9EAD76053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32-4774-8987-4A9EAD76053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32-4774-8987-4A9EAD76053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32-4774-8987-4A9EAD76053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932-4774-8987-4A9EAD76053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932-4774-8987-4A9EAD76053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932-4774-8987-4A9EAD76053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932-4774-8987-4A9EAD76053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932-4774-8987-4A9EAD76053D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932-4774-8987-4A9EAD76053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932-4774-8987-4A9EAD76053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932-4774-8987-4A9EAD76053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932-4774-8987-4A9EAD76053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932-4774-8987-4A9EAD76053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932-4774-8987-4A9EAD76053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932-4774-8987-4A9EAD76053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932-4774-8987-4A9EAD76053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932-4774-8987-4A9EAD76053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932-4774-8987-4A9EAD76053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932-4774-8987-4A9EAD76053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932-4774-8987-4A9EAD76053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932-4774-8987-4A9EAD76053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932-4774-8987-4A9EAD76053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932-4774-8987-4A9EAD76053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932-4774-8987-4A9EAD76053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932-4774-8987-4A9EAD76053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932-4774-8987-4A9EAD7605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Faculty Hospital Plzen</c:v>
                </c:pt>
                <c:pt idx="1">
                  <c:v>Pisek Hospital</c:v>
                </c:pt>
                <c:pt idx="2">
                  <c:v>Karlovarská krajská nemocnice, a.s.</c:v>
                </c:pt>
                <c:pt idx="3">
                  <c:v>University Hospital Ostrava</c:v>
                </c:pt>
                <c:pt idx="4">
                  <c:v>Na Homolce Hospital</c:v>
                </c:pt>
                <c:pt idx="5">
                  <c:v>University Hospital Motol Prague</c:v>
                </c:pt>
                <c:pt idx="6">
                  <c:v>Hospital Břeclav</c:v>
                </c:pt>
                <c:pt idx="7">
                  <c:v>Regional Hospital of Uherské Hradiště</c:v>
                </c:pt>
                <c:pt idx="8">
                  <c:v>Central military hospital</c:v>
                </c:pt>
                <c:pt idx="9">
                  <c:v>Regional hospital Liberec</c:v>
                </c:pt>
                <c:pt idx="10">
                  <c:v>University Hospital Brno</c:v>
                </c:pt>
                <c:pt idx="11">
                  <c:v>Hospital Kolín - Středočeský kraj</c:v>
                </c:pt>
                <c:pt idx="12">
                  <c:v>Czech Republic</c:v>
                </c:pt>
                <c:pt idx="13">
                  <c:v>Hospital České Budějovice</c:v>
                </c:pt>
                <c:pt idx="14">
                  <c:v>St. Anne's University Hospital Brno</c:v>
                </c:pt>
                <c:pt idx="15">
                  <c:v>Krajská zdravotní, a.s. - Nemocnice Chomutov, o.z.</c:v>
                </c:pt>
                <c:pt idx="16">
                  <c:v>Jihlava Hospital </c:v>
                </c:pt>
                <c:pt idx="17">
                  <c:v>Vítkovice Hospital Ostrava</c:v>
                </c:pt>
                <c:pt idx="18">
                  <c:v>T.Bata Regional Hospital Zlín</c:v>
                </c:pt>
                <c:pt idx="19">
                  <c:v>Regional hospital Pardubice</c:v>
                </c:pt>
                <c:pt idx="20">
                  <c:v>Hospital Teplice</c:v>
                </c:pt>
                <c:pt idx="21">
                  <c:v>Municipal Hospital Ostrava</c:v>
                </c:pt>
                <c:pt idx="22">
                  <c:v>Hospital Trinec</c:v>
                </c:pt>
                <c:pt idx="23">
                  <c:v>Decin Hospital, Krajska zdravotni, a.s.</c:v>
                </c:pt>
                <c:pt idx="24">
                  <c:v>Faculty Hospital Kralovske Vinohrady Prague</c:v>
                </c:pt>
                <c:pt idx="25">
                  <c:v>Associated Medical Devices Krnov - Neurology</c:v>
                </c:pt>
                <c:pt idx="26">
                  <c:v>Karvinska hornicka nemocnice</c:v>
                </c:pt>
                <c:pt idx="27">
                  <c:v>Hospital Blansko</c:v>
                </c:pt>
                <c:pt idx="28">
                  <c:v>Litomerice city hospital</c:v>
                </c:pt>
                <c:pt idx="29">
                  <c:v>University Hospital Olomouc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61.0</c:v>
                </c:pt>
                <c:pt idx="1">
                  <c:v>68.0</c:v>
                </c:pt>
                <c:pt idx="2">
                  <c:v>71.0</c:v>
                </c:pt>
                <c:pt idx="3">
                  <c:v>76.0</c:v>
                </c:pt>
                <c:pt idx="4">
                  <c:v>81.0</c:v>
                </c:pt>
                <c:pt idx="5">
                  <c:v>83.0</c:v>
                </c:pt>
                <c:pt idx="6">
                  <c:v>83.0</c:v>
                </c:pt>
                <c:pt idx="7">
                  <c:v>83.0</c:v>
                </c:pt>
                <c:pt idx="8">
                  <c:v>84.0</c:v>
                </c:pt>
                <c:pt idx="9">
                  <c:v>84.0</c:v>
                </c:pt>
                <c:pt idx="10">
                  <c:v>86.0</c:v>
                </c:pt>
                <c:pt idx="11">
                  <c:v>87.0</c:v>
                </c:pt>
                <c:pt idx="12">
                  <c:v>88.0</c:v>
                </c:pt>
                <c:pt idx="13">
                  <c:v>89.0</c:v>
                </c:pt>
                <c:pt idx="14">
                  <c:v>90.0</c:v>
                </c:pt>
                <c:pt idx="15">
                  <c:v>90.0</c:v>
                </c:pt>
                <c:pt idx="16">
                  <c:v>90.0</c:v>
                </c:pt>
                <c:pt idx="17">
                  <c:v>91.0</c:v>
                </c:pt>
                <c:pt idx="18">
                  <c:v>94.0</c:v>
                </c:pt>
                <c:pt idx="19">
                  <c:v>94.0</c:v>
                </c:pt>
                <c:pt idx="20">
                  <c:v>94.0</c:v>
                </c:pt>
                <c:pt idx="21">
                  <c:v>94.0</c:v>
                </c:pt>
                <c:pt idx="22">
                  <c:v>95.0</c:v>
                </c:pt>
                <c:pt idx="23">
                  <c:v>95.0</c:v>
                </c:pt>
                <c:pt idx="24">
                  <c:v>95.0</c:v>
                </c:pt>
                <c:pt idx="25">
                  <c:v>96.0</c:v>
                </c:pt>
                <c:pt idx="26">
                  <c:v>97.0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A932-4774-8987-4A9EAD7605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40247112"/>
        <c:axId val="-2039498664"/>
      </c:barChart>
      <c:catAx>
        <c:axId val="-2040247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9498664"/>
        <c:crosses val="autoZero"/>
        <c:auto val="1"/>
        <c:lblAlgn val="ctr"/>
        <c:lblOffset val="100"/>
        <c:tickLblSkip val="1"/>
        <c:noMultiLvlLbl val="0"/>
      </c:catAx>
      <c:valAx>
        <c:axId val="-203949866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4024711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antiagregací bez fibrilace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AC-4536-A8B7-4B2C38661DB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AC-4536-A8B7-4B2C38661DB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AC-4536-A8B7-4B2C38661D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87.45</c:v>
                </c:pt>
                <c:pt idx="1">
                  <c:v>94.12</c:v>
                </c:pt>
                <c:pt idx="2">
                  <c:v>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AC-4536-A8B7-4B2C38661D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9536120"/>
        <c:axId val="-2039525608"/>
      </c:barChart>
      <c:catAx>
        <c:axId val="-2039536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9525608"/>
        <c:crosses val="autoZero"/>
        <c:auto val="1"/>
        <c:lblAlgn val="ctr"/>
        <c:lblOffset val="100"/>
        <c:tickLblSkip val="1"/>
        <c:noMultiLvlLbl val="0"/>
      </c:catAx>
      <c:valAx>
        <c:axId val="-2039525608"/>
        <c:scaling>
          <c:orientation val="minMax"/>
          <c:max val="10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395361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antikoagulanty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A-470A-8ED0-F8621DC46501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3A-470A-8ED0-F8621DC46501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3A-470A-8ED0-F8621DC465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46.56</c:v>
                </c:pt>
                <c:pt idx="1">
                  <c:v>44.44</c:v>
                </c:pt>
                <c:pt idx="2">
                  <c:v>75.25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3A-470A-8ED0-F8621DC465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9496968"/>
        <c:axId val="-2129564808"/>
      </c:barChart>
      <c:catAx>
        <c:axId val="-2129496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564808"/>
        <c:crosses val="autoZero"/>
        <c:auto val="1"/>
        <c:lblAlgn val="ctr"/>
        <c:lblOffset val="100"/>
        <c:tickLblSkip val="1"/>
        <c:noMultiLvlLbl val="0"/>
      </c:catAx>
      <c:valAx>
        <c:axId val="-2129564808"/>
        <c:scaling>
          <c:orientation val="minMax"/>
          <c:max val="8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949696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antitrombotiky a 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antithrombotics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FD-438C-A7F5-4AA3988487D7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FD-438C-A7F5-4AA3988487D7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FD-438C-A7F5-4AA3988487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94.15</c:v>
                </c:pt>
                <c:pt idx="1">
                  <c:v>100.0</c:v>
                </c:pt>
                <c:pt idx="2">
                  <c:v>97.62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FD-438C-A7F5-4AA398848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9650040"/>
        <c:axId val="-2132853800"/>
      </c:barChart>
      <c:catAx>
        <c:axId val="-2129650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2853800"/>
        <c:crosses val="autoZero"/>
        <c:auto val="1"/>
        <c:lblAlgn val="ctr"/>
        <c:lblOffset val="100"/>
        <c:tickLblSkip val="1"/>
        <c:noMultiLvlLbl val="0"/>
      </c:catAx>
      <c:valAx>
        <c:axId val="-2132853800"/>
        <c:scaling>
          <c:orientation val="minMax"/>
          <c:max val="10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965004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Decin Hospital, Krajska zdravotni, a.s.</c:v>
                </c:pt>
                <c:pt idx="1">
                  <c:v>Jihlava Hospital </c:v>
                </c:pt>
                <c:pt idx="2">
                  <c:v>Associated Medical Devices Krnov - Neurology</c:v>
                </c:pt>
                <c:pt idx="3">
                  <c:v>Faculty Hospital Kralovske Vinohrady Prague</c:v>
                </c:pt>
                <c:pt idx="4">
                  <c:v>Na Homolce Hospital</c:v>
                </c:pt>
                <c:pt idx="5">
                  <c:v>University Hospital Olomouc</c:v>
                </c:pt>
                <c:pt idx="6">
                  <c:v>Regional Hospital of Uherské Hradiště</c:v>
                </c:pt>
                <c:pt idx="7">
                  <c:v>Municipal Hospital Ostrava</c:v>
                </c:pt>
                <c:pt idx="8">
                  <c:v>Hospital Trinec</c:v>
                </c:pt>
                <c:pt idx="9">
                  <c:v>University Hospital Motol Prague</c:v>
                </c:pt>
                <c:pt idx="10">
                  <c:v>Regional hospital Liberec</c:v>
                </c:pt>
                <c:pt idx="11">
                  <c:v>Regional hospital Pardubice</c:v>
                </c:pt>
                <c:pt idx="12">
                  <c:v>Czech Republic</c:v>
                </c:pt>
                <c:pt idx="13">
                  <c:v>Hospital Teplice</c:v>
                </c:pt>
                <c:pt idx="14">
                  <c:v>Hospital Blansko</c:v>
                </c:pt>
                <c:pt idx="15">
                  <c:v>University Hospital Brno</c:v>
                </c:pt>
                <c:pt idx="16">
                  <c:v>Hospital Břeclav</c:v>
                </c:pt>
                <c:pt idx="17">
                  <c:v>Karlovarská krajská nemocnice, a.s.</c:v>
                </c:pt>
                <c:pt idx="18">
                  <c:v>University Hospital Ostrava</c:v>
                </c:pt>
                <c:pt idx="19">
                  <c:v>Hospital České Budějovice</c:v>
                </c:pt>
                <c:pt idx="20">
                  <c:v>Karvinska hornicka nemocnice</c:v>
                </c:pt>
                <c:pt idx="21">
                  <c:v>T.Bata Regional Hospital Zlín</c:v>
                </c:pt>
                <c:pt idx="22">
                  <c:v>Hospital Kolín - Středočeský kraj</c:v>
                </c:pt>
                <c:pt idx="23">
                  <c:v>Faculty Hospital Plzen</c:v>
                </c:pt>
                <c:pt idx="24">
                  <c:v>Vítkovice Hospital Ostrava</c:v>
                </c:pt>
                <c:pt idx="25">
                  <c:v>Litomerice city hospital</c:v>
                </c:pt>
                <c:pt idx="26">
                  <c:v>Pisek Hospital</c:v>
                </c:pt>
                <c:pt idx="27">
                  <c:v>Central military hospital</c:v>
                </c:pt>
                <c:pt idx="28">
                  <c:v>Krajská zdravotní, a.s. - Nemocnice Chomutov, o.z.</c:v>
                </c:pt>
                <c:pt idx="29">
                  <c:v>St. Anne's University Hospital Brno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34.38</c:v>
                </c:pt>
                <c:pt idx="1">
                  <c:v>38.71</c:v>
                </c:pt>
                <c:pt idx="2">
                  <c:v>41.94</c:v>
                </c:pt>
                <c:pt idx="3">
                  <c:v>42.42</c:v>
                </c:pt>
                <c:pt idx="4">
                  <c:v>43.14</c:v>
                </c:pt>
                <c:pt idx="5">
                  <c:v>44.07</c:v>
                </c:pt>
                <c:pt idx="6">
                  <c:v>45.1</c:v>
                </c:pt>
                <c:pt idx="7">
                  <c:v>45.76</c:v>
                </c:pt>
                <c:pt idx="8">
                  <c:v>46.15</c:v>
                </c:pt>
                <c:pt idx="9">
                  <c:v>48.53</c:v>
                </c:pt>
                <c:pt idx="10">
                  <c:v>48.57</c:v>
                </c:pt>
                <c:pt idx="11">
                  <c:v>48.84</c:v>
                </c:pt>
                <c:pt idx="12">
                  <c:v>49.96</c:v>
                </c:pt>
                <c:pt idx="13">
                  <c:v>50.0</c:v>
                </c:pt>
                <c:pt idx="14">
                  <c:v>50.0</c:v>
                </c:pt>
                <c:pt idx="15">
                  <c:v>51.16</c:v>
                </c:pt>
                <c:pt idx="16">
                  <c:v>51.35</c:v>
                </c:pt>
                <c:pt idx="17">
                  <c:v>51.61</c:v>
                </c:pt>
                <c:pt idx="18">
                  <c:v>51.72</c:v>
                </c:pt>
                <c:pt idx="19">
                  <c:v>51.72</c:v>
                </c:pt>
                <c:pt idx="20">
                  <c:v>51.92</c:v>
                </c:pt>
                <c:pt idx="21">
                  <c:v>51.92</c:v>
                </c:pt>
                <c:pt idx="22">
                  <c:v>52.94</c:v>
                </c:pt>
                <c:pt idx="23">
                  <c:v>53.06</c:v>
                </c:pt>
                <c:pt idx="24">
                  <c:v>54.55</c:v>
                </c:pt>
                <c:pt idx="25">
                  <c:v>54.84</c:v>
                </c:pt>
                <c:pt idx="26">
                  <c:v>55.56</c:v>
                </c:pt>
                <c:pt idx="27">
                  <c:v>56.25</c:v>
                </c:pt>
                <c:pt idx="28">
                  <c:v>56.52</c:v>
                </c:pt>
                <c:pt idx="29">
                  <c:v>66.04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CD-4BB2-9AE4-4CC2FF968BC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Decin Hospital, Krajska zdravotni, a.s.</c:v>
                </c:pt>
                <c:pt idx="1">
                  <c:v>Jihlava Hospital </c:v>
                </c:pt>
                <c:pt idx="2">
                  <c:v>Associated Medical Devices Krnov - Neurology</c:v>
                </c:pt>
                <c:pt idx="3">
                  <c:v>Faculty Hospital Kralovske Vinohrady Prague</c:v>
                </c:pt>
                <c:pt idx="4">
                  <c:v>Na Homolce Hospital</c:v>
                </c:pt>
                <c:pt idx="5">
                  <c:v>University Hospital Olomouc</c:v>
                </c:pt>
                <c:pt idx="6">
                  <c:v>Regional Hospital of Uherské Hradiště</c:v>
                </c:pt>
                <c:pt idx="7">
                  <c:v>Municipal Hospital Ostrava</c:v>
                </c:pt>
                <c:pt idx="8">
                  <c:v>Hospital Trinec</c:v>
                </c:pt>
                <c:pt idx="9">
                  <c:v>University Hospital Motol Prague</c:v>
                </c:pt>
                <c:pt idx="10">
                  <c:v>Regional hospital Liberec</c:v>
                </c:pt>
                <c:pt idx="11">
                  <c:v>Regional hospital Pardubice</c:v>
                </c:pt>
                <c:pt idx="12">
                  <c:v>Czech Republic</c:v>
                </c:pt>
                <c:pt idx="13">
                  <c:v>Hospital Teplice</c:v>
                </c:pt>
                <c:pt idx="14">
                  <c:v>Hospital Blansko</c:v>
                </c:pt>
                <c:pt idx="15">
                  <c:v>University Hospital Brno</c:v>
                </c:pt>
                <c:pt idx="16">
                  <c:v>Hospital Břeclav</c:v>
                </c:pt>
                <c:pt idx="17">
                  <c:v>Karlovarská krajská nemocnice, a.s.</c:v>
                </c:pt>
                <c:pt idx="18">
                  <c:v>University Hospital Ostrava</c:v>
                </c:pt>
                <c:pt idx="19">
                  <c:v>Hospital České Budějovice</c:v>
                </c:pt>
                <c:pt idx="20">
                  <c:v>Karvinska hornicka nemocnice</c:v>
                </c:pt>
                <c:pt idx="21">
                  <c:v>T.Bata Regional Hospital Zlín</c:v>
                </c:pt>
                <c:pt idx="22">
                  <c:v>Hospital Kolín - Středočeský kraj</c:v>
                </c:pt>
                <c:pt idx="23">
                  <c:v>Faculty Hospital Plzen</c:v>
                </c:pt>
                <c:pt idx="24">
                  <c:v>Vítkovice Hospital Ostrava</c:v>
                </c:pt>
                <c:pt idx="25">
                  <c:v>Litomerice city hospital</c:v>
                </c:pt>
                <c:pt idx="26">
                  <c:v>Pisek Hospital</c:v>
                </c:pt>
                <c:pt idx="27">
                  <c:v>Central military hospital</c:v>
                </c:pt>
                <c:pt idx="28">
                  <c:v>Krajská zdravotní, a.s. - Nemocnice Chomutov, o.z.</c:v>
                </c:pt>
                <c:pt idx="29">
                  <c:v>St. Anne's University Hospital Brno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65.62</c:v>
                </c:pt>
                <c:pt idx="1">
                  <c:v>61.29</c:v>
                </c:pt>
                <c:pt idx="2">
                  <c:v>58.06</c:v>
                </c:pt>
                <c:pt idx="3">
                  <c:v>57.58</c:v>
                </c:pt>
                <c:pt idx="4">
                  <c:v>56.86</c:v>
                </c:pt>
                <c:pt idx="5">
                  <c:v>55.93</c:v>
                </c:pt>
                <c:pt idx="6">
                  <c:v>54.9</c:v>
                </c:pt>
                <c:pt idx="7">
                  <c:v>54.24</c:v>
                </c:pt>
                <c:pt idx="8">
                  <c:v>53.85</c:v>
                </c:pt>
                <c:pt idx="9">
                  <c:v>51.47</c:v>
                </c:pt>
                <c:pt idx="10">
                  <c:v>51.43</c:v>
                </c:pt>
                <c:pt idx="11">
                  <c:v>51.16</c:v>
                </c:pt>
                <c:pt idx="12">
                  <c:v>50.04</c:v>
                </c:pt>
                <c:pt idx="13">
                  <c:v>50.0</c:v>
                </c:pt>
                <c:pt idx="14">
                  <c:v>50.0</c:v>
                </c:pt>
                <c:pt idx="15">
                  <c:v>48.84</c:v>
                </c:pt>
                <c:pt idx="16">
                  <c:v>48.65</c:v>
                </c:pt>
                <c:pt idx="17">
                  <c:v>48.39</c:v>
                </c:pt>
                <c:pt idx="18">
                  <c:v>48.28</c:v>
                </c:pt>
                <c:pt idx="19">
                  <c:v>48.28</c:v>
                </c:pt>
                <c:pt idx="20">
                  <c:v>48.08</c:v>
                </c:pt>
                <c:pt idx="21">
                  <c:v>48.08</c:v>
                </c:pt>
                <c:pt idx="22">
                  <c:v>47.06</c:v>
                </c:pt>
                <c:pt idx="23">
                  <c:v>46.94</c:v>
                </c:pt>
                <c:pt idx="24">
                  <c:v>45.45</c:v>
                </c:pt>
                <c:pt idx="25">
                  <c:v>45.16</c:v>
                </c:pt>
                <c:pt idx="26">
                  <c:v>44.44</c:v>
                </c:pt>
                <c:pt idx="27">
                  <c:v>43.75</c:v>
                </c:pt>
                <c:pt idx="28">
                  <c:v>43.48</c:v>
                </c:pt>
                <c:pt idx="29">
                  <c:v>33.96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CD-4BB2-9AE4-4CC2FF968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3961656"/>
        <c:axId val="-2123290840"/>
      </c:barChart>
      <c:catAx>
        <c:axId val="2073961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3290840"/>
        <c:crosses val="autoZero"/>
        <c:auto val="1"/>
        <c:lblAlgn val="ctr"/>
        <c:lblOffset val="100"/>
        <c:tickLblSkip val="1"/>
        <c:noMultiLvlLbl val="0"/>
      </c:catAx>
      <c:valAx>
        <c:axId val="-212329084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073961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fibrilací síní propuštěných domů s antikoagulanty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2-4E8B-9C0F-E7CAF4D0B03C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2-4E8B-9C0F-E7CAF4D0B03C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D2-4E8B-9C0F-E7CAF4D0B0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72.64</c:v>
                </c:pt>
                <c:pt idx="1">
                  <c:v>75.0</c:v>
                </c:pt>
                <c:pt idx="2">
                  <c:v>85.27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D2-4E8B-9C0F-E7CAF4D0B0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2969224"/>
        <c:axId val="-2132867688"/>
      </c:barChart>
      <c:catAx>
        <c:axId val="-2132969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2867688"/>
        <c:crosses val="autoZero"/>
        <c:auto val="1"/>
        <c:lblAlgn val="ctr"/>
        <c:lblOffset val="100"/>
        <c:tickLblSkip val="1"/>
        <c:noMultiLvlLbl val="0"/>
      </c:catAx>
      <c:valAx>
        <c:axId val="-2132867688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3296922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FB-4AEA-82B5-00C16E66281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FB-4AEA-82B5-00C16E66281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FB-4AEA-82B5-00C16E66281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FB-4AEA-82B5-00C16E66281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FB-4AEA-82B5-00C16E66281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FB-4AEA-82B5-00C16E66281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FB-4AEA-82B5-00C16E66281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FB-4AEA-82B5-00C16E66281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FB-4AEA-82B5-00C16E66281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BFB-4AEA-82B5-00C16E66281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BFB-4AEA-82B5-00C16E66281A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BFB-4AEA-82B5-00C16E66281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BFB-4AEA-82B5-00C16E66281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BFB-4AEA-82B5-00C16E66281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BFB-4AEA-82B5-00C16E66281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BFB-4AEA-82B5-00C16E66281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BFB-4AEA-82B5-00C16E66281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BFB-4AEA-82B5-00C16E66281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BFB-4AEA-82B5-00C16E66281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BFB-4AEA-82B5-00C16E66281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BFB-4AEA-82B5-00C16E66281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BFB-4AEA-82B5-00C16E66281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BFB-4AEA-82B5-00C16E66281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BFB-4AEA-82B5-00C16E66281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BFB-4AEA-82B5-00C16E66281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BFB-4AEA-82B5-00C16E66281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BFB-4AEA-82B5-00C16E66281A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BFB-4AEA-82B5-00C16E66281A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BFB-4AEA-82B5-00C16E66281A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5BFB-4AEA-82B5-00C16E6628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University Hospital Brno</c:v>
                </c:pt>
                <c:pt idx="1">
                  <c:v>Regional hospital Pardubice</c:v>
                </c:pt>
                <c:pt idx="2">
                  <c:v>Associated Medical Devices Krnov - Neurology</c:v>
                </c:pt>
                <c:pt idx="3">
                  <c:v>Hospital Kolín - Středočeský kraj</c:v>
                </c:pt>
                <c:pt idx="4">
                  <c:v>Karvinska hornicka nemocnice</c:v>
                </c:pt>
                <c:pt idx="5">
                  <c:v>Hospital Trinec</c:v>
                </c:pt>
                <c:pt idx="6">
                  <c:v>Karlovarská krajská nemocnice, a.s.</c:v>
                </c:pt>
                <c:pt idx="7">
                  <c:v>Vítkovice Hospital Ostrava</c:v>
                </c:pt>
                <c:pt idx="8">
                  <c:v>Municipal Hospital Ostrava</c:v>
                </c:pt>
                <c:pt idx="9">
                  <c:v>Jihlava Hospital </c:v>
                </c:pt>
                <c:pt idx="10">
                  <c:v>St. Anne's University Hospital Brno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T.Bata Regional Hospital Zlín</c:v>
                </c:pt>
                <c:pt idx="14">
                  <c:v>University Hospital Olomouc</c:v>
                </c:pt>
                <c:pt idx="15">
                  <c:v>University Hospital Ostrava</c:v>
                </c:pt>
                <c:pt idx="16">
                  <c:v>Hospital Blansko</c:v>
                </c:pt>
                <c:pt idx="17">
                  <c:v>Central military hospital</c:v>
                </c:pt>
                <c:pt idx="18">
                  <c:v>Krajská zdravotní, a.s. - Nemocnice Chomutov, o.z.</c:v>
                </c:pt>
                <c:pt idx="19">
                  <c:v>Faculty Hospital Kralovske Vinohrady Prague</c:v>
                </c:pt>
                <c:pt idx="20">
                  <c:v>Pisek Hospital</c:v>
                </c:pt>
                <c:pt idx="21">
                  <c:v>Hospital Břeclav</c:v>
                </c:pt>
                <c:pt idx="22">
                  <c:v>Litomerice city hospital</c:v>
                </c:pt>
                <c:pt idx="23">
                  <c:v>University Hospital Motol Prague</c:v>
                </c:pt>
                <c:pt idx="24">
                  <c:v>Hospital Teplice</c:v>
                </c:pt>
                <c:pt idx="25">
                  <c:v>Hospital České Budějovice</c:v>
                </c:pt>
                <c:pt idx="26">
                  <c:v>Na Homolce Hospital</c:v>
                </c:pt>
                <c:pt idx="27">
                  <c:v>Faculty Hospital Plzen</c:v>
                </c:pt>
                <c:pt idx="28">
                  <c:v>Regional hospital Liberec</c:v>
                </c:pt>
                <c:pt idx="29">
                  <c:v>Regional Hospital of Uherské Hradiště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46.0</c:v>
                </c:pt>
                <c:pt idx="1">
                  <c:v>52.0</c:v>
                </c:pt>
                <c:pt idx="2">
                  <c:v>53.0</c:v>
                </c:pt>
                <c:pt idx="3">
                  <c:v>56.0</c:v>
                </c:pt>
                <c:pt idx="4">
                  <c:v>64.0</c:v>
                </c:pt>
                <c:pt idx="5">
                  <c:v>67.0</c:v>
                </c:pt>
                <c:pt idx="6">
                  <c:v>69.0</c:v>
                </c:pt>
                <c:pt idx="7">
                  <c:v>70.0</c:v>
                </c:pt>
                <c:pt idx="8">
                  <c:v>74.0</c:v>
                </c:pt>
                <c:pt idx="9">
                  <c:v>74.0</c:v>
                </c:pt>
                <c:pt idx="10">
                  <c:v>76.0</c:v>
                </c:pt>
                <c:pt idx="11">
                  <c:v>80.0</c:v>
                </c:pt>
                <c:pt idx="12">
                  <c:v>81.0</c:v>
                </c:pt>
                <c:pt idx="13">
                  <c:v>82.0</c:v>
                </c:pt>
                <c:pt idx="14">
                  <c:v>83.0</c:v>
                </c:pt>
                <c:pt idx="15">
                  <c:v>83.0</c:v>
                </c:pt>
                <c:pt idx="16">
                  <c:v>85.0</c:v>
                </c:pt>
                <c:pt idx="17">
                  <c:v>86.0</c:v>
                </c:pt>
                <c:pt idx="18">
                  <c:v>86.0</c:v>
                </c:pt>
                <c:pt idx="19">
                  <c:v>92.0</c:v>
                </c:pt>
                <c:pt idx="20">
                  <c:v>92.0</c:v>
                </c:pt>
                <c:pt idx="21">
                  <c:v>94.0</c:v>
                </c:pt>
                <c:pt idx="22">
                  <c:v>94.0</c:v>
                </c:pt>
                <c:pt idx="23">
                  <c:v>95.0</c:v>
                </c:pt>
                <c:pt idx="24">
                  <c:v>96.0</c:v>
                </c:pt>
                <c:pt idx="25">
                  <c:v>97.0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5BFB-4AEA-82B5-00C16E6628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3493688"/>
        <c:axId val="-2133368984"/>
      </c:barChart>
      <c:catAx>
        <c:axId val="-2133493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368984"/>
        <c:crosses val="autoZero"/>
        <c:auto val="1"/>
        <c:lblAlgn val="ctr"/>
        <c:lblOffset val="100"/>
        <c:tickLblSkip val="1"/>
        <c:noMultiLvlLbl val="0"/>
      </c:catAx>
      <c:valAx>
        <c:axId val="-213336898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49368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stenosis - &gt;70%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3C-49F6-8254-1BE52DA9370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3C-49F6-8254-1BE52DA9370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3C-49F6-8254-1BE52DA9370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3C-49F6-8254-1BE52DA9370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3C-49F6-8254-1BE52DA9370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3C-49F6-8254-1BE52DA9370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C3C-49F6-8254-1BE52DA9370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C3C-49F6-8254-1BE52DA9370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C3C-49F6-8254-1BE52DA9370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C3C-49F6-8254-1BE52DA9370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C3C-49F6-8254-1BE52DA9370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C3C-49F6-8254-1BE52DA9370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C3C-49F6-8254-1BE52DA9370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C3C-49F6-8254-1BE52DA9370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C3C-49F6-8254-1BE52DA9370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C3C-49F6-8254-1BE52DA9370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C3C-49F6-8254-1BE52DA93709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C3C-49F6-8254-1BE52DA9370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C3C-49F6-8254-1BE52DA9370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C3C-49F6-8254-1BE52DA9370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C3C-49F6-8254-1BE52DA9370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C3C-49F6-8254-1BE52DA9370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C3C-49F6-8254-1BE52DA9370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C3C-49F6-8254-1BE52DA9370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C3C-49F6-8254-1BE52DA9370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C3C-49F6-8254-1BE52DA9370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C3C-49F6-8254-1BE52DA9370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C3C-49F6-8254-1BE52DA9370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C3C-49F6-8254-1BE52DA9370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C3C-49F6-8254-1BE52DA937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University Hospital Olomouc</c:v>
                </c:pt>
                <c:pt idx="1">
                  <c:v>Central military hospital</c:v>
                </c:pt>
                <c:pt idx="2">
                  <c:v>Faculty Hospital Plzen</c:v>
                </c:pt>
                <c:pt idx="3">
                  <c:v>University Hospital Motol Prague</c:v>
                </c:pt>
                <c:pt idx="4">
                  <c:v>University Hospital Ostrava</c:v>
                </c:pt>
                <c:pt idx="5">
                  <c:v>Faculty Hospital Kralovske Vinohrady Prague</c:v>
                </c:pt>
                <c:pt idx="6">
                  <c:v>Decin Hospital, Krajska zdravotni, a.s.</c:v>
                </c:pt>
                <c:pt idx="7">
                  <c:v>Litomerice city hospital</c:v>
                </c:pt>
                <c:pt idx="8">
                  <c:v>St. Anne's University Hospital Brno</c:v>
                </c:pt>
                <c:pt idx="9">
                  <c:v>Hospital Teplice</c:v>
                </c:pt>
                <c:pt idx="10">
                  <c:v>Regional Hospital of Uherské Hradiště</c:v>
                </c:pt>
                <c:pt idx="11">
                  <c:v>T.Bata Regional Hospital Zlín</c:v>
                </c:pt>
                <c:pt idx="12">
                  <c:v>Regional hospital Pardubice</c:v>
                </c:pt>
                <c:pt idx="13">
                  <c:v>University Hospital Brno</c:v>
                </c:pt>
                <c:pt idx="14">
                  <c:v>Jihlava Hospital </c:v>
                </c:pt>
                <c:pt idx="15">
                  <c:v>Hospital Kolín - Středočeský kraj</c:v>
                </c:pt>
                <c:pt idx="16">
                  <c:v>Hospital Blansko</c:v>
                </c:pt>
                <c:pt idx="17">
                  <c:v>Czech Republic</c:v>
                </c:pt>
                <c:pt idx="18">
                  <c:v>Hospital Trinec</c:v>
                </c:pt>
                <c:pt idx="19">
                  <c:v>Krajská zdravotní, a.s. - Nemocnice Chomutov, o.z.</c:v>
                </c:pt>
                <c:pt idx="20">
                  <c:v>Na Homolce Hospital</c:v>
                </c:pt>
                <c:pt idx="21">
                  <c:v>Vítkovice Hospital Ostrava</c:v>
                </c:pt>
                <c:pt idx="22">
                  <c:v>Hospital Břeclav</c:v>
                </c:pt>
                <c:pt idx="23">
                  <c:v>Municipal Hospital Ostrava</c:v>
                </c:pt>
                <c:pt idx="24">
                  <c:v>Karlovarská krajská nemocnice, a.s.</c:v>
                </c:pt>
                <c:pt idx="25">
                  <c:v>Karvinska hornicka nemocnice</c:v>
                </c:pt>
                <c:pt idx="26">
                  <c:v>Hospital České Budějovice</c:v>
                </c:pt>
                <c:pt idx="27">
                  <c:v>Regional hospital Liberec</c:v>
                </c:pt>
                <c:pt idx="28">
                  <c:v>Associated Medical Devices Krnov - Neurology</c:v>
                </c:pt>
                <c:pt idx="29">
                  <c:v>Pisek Hospital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5.0</c:v>
                </c:pt>
                <c:pt idx="11">
                  <c:v>5.0</c:v>
                </c:pt>
                <c:pt idx="12">
                  <c:v>5.0</c:v>
                </c:pt>
                <c:pt idx="13">
                  <c:v>5.0</c:v>
                </c:pt>
                <c:pt idx="14">
                  <c:v>6.0</c:v>
                </c:pt>
                <c:pt idx="15">
                  <c:v>7.0</c:v>
                </c:pt>
                <c:pt idx="16">
                  <c:v>7.0</c:v>
                </c:pt>
                <c:pt idx="17">
                  <c:v>8.0</c:v>
                </c:pt>
                <c:pt idx="18">
                  <c:v>8.0</c:v>
                </c:pt>
                <c:pt idx="19">
                  <c:v>8.0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11.0</c:v>
                </c:pt>
                <c:pt idx="25">
                  <c:v>13.0</c:v>
                </c:pt>
                <c:pt idx="26">
                  <c:v>13.0</c:v>
                </c:pt>
                <c:pt idx="27">
                  <c:v>14.0</c:v>
                </c:pt>
                <c:pt idx="28">
                  <c:v>21.0</c:v>
                </c:pt>
                <c:pt idx="29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8C3C-49F6-8254-1BE52DA937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2862792"/>
        <c:axId val="-2132950456"/>
      </c:barChart>
      <c:catAx>
        <c:axId val="-2132862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2950456"/>
        <c:crosses val="autoZero"/>
        <c:auto val="1"/>
        <c:lblAlgn val="ctr"/>
        <c:lblOffset val="100"/>
        <c:tickLblSkip val="1"/>
        <c:noMultiLvlLbl val="0"/>
      </c:catAx>
      <c:valAx>
        <c:axId val="-2132950456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286279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 nebo plánováno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Faculty Hospital Kralovske Vinohrady Prague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T.Bata Regional Hospital Zlín</c:v>
                </c:pt>
                <c:pt idx="7">
                  <c:v>Krajská zdravotní, a.s. - Nemocnice Chomutov, o.z.</c:v>
                </c:pt>
                <c:pt idx="8">
                  <c:v>Hospital Teplice</c:v>
                </c:pt>
                <c:pt idx="9">
                  <c:v>Karvinska hornicka nemocnice</c:v>
                </c:pt>
                <c:pt idx="10">
                  <c:v>Regional hospital Pardubice</c:v>
                </c:pt>
                <c:pt idx="11">
                  <c:v>Hospital Blansko</c:v>
                </c:pt>
                <c:pt idx="12">
                  <c:v>University Hospital Brno</c:v>
                </c:pt>
                <c:pt idx="13">
                  <c:v>Hospital Břeclav</c:v>
                </c:pt>
                <c:pt idx="14">
                  <c:v>Central military hospital</c:v>
                </c:pt>
                <c:pt idx="15">
                  <c:v>Hospital Kolín - Středočeský kraj</c:v>
                </c:pt>
                <c:pt idx="16">
                  <c:v>Associated Medical Devices Krnov - Neurology</c:v>
                </c:pt>
                <c:pt idx="17">
                  <c:v>Hospital České Budějovice</c:v>
                </c:pt>
                <c:pt idx="18">
                  <c:v>Czech Republic</c:v>
                </c:pt>
                <c:pt idx="19">
                  <c:v>University Hospital Ostrava</c:v>
                </c:pt>
                <c:pt idx="20">
                  <c:v>St. Anne's University Hospital Brno</c:v>
                </c:pt>
                <c:pt idx="21">
                  <c:v>Faculty Hospital Plzen</c:v>
                </c:pt>
                <c:pt idx="22">
                  <c:v>Hospital Trinec</c:v>
                </c:pt>
                <c:pt idx="23">
                  <c:v>University Hospital Motol Prague</c:v>
                </c:pt>
                <c:pt idx="24">
                  <c:v>Municipal Hospital Ostrava</c:v>
                </c:pt>
                <c:pt idx="25">
                  <c:v>Karlovarská krajská nemocnice, a.s.</c:v>
                </c:pt>
                <c:pt idx="26">
                  <c:v>University Hospital Olomouc</c:v>
                </c:pt>
                <c:pt idx="27">
                  <c:v>Litomerice city hospital</c:v>
                </c:pt>
                <c:pt idx="28">
                  <c:v>Regional hospital Liberec</c:v>
                </c:pt>
                <c:pt idx="29">
                  <c:v>Decin Hospital, Krajska zdravotni, a.s.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1.43</c:v>
                </c:pt>
                <c:pt idx="18">
                  <c:v>1.55</c:v>
                </c:pt>
                <c:pt idx="19">
                  <c:v>1.85</c:v>
                </c:pt>
                <c:pt idx="20">
                  <c:v>2.08</c:v>
                </c:pt>
                <c:pt idx="21">
                  <c:v>2.5</c:v>
                </c:pt>
                <c:pt idx="22">
                  <c:v>2.7</c:v>
                </c:pt>
                <c:pt idx="23">
                  <c:v>3.12</c:v>
                </c:pt>
                <c:pt idx="24">
                  <c:v>3.64</c:v>
                </c:pt>
                <c:pt idx="25">
                  <c:v>3.7</c:v>
                </c:pt>
                <c:pt idx="26">
                  <c:v>4.0</c:v>
                </c:pt>
                <c:pt idx="27">
                  <c:v>7.14</c:v>
                </c:pt>
                <c:pt idx="28">
                  <c:v>7.14</c:v>
                </c:pt>
                <c:pt idx="29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E5-47A0-92A4-58AA24BE651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Jihlava Hospital </c:v>
                </c:pt>
                <c:pt idx="2">
                  <c:v>Faculty Hospital Kralovske Vinohrady Prague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T.Bata Regional Hospital Zlín</c:v>
                </c:pt>
                <c:pt idx="7">
                  <c:v>Krajská zdravotní, a.s. - Nemocnice Chomutov, o.z.</c:v>
                </c:pt>
                <c:pt idx="8">
                  <c:v>Hospital Teplice</c:v>
                </c:pt>
                <c:pt idx="9">
                  <c:v>Karvinska hornicka nemocnice</c:v>
                </c:pt>
                <c:pt idx="10">
                  <c:v>Regional hospital Pardubice</c:v>
                </c:pt>
                <c:pt idx="11">
                  <c:v>Hospital Blansko</c:v>
                </c:pt>
                <c:pt idx="12">
                  <c:v>University Hospital Brno</c:v>
                </c:pt>
                <c:pt idx="13">
                  <c:v>Hospital Břeclav</c:v>
                </c:pt>
                <c:pt idx="14">
                  <c:v>Central military hospital</c:v>
                </c:pt>
                <c:pt idx="15">
                  <c:v>Hospital Kolín - Středočeský kraj</c:v>
                </c:pt>
                <c:pt idx="16">
                  <c:v>Associated Medical Devices Krnov - Neurology</c:v>
                </c:pt>
                <c:pt idx="17">
                  <c:v>Hospital České Budějovice</c:v>
                </c:pt>
                <c:pt idx="18">
                  <c:v>Czech Republic</c:v>
                </c:pt>
                <c:pt idx="19">
                  <c:v>University Hospital Ostrava</c:v>
                </c:pt>
                <c:pt idx="20">
                  <c:v>St. Anne's University Hospital Brno</c:v>
                </c:pt>
                <c:pt idx="21">
                  <c:v>Faculty Hospital Plzen</c:v>
                </c:pt>
                <c:pt idx="22">
                  <c:v>Hospital Trinec</c:v>
                </c:pt>
                <c:pt idx="23">
                  <c:v>University Hospital Motol Prague</c:v>
                </c:pt>
                <c:pt idx="24">
                  <c:v>Municipal Hospital Ostrava</c:v>
                </c:pt>
                <c:pt idx="25">
                  <c:v>Karlovarská krajská nemocnice, a.s.</c:v>
                </c:pt>
                <c:pt idx="26">
                  <c:v>University Hospital Olomouc</c:v>
                </c:pt>
                <c:pt idx="27">
                  <c:v>Litomerice city hospital</c:v>
                </c:pt>
                <c:pt idx="28">
                  <c:v>Regional hospital Liberec</c:v>
                </c:pt>
                <c:pt idx="29">
                  <c:v>Decin Hospital, Krajska zdravotni, a.s.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2.0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E5-47A0-92A4-58AA24BE6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9561176"/>
        <c:axId val="-2039582920"/>
      </c:barChart>
      <c:catAx>
        <c:axId val="-2039561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9582920"/>
        <c:crosses val="autoZero"/>
        <c:auto val="1"/>
        <c:lblAlgn val="ctr"/>
        <c:lblOffset val="100"/>
        <c:tickLblSkip val="1"/>
        <c:noMultiLvlLbl val="0"/>
      </c:catAx>
      <c:valAx>
        <c:axId val="-203958292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395611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70-49CE-BCC7-472AC7995C4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70-49CE-BCC7-472AC7995C4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70-49CE-BCC7-472AC7995C4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70-49CE-BCC7-472AC7995C4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70-49CE-BCC7-472AC7995C4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70-49CE-BCC7-472AC7995C4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270-49CE-BCC7-472AC7995C4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270-49CE-BCC7-472AC7995C4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270-49CE-BCC7-472AC7995C4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270-49CE-BCC7-472AC7995C4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270-49CE-BCC7-472AC7995C44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270-49CE-BCC7-472AC7995C4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270-49CE-BCC7-472AC7995C4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270-49CE-BCC7-472AC7995C4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270-49CE-BCC7-472AC7995C4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270-49CE-BCC7-472AC7995C4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270-49CE-BCC7-472AC7995C4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270-49CE-BCC7-472AC7995C4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270-49CE-BCC7-472AC7995C4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270-49CE-BCC7-472AC7995C4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270-49CE-BCC7-472AC7995C4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270-49CE-BCC7-472AC7995C4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9270-49CE-BCC7-472AC7995C4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9270-49CE-BCC7-472AC7995C4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9270-49CE-BCC7-472AC7995C4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9270-49CE-BCC7-472AC7995C4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9270-49CE-BCC7-472AC7995C4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9270-49CE-BCC7-472AC7995C4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9270-49CE-BCC7-472AC7995C4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9270-49CE-BCC7-472AC7995C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Kolín - Středočeský kraj</c:v>
                </c:pt>
                <c:pt idx="1">
                  <c:v>Faculty Hospital Kralovske Vinohrady Prague</c:v>
                </c:pt>
                <c:pt idx="2">
                  <c:v>Litomerice city hospital</c:v>
                </c:pt>
                <c:pt idx="3">
                  <c:v>University Hospital Motol Prague</c:v>
                </c:pt>
                <c:pt idx="4">
                  <c:v>Regional hospital Liberec</c:v>
                </c:pt>
                <c:pt idx="5">
                  <c:v>Hospital České Budějovice</c:v>
                </c:pt>
                <c:pt idx="6">
                  <c:v>University Hospital Brno</c:v>
                </c:pt>
                <c:pt idx="7">
                  <c:v>Na Homolce Hospital</c:v>
                </c:pt>
                <c:pt idx="8">
                  <c:v>Associated Medical Devices Krnov - Neurology</c:v>
                </c:pt>
                <c:pt idx="9">
                  <c:v>Vítkovice Hospital Ostrava</c:v>
                </c:pt>
                <c:pt idx="10">
                  <c:v>Jihlava Hospital </c:v>
                </c:pt>
                <c:pt idx="11">
                  <c:v>Czech Republic</c:v>
                </c:pt>
                <c:pt idx="12">
                  <c:v>Central military hospital</c:v>
                </c:pt>
                <c:pt idx="13">
                  <c:v>St. Anne's University Hospital Brno</c:v>
                </c:pt>
                <c:pt idx="14">
                  <c:v>Hospital Teplice</c:v>
                </c:pt>
                <c:pt idx="15">
                  <c:v>University Hospital Ostrava</c:v>
                </c:pt>
                <c:pt idx="16">
                  <c:v>Regional hospital Pardubice</c:v>
                </c:pt>
                <c:pt idx="17">
                  <c:v>Karvinska hornicka nemocnice</c:v>
                </c:pt>
                <c:pt idx="18">
                  <c:v>Hospital Břeclav</c:v>
                </c:pt>
                <c:pt idx="19">
                  <c:v>T.Bata Regional Hospital Zlín</c:v>
                </c:pt>
                <c:pt idx="20">
                  <c:v>Krajská zdravotní, a.s. - Nemocnice Chomutov, o.z.</c:v>
                </c:pt>
                <c:pt idx="21">
                  <c:v>Regional Hospital of Uherské Hradiště</c:v>
                </c:pt>
                <c:pt idx="22">
                  <c:v>Faculty Hospital Plzen</c:v>
                </c:pt>
                <c:pt idx="23">
                  <c:v>Karlovarská krajská nemocnice, a.s.</c:v>
                </c:pt>
                <c:pt idx="24">
                  <c:v>University Hospital Olomouc</c:v>
                </c:pt>
                <c:pt idx="25">
                  <c:v>Decin Hospital, Krajska zdravotni, a.s.</c:v>
                </c:pt>
                <c:pt idx="26">
                  <c:v>Municipal Hospital Ostrava</c:v>
                </c:pt>
                <c:pt idx="27">
                  <c:v>Hospital Blansko</c:v>
                </c:pt>
                <c:pt idx="28">
                  <c:v>Hospital Trinec</c:v>
                </c:pt>
                <c:pt idx="29">
                  <c:v>Pisek Hospital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16.0</c:v>
                </c:pt>
                <c:pt idx="1">
                  <c:v>69.0</c:v>
                </c:pt>
                <c:pt idx="2">
                  <c:v>69.0</c:v>
                </c:pt>
                <c:pt idx="3">
                  <c:v>70.0</c:v>
                </c:pt>
                <c:pt idx="4">
                  <c:v>70.0</c:v>
                </c:pt>
                <c:pt idx="5">
                  <c:v>72.0</c:v>
                </c:pt>
                <c:pt idx="6">
                  <c:v>74.0</c:v>
                </c:pt>
                <c:pt idx="7">
                  <c:v>74.0</c:v>
                </c:pt>
                <c:pt idx="8">
                  <c:v>75.0</c:v>
                </c:pt>
                <c:pt idx="9">
                  <c:v>79.0</c:v>
                </c:pt>
                <c:pt idx="10">
                  <c:v>80.0</c:v>
                </c:pt>
                <c:pt idx="11">
                  <c:v>83.0</c:v>
                </c:pt>
                <c:pt idx="12">
                  <c:v>85.0</c:v>
                </c:pt>
                <c:pt idx="13">
                  <c:v>86.0</c:v>
                </c:pt>
                <c:pt idx="14">
                  <c:v>87.0</c:v>
                </c:pt>
                <c:pt idx="15">
                  <c:v>88.0</c:v>
                </c:pt>
                <c:pt idx="16">
                  <c:v>88.0</c:v>
                </c:pt>
                <c:pt idx="17">
                  <c:v>90.0</c:v>
                </c:pt>
                <c:pt idx="18">
                  <c:v>91.0</c:v>
                </c:pt>
                <c:pt idx="19">
                  <c:v>92.0</c:v>
                </c:pt>
                <c:pt idx="20">
                  <c:v>92.0</c:v>
                </c:pt>
                <c:pt idx="21">
                  <c:v>93.0</c:v>
                </c:pt>
                <c:pt idx="22">
                  <c:v>93.0</c:v>
                </c:pt>
                <c:pt idx="23">
                  <c:v>96.0</c:v>
                </c:pt>
                <c:pt idx="24">
                  <c:v>96.0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9270-49CE-BCC7-472AC7995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4698232"/>
        <c:axId val="-2133136904"/>
      </c:barChart>
      <c:catAx>
        <c:axId val="-2094698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136904"/>
        <c:crosses val="autoZero"/>
        <c:auto val="1"/>
        <c:lblAlgn val="ctr"/>
        <c:lblOffset val="100"/>
        <c:tickLblSkip val="1"/>
        <c:noMultiLvlLbl val="0"/>
      </c:catAx>
      <c:valAx>
        <c:axId val="-213313690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69823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statiny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9D-4B5D-B86E-0469F904622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9D-4B5D-B86E-0469F904622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9D-4B5D-B86E-0469F90462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79.13</c:v>
                </c:pt>
                <c:pt idx="1">
                  <c:v>82.76</c:v>
                </c:pt>
                <c:pt idx="2">
                  <c:v>79.42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9D-4B5D-B86E-0469F90462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45700168"/>
        <c:axId val="-2129239864"/>
      </c:barChart>
      <c:catAx>
        <c:axId val="-2045700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239864"/>
        <c:crosses val="autoZero"/>
        <c:auto val="1"/>
        <c:lblAlgn val="ctr"/>
        <c:lblOffset val="100"/>
        <c:tickLblSkip val="1"/>
        <c:noMultiLvlLbl val="0"/>
      </c:catAx>
      <c:valAx>
        <c:axId val="-2129239864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4570016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antihypertenzívy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41-43A5-A0A6-7260006E6781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41-43A5-A0A6-7260006E6781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41-43A5-A0A6-7260006E67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80.46</c:v>
                </c:pt>
                <c:pt idx="1">
                  <c:v>77.55</c:v>
                </c:pt>
                <c:pt idx="2">
                  <c:v>82.55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41-43A5-A0A6-7260006E6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4233208"/>
        <c:axId val="-2040085912"/>
      </c:barChart>
      <c:catAx>
        <c:axId val="-2124233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40085912"/>
        <c:crosses val="autoZero"/>
        <c:auto val="1"/>
        <c:lblAlgn val="ctr"/>
        <c:lblOffset val="100"/>
        <c:tickLblSkip val="1"/>
        <c:noMultiLvlLbl val="0"/>
      </c:catAx>
      <c:valAx>
        <c:axId val="-2040085912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423320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smoking cessation program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7-45B8-AC64-2ECE7F10DD6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7-45B8-AC64-2ECE7F10DD6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F7-45B8-AC64-2ECE7F10DD6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F7-45B8-AC64-2ECE7F10DD6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F7-45B8-AC64-2ECE7F10DD6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7-45B8-AC64-2ECE7F10DD6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F7-45B8-AC64-2ECE7F10DD6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F7-45B8-AC64-2ECE7F10DD6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F7-45B8-AC64-2ECE7F10DD6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BF7-45B8-AC64-2ECE7F10DD6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BF7-45B8-AC64-2ECE7F10DD6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BF7-45B8-AC64-2ECE7F10DD6E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BF7-45B8-AC64-2ECE7F10DD6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BF7-45B8-AC64-2ECE7F10DD6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BF7-45B8-AC64-2ECE7F10DD6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BF7-45B8-AC64-2ECE7F10DD6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BF7-45B8-AC64-2ECE7F10DD6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BF7-45B8-AC64-2ECE7F10DD6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BF7-45B8-AC64-2ECE7F10DD6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BF7-45B8-AC64-2ECE7F10DD6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BF7-45B8-AC64-2ECE7F10DD6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BBF7-45B8-AC64-2ECE7F10DD6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BBF7-45B8-AC64-2ECE7F10DD6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BBF7-45B8-AC64-2ECE7F10DD6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BBF7-45B8-AC64-2ECE7F10DD6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BBF7-45B8-AC64-2ECE7F10DD6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BBF7-45B8-AC64-2ECE7F10DD6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BBF7-45B8-AC64-2ECE7F10DD6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BBF7-45B8-AC64-2ECE7F10DD6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BBF7-45B8-AC64-2ECE7F10DD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Hospital Kolín - Středočeský kraj</c:v>
                </c:pt>
                <c:pt idx="1">
                  <c:v>University Hospital Brno</c:v>
                </c:pt>
                <c:pt idx="2">
                  <c:v>Hospital České Budějovice</c:v>
                </c:pt>
                <c:pt idx="3">
                  <c:v>University Hospital Ostrava</c:v>
                </c:pt>
                <c:pt idx="4">
                  <c:v>Karlovarská krajská nemocnice, a.s.</c:v>
                </c:pt>
                <c:pt idx="5">
                  <c:v>Karvinska hornicka nemocnice</c:v>
                </c:pt>
                <c:pt idx="6">
                  <c:v>Regional Hospital of Uherské Hradiště</c:v>
                </c:pt>
                <c:pt idx="7">
                  <c:v>Hospital Trinec</c:v>
                </c:pt>
                <c:pt idx="8">
                  <c:v>Hospital Břeclav</c:v>
                </c:pt>
                <c:pt idx="9">
                  <c:v>Na Homolce Hospital</c:v>
                </c:pt>
                <c:pt idx="10">
                  <c:v>Decin Hospital, Krajska zdravotni, a.s.</c:v>
                </c:pt>
                <c:pt idx="11">
                  <c:v>University Hospital Olomouc</c:v>
                </c:pt>
                <c:pt idx="12">
                  <c:v>Czech Republic</c:v>
                </c:pt>
                <c:pt idx="13">
                  <c:v>Associated Medical Devices Krnov - Neurology</c:v>
                </c:pt>
                <c:pt idx="14">
                  <c:v>Krajská zdravotní, a.s. - Nemocnice Chomutov, o.z.</c:v>
                </c:pt>
                <c:pt idx="15">
                  <c:v>T.Bata Regional Hospital Zlín</c:v>
                </c:pt>
                <c:pt idx="16">
                  <c:v>Vítkovice Hospital Ostrava</c:v>
                </c:pt>
                <c:pt idx="17">
                  <c:v>Central military hospital</c:v>
                </c:pt>
                <c:pt idx="18">
                  <c:v>Faculty Hospital Plzen</c:v>
                </c:pt>
                <c:pt idx="19">
                  <c:v>St. Anne's University Hospital Brno</c:v>
                </c:pt>
                <c:pt idx="20">
                  <c:v>Hospital Blansko</c:v>
                </c:pt>
                <c:pt idx="21">
                  <c:v>Municipal Hospital Ostrava</c:v>
                </c:pt>
                <c:pt idx="22">
                  <c:v>Pisek Hospital</c:v>
                </c:pt>
                <c:pt idx="23">
                  <c:v>Faculty Hospital Kralovske Vinohrady Prague</c:v>
                </c:pt>
                <c:pt idx="24">
                  <c:v>Regional hospital Liberec</c:v>
                </c:pt>
                <c:pt idx="25">
                  <c:v>Hospital Teplice</c:v>
                </c:pt>
                <c:pt idx="26">
                  <c:v>Jihlava Hospital </c:v>
                </c:pt>
                <c:pt idx="27">
                  <c:v>Regional hospital Pardubice</c:v>
                </c:pt>
                <c:pt idx="28">
                  <c:v>Litomerice city hospital</c:v>
                </c:pt>
                <c:pt idx="29">
                  <c:v>University Hospital Motol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4.0</c:v>
                </c:pt>
                <c:pt idx="5">
                  <c:v>4.0</c:v>
                </c:pt>
                <c:pt idx="6">
                  <c:v>5.0</c:v>
                </c:pt>
                <c:pt idx="7">
                  <c:v>5.0</c:v>
                </c:pt>
                <c:pt idx="8">
                  <c:v>6.0</c:v>
                </c:pt>
                <c:pt idx="9">
                  <c:v>6.0</c:v>
                </c:pt>
                <c:pt idx="10">
                  <c:v>10.0</c:v>
                </c:pt>
                <c:pt idx="11">
                  <c:v>13.0</c:v>
                </c:pt>
                <c:pt idx="12">
                  <c:v>13.0</c:v>
                </c:pt>
                <c:pt idx="13">
                  <c:v>14.0</c:v>
                </c:pt>
                <c:pt idx="14">
                  <c:v>14.0</c:v>
                </c:pt>
                <c:pt idx="15">
                  <c:v>14.0</c:v>
                </c:pt>
                <c:pt idx="16">
                  <c:v>15.0</c:v>
                </c:pt>
                <c:pt idx="17">
                  <c:v>15.0</c:v>
                </c:pt>
                <c:pt idx="18">
                  <c:v>16.0</c:v>
                </c:pt>
                <c:pt idx="19">
                  <c:v>16.0</c:v>
                </c:pt>
                <c:pt idx="20">
                  <c:v>17.0</c:v>
                </c:pt>
                <c:pt idx="21">
                  <c:v>19.0</c:v>
                </c:pt>
                <c:pt idx="22">
                  <c:v>19.0</c:v>
                </c:pt>
                <c:pt idx="23">
                  <c:v>20.0</c:v>
                </c:pt>
                <c:pt idx="24">
                  <c:v>23.0</c:v>
                </c:pt>
                <c:pt idx="25">
                  <c:v>24.0</c:v>
                </c:pt>
                <c:pt idx="26">
                  <c:v>26.0</c:v>
                </c:pt>
                <c:pt idx="27">
                  <c:v>27.0</c:v>
                </c:pt>
                <c:pt idx="28">
                  <c:v>30.0</c:v>
                </c:pt>
                <c:pt idx="29">
                  <c:v>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BBF7-45B8-AC64-2ECE7F10D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3668616"/>
        <c:axId val="-2133699528"/>
      </c:barChart>
      <c:catAx>
        <c:axId val="-2133668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699528"/>
        <c:crosses val="autoZero"/>
        <c:auto val="1"/>
        <c:lblAlgn val="ctr"/>
        <c:lblOffset val="100"/>
        <c:tickLblSkip val="1"/>
        <c:noMultiLvlLbl val="0"/>
      </c:catAx>
      <c:valAx>
        <c:axId val="-2133699528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66861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E7-47E9-AAC0-210CE56DFCF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E7-47E9-AAC0-210CE56DFCF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E7-47E9-AAC0-210CE56DFCF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E7-47E9-AAC0-210CE56DFCF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E7-47E9-AAC0-210CE56DFCF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6E7-47E9-AAC0-210CE56DFCF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6E7-47E9-AAC0-210CE56DFCF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6E7-47E9-AAC0-210CE56DFCF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6E7-47E9-AAC0-210CE56DFCF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6E7-47E9-AAC0-210CE56DFCF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6E7-47E9-AAC0-210CE56DFCF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6E7-47E9-AAC0-210CE56DFCF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6E7-47E9-AAC0-210CE56DFCF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6E7-47E9-AAC0-210CE56DFCF3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6E7-47E9-AAC0-210CE56DFCF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6E7-47E9-AAC0-210CE56DFCF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6E7-47E9-AAC0-210CE56DFCF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6E7-47E9-AAC0-210CE56DFCF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6E7-47E9-AAC0-210CE56DFCF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6E7-47E9-AAC0-210CE56DFCF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6E7-47E9-AAC0-210CE56DFCF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6E7-47E9-AAC0-210CE56DFCF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6E7-47E9-AAC0-210CE56DFCF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6E7-47E9-AAC0-210CE56DFCF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6E7-47E9-AAC0-210CE56DFCF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6E7-47E9-AAC0-210CE56DFCF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6E7-47E9-AAC0-210CE56DFCF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6E7-47E9-AAC0-210CE56DFCF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6E7-47E9-AAC0-210CE56DFCF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6E7-47E9-AAC0-210CE56DFC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Karlovarská krajská nemocnice, a.s.</c:v>
                </c:pt>
                <c:pt idx="2">
                  <c:v>St. Anne's University Hospital Brno</c:v>
                </c:pt>
                <c:pt idx="3">
                  <c:v>Regional Hospital of Uherské Hradiště</c:v>
                </c:pt>
                <c:pt idx="4">
                  <c:v>Hospital Trinec</c:v>
                </c:pt>
                <c:pt idx="5">
                  <c:v>Regional hospital Liberec</c:v>
                </c:pt>
                <c:pt idx="6">
                  <c:v>Hospital Kolín - Středočeský kraj</c:v>
                </c:pt>
                <c:pt idx="7">
                  <c:v>University Hospital Brno</c:v>
                </c:pt>
                <c:pt idx="8">
                  <c:v>Regional hospital Pardubice</c:v>
                </c:pt>
                <c:pt idx="9">
                  <c:v>Hospital Břeclav</c:v>
                </c:pt>
                <c:pt idx="10">
                  <c:v>Jihlava Hospital </c:v>
                </c:pt>
                <c:pt idx="11">
                  <c:v>Central military hospital</c:v>
                </c:pt>
                <c:pt idx="12">
                  <c:v>Faculty Hospital Plzen</c:v>
                </c:pt>
                <c:pt idx="13">
                  <c:v>Karvinska hornicka nemocnice</c:v>
                </c:pt>
                <c:pt idx="14">
                  <c:v>Czech Republic</c:v>
                </c:pt>
                <c:pt idx="15">
                  <c:v>University Hospital Motol Prague</c:v>
                </c:pt>
                <c:pt idx="16">
                  <c:v>Decin Hospital, Krajska zdravotni, a.s.</c:v>
                </c:pt>
                <c:pt idx="17">
                  <c:v>Krajská zdravotní, a.s. - Nemocnice Chomutov, o.z.</c:v>
                </c:pt>
                <c:pt idx="18">
                  <c:v>Hospital České Budějovice</c:v>
                </c:pt>
                <c:pt idx="19">
                  <c:v>Hospital Blansko</c:v>
                </c:pt>
                <c:pt idx="20">
                  <c:v>University Hospital Ostrava</c:v>
                </c:pt>
                <c:pt idx="21">
                  <c:v>T.Bata Regional Hospital Zlín</c:v>
                </c:pt>
                <c:pt idx="22">
                  <c:v>Pisek Hospital</c:v>
                </c:pt>
                <c:pt idx="23">
                  <c:v>Na Homolce Hospital</c:v>
                </c:pt>
                <c:pt idx="24">
                  <c:v>Faculty Hospital Kralovske Vinohrady Prague</c:v>
                </c:pt>
                <c:pt idx="25">
                  <c:v>Litomerice city hospital</c:v>
                </c:pt>
                <c:pt idx="26">
                  <c:v>Hospital Teplice</c:v>
                </c:pt>
                <c:pt idx="27">
                  <c:v>Municipal Hospital Ostrava</c:v>
                </c:pt>
                <c:pt idx="28">
                  <c:v>University Hospital Olomouc</c:v>
                </c:pt>
                <c:pt idx="29">
                  <c:v>Associated Medical Devices Krnov - Neurology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4.0</c:v>
                </c:pt>
                <c:pt idx="2">
                  <c:v>4.0</c:v>
                </c:pt>
                <c:pt idx="3">
                  <c:v>5.0</c:v>
                </c:pt>
                <c:pt idx="4">
                  <c:v>11.0</c:v>
                </c:pt>
                <c:pt idx="5">
                  <c:v>13.0</c:v>
                </c:pt>
                <c:pt idx="6">
                  <c:v>26.0</c:v>
                </c:pt>
                <c:pt idx="7">
                  <c:v>28.0</c:v>
                </c:pt>
                <c:pt idx="8">
                  <c:v>30.0</c:v>
                </c:pt>
                <c:pt idx="9">
                  <c:v>31.0</c:v>
                </c:pt>
                <c:pt idx="10">
                  <c:v>39.0</c:v>
                </c:pt>
                <c:pt idx="11">
                  <c:v>42.0</c:v>
                </c:pt>
                <c:pt idx="12">
                  <c:v>47.0</c:v>
                </c:pt>
                <c:pt idx="13">
                  <c:v>51.0</c:v>
                </c:pt>
                <c:pt idx="14">
                  <c:v>55.0</c:v>
                </c:pt>
                <c:pt idx="15">
                  <c:v>56.0</c:v>
                </c:pt>
                <c:pt idx="16">
                  <c:v>57.0</c:v>
                </c:pt>
                <c:pt idx="17">
                  <c:v>60.0</c:v>
                </c:pt>
                <c:pt idx="18">
                  <c:v>62.0</c:v>
                </c:pt>
                <c:pt idx="19">
                  <c:v>69.0</c:v>
                </c:pt>
                <c:pt idx="20">
                  <c:v>71.0</c:v>
                </c:pt>
                <c:pt idx="21">
                  <c:v>71.0</c:v>
                </c:pt>
                <c:pt idx="22">
                  <c:v>75.0</c:v>
                </c:pt>
                <c:pt idx="23">
                  <c:v>79.0</c:v>
                </c:pt>
                <c:pt idx="24">
                  <c:v>87.0</c:v>
                </c:pt>
                <c:pt idx="25">
                  <c:v>90.0</c:v>
                </c:pt>
                <c:pt idx="26">
                  <c:v>91.0</c:v>
                </c:pt>
                <c:pt idx="27">
                  <c:v>93.0</c:v>
                </c:pt>
                <c:pt idx="28">
                  <c:v>98.0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66E7-47E9-AAC0-210CE56DFC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8692680"/>
        <c:axId val="-2133778568"/>
      </c:barChart>
      <c:catAx>
        <c:axId val="-2128692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778568"/>
        <c:crosses val="autoZero"/>
        <c:auto val="1"/>
        <c:lblAlgn val="ctr"/>
        <c:lblOffset val="100"/>
        <c:tickLblSkip val="1"/>
        <c:noMultiLvlLbl val="0"/>
      </c:catAx>
      <c:valAx>
        <c:axId val="-2133778568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869268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Faculty Hospital Plzen</c:v>
                </c:pt>
                <c:pt idx="2">
                  <c:v>Hospital České Budějovice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Olomouc</c:v>
                </c:pt>
                <c:pt idx="7">
                  <c:v>Decin Hospital, Krajska zdravotni, a.s.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Krajská zdravotní, a.s. - Nemocnice Chomutov, o.z.</c:v>
                </c:pt>
                <c:pt idx="11">
                  <c:v>Karvinska hornicka nemocnice</c:v>
                </c:pt>
                <c:pt idx="12">
                  <c:v>Central military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University Hospital Ostrava</c:v>
                </c:pt>
                <c:pt idx="17">
                  <c:v>Hospital Teplice</c:v>
                </c:pt>
                <c:pt idx="18">
                  <c:v>St. Anne's University Hospital Brno</c:v>
                </c:pt>
                <c:pt idx="19">
                  <c:v>T.Bata Regional Hospital Zlín</c:v>
                </c:pt>
                <c:pt idx="20">
                  <c:v>Litomerice city hospital</c:v>
                </c:pt>
                <c:pt idx="21">
                  <c:v>Municipal Hospital Ostrava</c:v>
                </c:pt>
                <c:pt idx="22">
                  <c:v>Vítkovice Hospital Ostrava</c:v>
                </c:pt>
                <c:pt idx="23">
                  <c:v>Jihlava Hospital </c:v>
                </c:pt>
                <c:pt idx="24">
                  <c:v>University Hospital Brno</c:v>
                </c:pt>
                <c:pt idx="25">
                  <c:v>Associated Medical Devices Krnov - Neurology</c:v>
                </c:pt>
                <c:pt idx="26">
                  <c:v>University Hospital Motol Prague</c:v>
                </c:pt>
                <c:pt idx="27">
                  <c:v>Regional hospital Pardubice</c:v>
                </c:pt>
                <c:pt idx="28">
                  <c:v>Hospital Blansko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29.41</c:v>
                </c:pt>
                <c:pt idx="1">
                  <c:v>34.69</c:v>
                </c:pt>
                <c:pt idx="2">
                  <c:v>35.63</c:v>
                </c:pt>
                <c:pt idx="3">
                  <c:v>36.11</c:v>
                </c:pt>
                <c:pt idx="4">
                  <c:v>39.22</c:v>
                </c:pt>
                <c:pt idx="5">
                  <c:v>39.22</c:v>
                </c:pt>
                <c:pt idx="6">
                  <c:v>42.37</c:v>
                </c:pt>
                <c:pt idx="7">
                  <c:v>44.83</c:v>
                </c:pt>
                <c:pt idx="8">
                  <c:v>48.57</c:v>
                </c:pt>
                <c:pt idx="9">
                  <c:v>48.57</c:v>
                </c:pt>
                <c:pt idx="10">
                  <c:v>48.84</c:v>
                </c:pt>
                <c:pt idx="11">
                  <c:v>49.02</c:v>
                </c:pt>
                <c:pt idx="12">
                  <c:v>50.0</c:v>
                </c:pt>
                <c:pt idx="13">
                  <c:v>50.88</c:v>
                </c:pt>
                <c:pt idx="14">
                  <c:v>53.19</c:v>
                </c:pt>
                <c:pt idx="15">
                  <c:v>53.33</c:v>
                </c:pt>
                <c:pt idx="16">
                  <c:v>53.45</c:v>
                </c:pt>
                <c:pt idx="17">
                  <c:v>53.85</c:v>
                </c:pt>
                <c:pt idx="18">
                  <c:v>56.6</c:v>
                </c:pt>
                <c:pt idx="19">
                  <c:v>56.86</c:v>
                </c:pt>
                <c:pt idx="20">
                  <c:v>58.06</c:v>
                </c:pt>
                <c:pt idx="21">
                  <c:v>59.32</c:v>
                </c:pt>
                <c:pt idx="22">
                  <c:v>60.0</c:v>
                </c:pt>
                <c:pt idx="23">
                  <c:v>60.0</c:v>
                </c:pt>
                <c:pt idx="24">
                  <c:v>60.47</c:v>
                </c:pt>
                <c:pt idx="25">
                  <c:v>61.29</c:v>
                </c:pt>
                <c:pt idx="26">
                  <c:v>61.76</c:v>
                </c:pt>
                <c:pt idx="27">
                  <c:v>61.9</c:v>
                </c:pt>
                <c:pt idx="28">
                  <c:v>62.5</c:v>
                </c:pt>
                <c:pt idx="29">
                  <c:v>72.73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D-4C75-B47B-8434204F4B1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Faculty Hospital Plzen</c:v>
                </c:pt>
                <c:pt idx="2">
                  <c:v>Hospital České Budějovice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Olomouc</c:v>
                </c:pt>
                <c:pt idx="7">
                  <c:v>Decin Hospital, Krajska zdravotni, a.s.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Krajská zdravotní, a.s. - Nemocnice Chomutov, o.z.</c:v>
                </c:pt>
                <c:pt idx="11">
                  <c:v>Karvinska hornicka nemocnice</c:v>
                </c:pt>
                <c:pt idx="12">
                  <c:v>Central military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University Hospital Ostrava</c:v>
                </c:pt>
                <c:pt idx="17">
                  <c:v>Hospital Teplice</c:v>
                </c:pt>
                <c:pt idx="18">
                  <c:v>St. Anne's University Hospital Brno</c:v>
                </c:pt>
                <c:pt idx="19">
                  <c:v>T.Bata Regional Hospital Zlín</c:v>
                </c:pt>
                <c:pt idx="20">
                  <c:v>Litomerice city hospital</c:v>
                </c:pt>
                <c:pt idx="21">
                  <c:v>Municipal Hospital Ostrava</c:v>
                </c:pt>
                <c:pt idx="22">
                  <c:v>Vítkovice Hospital Ostrava</c:v>
                </c:pt>
                <c:pt idx="23">
                  <c:v>Jihlava Hospital </c:v>
                </c:pt>
                <c:pt idx="24">
                  <c:v>University Hospital Brno</c:v>
                </c:pt>
                <c:pt idx="25">
                  <c:v>Associated Medical Devices Krnov - Neurology</c:v>
                </c:pt>
                <c:pt idx="26">
                  <c:v>University Hospital Motol Prague</c:v>
                </c:pt>
                <c:pt idx="27">
                  <c:v>Regional hospital Pardubice</c:v>
                </c:pt>
                <c:pt idx="28">
                  <c:v>Hospital Blansko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17.65</c:v>
                </c:pt>
                <c:pt idx="1">
                  <c:v>10.2</c:v>
                </c:pt>
                <c:pt idx="2">
                  <c:v>16.09</c:v>
                </c:pt>
                <c:pt idx="3">
                  <c:v>41.67</c:v>
                </c:pt>
                <c:pt idx="4">
                  <c:v>9.8</c:v>
                </c:pt>
                <c:pt idx="5">
                  <c:v>17.65</c:v>
                </c:pt>
                <c:pt idx="6">
                  <c:v>20.34</c:v>
                </c:pt>
                <c:pt idx="7">
                  <c:v>24.14</c:v>
                </c:pt>
                <c:pt idx="8">
                  <c:v>8.57</c:v>
                </c:pt>
                <c:pt idx="9">
                  <c:v>11.43</c:v>
                </c:pt>
                <c:pt idx="10">
                  <c:v>25.58</c:v>
                </c:pt>
                <c:pt idx="11">
                  <c:v>7.84</c:v>
                </c:pt>
                <c:pt idx="12">
                  <c:v>12.5</c:v>
                </c:pt>
                <c:pt idx="13">
                  <c:v>15.76</c:v>
                </c:pt>
                <c:pt idx="14">
                  <c:v>19.15</c:v>
                </c:pt>
                <c:pt idx="15">
                  <c:v>20.0</c:v>
                </c:pt>
                <c:pt idx="16">
                  <c:v>15.52</c:v>
                </c:pt>
                <c:pt idx="17">
                  <c:v>9.620000000000001</c:v>
                </c:pt>
                <c:pt idx="18">
                  <c:v>11.32</c:v>
                </c:pt>
                <c:pt idx="19">
                  <c:v>17.65</c:v>
                </c:pt>
                <c:pt idx="20">
                  <c:v>32.26</c:v>
                </c:pt>
                <c:pt idx="21">
                  <c:v>27.12</c:v>
                </c:pt>
                <c:pt idx="22">
                  <c:v>14.55</c:v>
                </c:pt>
                <c:pt idx="23">
                  <c:v>20.0</c:v>
                </c:pt>
                <c:pt idx="24">
                  <c:v>13.95</c:v>
                </c:pt>
                <c:pt idx="25">
                  <c:v>9.68</c:v>
                </c:pt>
                <c:pt idx="26">
                  <c:v>13.24</c:v>
                </c:pt>
                <c:pt idx="27">
                  <c:v>0.0</c:v>
                </c:pt>
                <c:pt idx="28">
                  <c:v>15.62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FD-4C75-B47B-8434204F4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Faculty Hospital Plzen</c:v>
                </c:pt>
                <c:pt idx="2">
                  <c:v>Hospital České Budějovice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Olomouc</c:v>
                </c:pt>
                <c:pt idx="7">
                  <c:v>Decin Hospital, Krajska zdravotni, a.s.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Krajská zdravotní, a.s. - Nemocnice Chomutov, o.z.</c:v>
                </c:pt>
                <c:pt idx="11">
                  <c:v>Karvinska hornicka nemocnice</c:v>
                </c:pt>
                <c:pt idx="12">
                  <c:v>Central military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University Hospital Ostrava</c:v>
                </c:pt>
                <c:pt idx="17">
                  <c:v>Hospital Teplice</c:v>
                </c:pt>
                <c:pt idx="18">
                  <c:v>St. Anne's University Hospital Brno</c:v>
                </c:pt>
                <c:pt idx="19">
                  <c:v>T.Bata Regional Hospital Zlín</c:v>
                </c:pt>
                <c:pt idx="20">
                  <c:v>Litomerice city hospital</c:v>
                </c:pt>
                <c:pt idx="21">
                  <c:v>Municipal Hospital Ostrava</c:v>
                </c:pt>
                <c:pt idx="22">
                  <c:v>Vítkovice Hospital Ostrava</c:v>
                </c:pt>
                <c:pt idx="23">
                  <c:v>Jihlava Hospital </c:v>
                </c:pt>
                <c:pt idx="24">
                  <c:v>University Hospital Brno</c:v>
                </c:pt>
                <c:pt idx="25">
                  <c:v>Associated Medical Devices Krnov - Neurology</c:v>
                </c:pt>
                <c:pt idx="26">
                  <c:v>University Hospital Motol Prague</c:v>
                </c:pt>
                <c:pt idx="27">
                  <c:v>Regional hospital Pardubice</c:v>
                </c:pt>
                <c:pt idx="28">
                  <c:v>Hospital Blansko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44.12</c:v>
                </c:pt>
                <c:pt idx="1">
                  <c:v>36.73000000000001</c:v>
                </c:pt>
                <c:pt idx="2">
                  <c:v>36.78</c:v>
                </c:pt>
                <c:pt idx="3">
                  <c:v>16.67000000000001</c:v>
                </c:pt>
                <c:pt idx="4">
                  <c:v>43.14</c:v>
                </c:pt>
                <c:pt idx="5">
                  <c:v>25.49</c:v>
                </c:pt>
                <c:pt idx="6">
                  <c:v>27.12</c:v>
                </c:pt>
                <c:pt idx="7">
                  <c:v>6.9</c:v>
                </c:pt>
                <c:pt idx="8">
                  <c:v>31.43</c:v>
                </c:pt>
                <c:pt idx="9">
                  <c:v>20.0</c:v>
                </c:pt>
                <c:pt idx="10">
                  <c:v>16.28</c:v>
                </c:pt>
                <c:pt idx="11">
                  <c:v>31.37</c:v>
                </c:pt>
                <c:pt idx="12">
                  <c:v>12.5</c:v>
                </c:pt>
                <c:pt idx="13">
                  <c:v>19.73999999999999</c:v>
                </c:pt>
                <c:pt idx="14">
                  <c:v>2.13</c:v>
                </c:pt>
                <c:pt idx="15">
                  <c:v>10.0</c:v>
                </c:pt>
                <c:pt idx="16">
                  <c:v>22.41</c:v>
                </c:pt>
                <c:pt idx="17">
                  <c:v>21.15</c:v>
                </c:pt>
                <c:pt idx="18">
                  <c:v>13.21</c:v>
                </c:pt>
                <c:pt idx="19">
                  <c:v>17.65</c:v>
                </c:pt>
                <c:pt idx="20">
                  <c:v>0.0</c:v>
                </c:pt>
                <c:pt idx="21">
                  <c:v>6.78</c:v>
                </c:pt>
                <c:pt idx="22">
                  <c:v>21.82</c:v>
                </c:pt>
                <c:pt idx="23">
                  <c:v>10.0</c:v>
                </c:pt>
                <c:pt idx="24">
                  <c:v>13.95</c:v>
                </c:pt>
                <c:pt idx="25">
                  <c:v>0.0</c:v>
                </c:pt>
                <c:pt idx="26">
                  <c:v>14.71</c:v>
                </c:pt>
                <c:pt idx="27">
                  <c:v>14.29</c:v>
                </c:pt>
                <c:pt idx="28">
                  <c:v>6.25</c:v>
                </c:pt>
                <c:pt idx="29">
                  <c:v>6.06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FD-4C75-B47B-8434204F4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Faculty Hospital Plzen</c:v>
                </c:pt>
                <c:pt idx="2">
                  <c:v>Hospital České Budějovice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Olomouc</c:v>
                </c:pt>
                <c:pt idx="7">
                  <c:v>Decin Hospital, Krajska zdravotni, a.s.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Krajská zdravotní, a.s. - Nemocnice Chomutov, o.z.</c:v>
                </c:pt>
                <c:pt idx="11">
                  <c:v>Karvinska hornicka nemocnice</c:v>
                </c:pt>
                <c:pt idx="12">
                  <c:v>Central military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University Hospital Ostrava</c:v>
                </c:pt>
                <c:pt idx="17">
                  <c:v>Hospital Teplice</c:v>
                </c:pt>
                <c:pt idx="18">
                  <c:v>St. Anne's University Hospital Brno</c:v>
                </c:pt>
                <c:pt idx="19">
                  <c:v>T.Bata Regional Hospital Zlín</c:v>
                </c:pt>
                <c:pt idx="20">
                  <c:v>Litomerice city hospital</c:v>
                </c:pt>
                <c:pt idx="21">
                  <c:v>Municipal Hospital Ostrava</c:v>
                </c:pt>
                <c:pt idx="22">
                  <c:v>Vítkovice Hospital Ostrava</c:v>
                </c:pt>
                <c:pt idx="23">
                  <c:v>Jihlava Hospital </c:v>
                </c:pt>
                <c:pt idx="24">
                  <c:v>University Hospital Brno</c:v>
                </c:pt>
                <c:pt idx="25">
                  <c:v>Associated Medical Devices Krnov - Neurology</c:v>
                </c:pt>
                <c:pt idx="26">
                  <c:v>University Hospital Motol Prague</c:v>
                </c:pt>
                <c:pt idx="27">
                  <c:v>Regional hospital Pardubice</c:v>
                </c:pt>
                <c:pt idx="28">
                  <c:v>Hospital Blansko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2.94</c:v>
                </c:pt>
                <c:pt idx="1">
                  <c:v>10.2</c:v>
                </c:pt>
                <c:pt idx="2">
                  <c:v>3.45</c:v>
                </c:pt>
                <c:pt idx="3">
                  <c:v>5.56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17.23999999999999</c:v>
                </c:pt>
                <c:pt idx="8">
                  <c:v>0.0</c:v>
                </c:pt>
                <c:pt idx="9">
                  <c:v>11.43</c:v>
                </c:pt>
                <c:pt idx="10">
                  <c:v>0.0</c:v>
                </c:pt>
                <c:pt idx="11">
                  <c:v>5.88</c:v>
                </c:pt>
                <c:pt idx="12">
                  <c:v>6.25</c:v>
                </c:pt>
                <c:pt idx="13">
                  <c:v>5.43</c:v>
                </c:pt>
                <c:pt idx="14">
                  <c:v>17.02</c:v>
                </c:pt>
                <c:pt idx="15">
                  <c:v>6.67</c:v>
                </c:pt>
                <c:pt idx="16">
                  <c:v>5.17</c:v>
                </c:pt>
                <c:pt idx="17">
                  <c:v>3.85</c:v>
                </c:pt>
                <c:pt idx="18">
                  <c:v>3.77</c:v>
                </c:pt>
                <c:pt idx="19">
                  <c:v>1.96</c:v>
                </c:pt>
                <c:pt idx="20">
                  <c:v>6.45</c:v>
                </c:pt>
                <c:pt idx="21">
                  <c:v>5.08</c:v>
                </c:pt>
                <c:pt idx="22">
                  <c:v>0.0</c:v>
                </c:pt>
                <c:pt idx="23">
                  <c:v>10.0</c:v>
                </c:pt>
                <c:pt idx="24">
                  <c:v>2.33</c:v>
                </c:pt>
                <c:pt idx="25">
                  <c:v>19.35</c:v>
                </c:pt>
                <c:pt idx="26">
                  <c:v>4.41</c:v>
                </c:pt>
                <c:pt idx="27">
                  <c:v>9.52</c:v>
                </c:pt>
                <c:pt idx="28">
                  <c:v>6.25</c:v>
                </c:pt>
                <c:pt idx="29">
                  <c:v>12.12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FD-4C75-B47B-8434204F4B1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Hospital Trinec</c:v>
                </c:pt>
                <c:pt idx="1">
                  <c:v>Faculty Hospital Plzen</c:v>
                </c:pt>
                <c:pt idx="2">
                  <c:v>Hospital České Budějovice</c:v>
                </c:pt>
                <c:pt idx="3">
                  <c:v>Pisek Hospital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Olomouc</c:v>
                </c:pt>
                <c:pt idx="7">
                  <c:v>Decin Hospital, Krajska zdravotni, a.s.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Krajská zdravotní, a.s. - Nemocnice Chomutov, o.z.</c:v>
                </c:pt>
                <c:pt idx="11">
                  <c:v>Karvinska hornicka nemocnice</c:v>
                </c:pt>
                <c:pt idx="12">
                  <c:v>Central military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University Hospital Ostrava</c:v>
                </c:pt>
                <c:pt idx="17">
                  <c:v>Hospital Teplice</c:v>
                </c:pt>
                <c:pt idx="18">
                  <c:v>St. Anne's University Hospital Brno</c:v>
                </c:pt>
                <c:pt idx="19">
                  <c:v>T.Bata Regional Hospital Zlín</c:v>
                </c:pt>
                <c:pt idx="20">
                  <c:v>Litomerice city hospital</c:v>
                </c:pt>
                <c:pt idx="21">
                  <c:v>Municipal Hospital Ostrava</c:v>
                </c:pt>
                <c:pt idx="22">
                  <c:v>Vítkovice Hospital Ostrava</c:v>
                </c:pt>
                <c:pt idx="23">
                  <c:v>Jihlava Hospital </c:v>
                </c:pt>
                <c:pt idx="24">
                  <c:v>University Hospital Brno</c:v>
                </c:pt>
                <c:pt idx="25">
                  <c:v>Associated Medical Devices Krnov - Neurology</c:v>
                </c:pt>
                <c:pt idx="26">
                  <c:v>University Hospital Motol Prague</c:v>
                </c:pt>
                <c:pt idx="27">
                  <c:v>Regional hospital Pardubice</c:v>
                </c:pt>
                <c:pt idx="28">
                  <c:v>Hospital Blansko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5.88</c:v>
                </c:pt>
                <c:pt idx="1">
                  <c:v>8.16</c:v>
                </c:pt>
                <c:pt idx="2">
                  <c:v>8.05</c:v>
                </c:pt>
                <c:pt idx="3">
                  <c:v>0.0</c:v>
                </c:pt>
                <c:pt idx="4">
                  <c:v>7.84</c:v>
                </c:pt>
                <c:pt idx="5">
                  <c:v>17.65</c:v>
                </c:pt>
                <c:pt idx="6">
                  <c:v>10.17</c:v>
                </c:pt>
                <c:pt idx="7">
                  <c:v>6.9</c:v>
                </c:pt>
                <c:pt idx="8">
                  <c:v>11.43</c:v>
                </c:pt>
                <c:pt idx="9">
                  <c:v>8.57</c:v>
                </c:pt>
                <c:pt idx="10">
                  <c:v>9.3</c:v>
                </c:pt>
                <c:pt idx="11">
                  <c:v>5.88</c:v>
                </c:pt>
                <c:pt idx="12">
                  <c:v>18.75</c:v>
                </c:pt>
                <c:pt idx="13">
                  <c:v>8.19</c:v>
                </c:pt>
                <c:pt idx="14">
                  <c:v>8.51</c:v>
                </c:pt>
                <c:pt idx="15">
                  <c:v>10.0</c:v>
                </c:pt>
                <c:pt idx="16">
                  <c:v>3.45</c:v>
                </c:pt>
                <c:pt idx="17">
                  <c:v>11.54</c:v>
                </c:pt>
                <c:pt idx="18">
                  <c:v>15.09</c:v>
                </c:pt>
                <c:pt idx="19">
                  <c:v>5.88</c:v>
                </c:pt>
                <c:pt idx="20">
                  <c:v>3.23</c:v>
                </c:pt>
                <c:pt idx="21">
                  <c:v>1.69</c:v>
                </c:pt>
                <c:pt idx="22">
                  <c:v>3.64</c:v>
                </c:pt>
                <c:pt idx="23">
                  <c:v>0.0</c:v>
                </c:pt>
                <c:pt idx="24">
                  <c:v>9.3</c:v>
                </c:pt>
                <c:pt idx="25">
                  <c:v>9.68</c:v>
                </c:pt>
                <c:pt idx="26">
                  <c:v>5.88</c:v>
                </c:pt>
                <c:pt idx="27">
                  <c:v>14.29</c:v>
                </c:pt>
                <c:pt idx="28">
                  <c:v>9.38</c:v>
                </c:pt>
                <c:pt idx="29">
                  <c:v>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FD-4C75-B47B-8434204F4B1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8699720"/>
        <c:axId val="-2095024840"/>
      </c:barChart>
      <c:catAx>
        <c:axId val="-2128699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5024840"/>
        <c:crosses val="autoZero"/>
        <c:auto val="1"/>
        <c:lblAlgn val="ctr"/>
        <c:lblOffset val="100"/>
        <c:tickLblSkip val="1"/>
        <c:noMultiLvlLbl val="0"/>
      </c:catAx>
      <c:valAx>
        <c:axId val="-209502484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86997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Faculty Hospital Plzen</c:v>
                </c:pt>
                <c:pt idx="5">
                  <c:v>Litomerice city hospital</c:v>
                </c:pt>
                <c:pt idx="6">
                  <c:v>Regional hospital Liberec</c:v>
                </c:pt>
                <c:pt idx="7">
                  <c:v>Czech Republic</c:v>
                </c:pt>
                <c:pt idx="8">
                  <c:v>Hospital Kolín - Středočeský kraj</c:v>
                </c:pt>
                <c:pt idx="9">
                  <c:v>Jihlava Hospital </c:v>
                </c:pt>
                <c:pt idx="10">
                  <c:v>Karlovarská krajská nemocnice, a.s.</c:v>
                </c:pt>
                <c:pt idx="11">
                  <c:v>Hospital Blansko</c:v>
                </c:pt>
                <c:pt idx="12">
                  <c:v>Decin Hospital, Krajska zdravotni, a.s.</c:v>
                </c:pt>
                <c:pt idx="13">
                  <c:v>Faculty Hospital Kralovske Vinohrady Prague</c:v>
                </c:pt>
                <c:pt idx="14">
                  <c:v>Hospital Břeclav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University Hospital Olomouc</c:v>
                </c:pt>
                <c:pt idx="20">
                  <c:v>Central military hospital</c:v>
                </c:pt>
                <c:pt idx="21">
                  <c:v>Associated Medical Devices Krnov - Neurology</c:v>
                </c:pt>
                <c:pt idx="22">
                  <c:v>St. Anne's University Hospital Brno</c:v>
                </c:pt>
                <c:pt idx="23">
                  <c:v>Regional hospital Pardubice</c:v>
                </c:pt>
                <c:pt idx="24">
                  <c:v>Karvinska hornicka nemocnice</c:v>
                </c:pt>
                <c:pt idx="25">
                  <c:v>Hospital Teplice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University Hospital Brno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68.6</c:v>
                </c:pt>
                <c:pt idx="2">
                  <c:v>72.55</c:v>
                </c:pt>
                <c:pt idx="3">
                  <c:v>76.47</c:v>
                </c:pt>
                <c:pt idx="4">
                  <c:v>87.76</c:v>
                </c:pt>
                <c:pt idx="5">
                  <c:v>90.0</c:v>
                </c:pt>
                <c:pt idx="6">
                  <c:v>91.43</c:v>
                </c:pt>
                <c:pt idx="7">
                  <c:v>93.93</c:v>
                </c:pt>
                <c:pt idx="8">
                  <c:v>96.08</c:v>
                </c:pt>
                <c:pt idx="9">
                  <c:v>96.77</c:v>
                </c:pt>
                <c:pt idx="10">
                  <c:v>96.77</c:v>
                </c:pt>
                <c:pt idx="11">
                  <c:v>96.88</c:v>
                </c:pt>
                <c:pt idx="12">
                  <c:v>96.88</c:v>
                </c:pt>
                <c:pt idx="13">
                  <c:v>96.97</c:v>
                </c:pt>
                <c:pt idx="14">
                  <c:v>97.14</c:v>
                </c:pt>
                <c:pt idx="15">
                  <c:v>97.37</c:v>
                </c:pt>
                <c:pt idx="16">
                  <c:v>98.08</c:v>
                </c:pt>
                <c:pt idx="17">
                  <c:v>98.31</c:v>
                </c:pt>
                <c:pt idx="18">
                  <c:v>98.53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C6-46D7-8EA3-B56F2998335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Faculty Hospital Plzen</c:v>
                </c:pt>
                <c:pt idx="5">
                  <c:v>Litomerice city hospital</c:v>
                </c:pt>
                <c:pt idx="6">
                  <c:v>Regional hospital Liberec</c:v>
                </c:pt>
                <c:pt idx="7">
                  <c:v>Czech Republic</c:v>
                </c:pt>
                <c:pt idx="8">
                  <c:v>Hospital Kolín - Středočeský kraj</c:v>
                </c:pt>
                <c:pt idx="9">
                  <c:v>Jihlava Hospital </c:v>
                </c:pt>
                <c:pt idx="10">
                  <c:v>Karlovarská krajská nemocnice, a.s.</c:v>
                </c:pt>
                <c:pt idx="11">
                  <c:v>Hospital Blansko</c:v>
                </c:pt>
                <c:pt idx="12">
                  <c:v>Decin Hospital, Krajska zdravotni, a.s.</c:v>
                </c:pt>
                <c:pt idx="13">
                  <c:v>Faculty Hospital Kralovske Vinohrady Prague</c:v>
                </c:pt>
                <c:pt idx="14">
                  <c:v>Hospital Břeclav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University Hospital Olomouc</c:v>
                </c:pt>
                <c:pt idx="20">
                  <c:v>Central military hospital</c:v>
                </c:pt>
                <c:pt idx="21">
                  <c:v>Associated Medical Devices Krnov - Neurology</c:v>
                </c:pt>
                <c:pt idx="22">
                  <c:v>St. Anne's University Hospital Brno</c:v>
                </c:pt>
                <c:pt idx="23">
                  <c:v>Regional hospital Pardubice</c:v>
                </c:pt>
                <c:pt idx="24">
                  <c:v>Karvinska hornicka nemocnice</c:v>
                </c:pt>
                <c:pt idx="25">
                  <c:v>Hospital Teplice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University Hospital Brno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10.47</c:v>
                </c:pt>
                <c:pt idx="2">
                  <c:v>21.57</c:v>
                </c:pt>
                <c:pt idx="3">
                  <c:v>0.0</c:v>
                </c:pt>
                <c:pt idx="4">
                  <c:v>6.119999999999999</c:v>
                </c:pt>
                <c:pt idx="5">
                  <c:v>0.0</c:v>
                </c:pt>
                <c:pt idx="6">
                  <c:v>8.57</c:v>
                </c:pt>
                <c:pt idx="7">
                  <c:v>2.05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C6-46D7-8EA3-B56F299833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Faculty Hospital Plzen</c:v>
                </c:pt>
                <c:pt idx="5">
                  <c:v>Litomerice city hospital</c:v>
                </c:pt>
                <c:pt idx="6">
                  <c:v>Regional hospital Liberec</c:v>
                </c:pt>
                <c:pt idx="7">
                  <c:v>Czech Republic</c:v>
                </c:pt>
                <c:pt idx="8">
                  <c:v>Hospital Kolín - Středočeský kraj</c:v>
                </c:pt>
                <c:pt idx="9">
                  <c:v>Jihlava Hospital </c:v>
                </c:pt>
                <c:pt idx="10">
                  <c:v>Karlovarská krajská nemocnice, a.s.</c:v>
                </c:pt>
                <c:pt idx="11">
                  <c:v>Hospital Blansko</c:v>
                </c:pt>
                <c:pt idx="12">
                  <c:v>Decin Hospital, Krajska zdravotni, a.s.</c:v>
                </c:pt>
                <c:pt idx="13">
                  <c:v>Faculty Hospital Kralovske Vinohrady Prague</c:v>
                </c:pt>
                <c:pt idx="14">
                  <c:v>Hospital Břeclav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University Hospital Olomouc</c:v>
                </c:pt>
                <c:pt idx="20">
                  <c:v>Central military hospital</c:v>
                </c:pt>
                <c:pt idx="21">
                  <c:v>Associated Medical Devices Krnov - Neurology</c:v>
                </c:pt>
                <c:pt idx="22">
                  <c:v>St. Anne's University Hospital Brno</c:v>
                </c:pt>
                <c:pt idx="23">
                  <c:v>Regional hospital Pardubice</c:v>
                </c:pt>
                <c:pt idx="24">
                  <c:v>Karvinska hornicka nemocnice</c:v>
                </c:pt>
                <c:pt idx="25">
                  <c:v>Hospital Teplice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University Hospital Brno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3.49</c:v>
                </c:pt>
                <c:pt idx="2">
                  <c:v>0.0</c:v>
                </c:pt>
                <c:pt idx="3">
                  <c:v>9.8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0.87</c:v>
                </c:pt>
                <c:pt idx="8">
                  <c:v>1.96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3.03</c:v>
                </c:pt>
                <c:pt idx="14">
                  <c:v>2.86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C6-46D7-8EA3-B56F299833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Faculty Hospital Plzen</c:v>
                </c:pt>
                <c:pt idx="5">
                  <c:v>Litomerice city hospital</c:v>
                </c:pt>
                <c:pt idx="6">
                  <c:v>Regional hospital Liberec</c:v>
                </c:pt>
                <c:pt idx="7">
                  <c:v>Czech Republic</c:v>
                </c:pt>
                <c:pt idx="8">
                  <c:v>Hospital Kolín - Středočeský kraj</c:v>
                </c:pt>
                <c:pt idx="9">
                  <c:v>Jihlava Hospital </c:v>
                </c:pt>
                <c:pt idx="10">
                  <c:v>Karlovarská krajská nemocnice, a.s.</c:v>
                </c:pt>
                <c:pt idx="11">
                  <c:v>Hospital Blansko</c:v>
                </c:pt>
                <c:pt idx="12">
                  <c:v>Decin Hospital, Krajska zdravotni, a.s.</c:v>
                </c:pt>
                <c:pt idx="13">
                  <c:v>Faculty Hospital Kralovske Vinohrady Prague</c:v>
                </c:pt>
                <c:pt idx="14">
                  <c:v>Hospital Břeclav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University Hospital Olomouc</c:v>
                </c:pt>
                <c:pt idx="20">
                  <c:v>Central military hospital</c:v>
                </c:pt>
                <c:pt idx="21">
                  <c:v>Associated Medical Devices Krnov - Neurology</c:v>
                </c:pt>
                <c:pt idx="22">
                  <c:v>St. Anne's University Hospital Brno</c:v>
                </c:pt>
                <c:pt idx="23">
                  <c:v>Regional hospital Pardubice</c:v>
                </c:pt>
                <c:pt idx="24">
                  <c:v>Karvinska hornicka nemocnice</c:v>
                </c:pt>
                <c:pt idx="25">
                  <c:v>Hospital Teplice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University Hospital Brno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0.0</c:v>
                </c:pt>
                <c:pt idx="1">
                  <c:v>16.28</c:v>
                </c:pt>
                <c:pt idx="2">
                  <c:v>0.0</c:v>
                </c:pt>
                <c:pt idx="3">
                  <c:v>13.73</c:v>
                </c:pt>
                <c:pt idx="4">
                  <c:v>6.119999999999999</c:v>
                </c:pt>
                <c:pt idx="5">
                  <c:v>10.0</c:v>
                </c:pt>
                <c:pt idx="6">
                  <c:v>0.0</c:v>
                </c:pt>
                <c:pt idx="7">
                  <c:v>2.76</c:v>
                </c:pt>
                <c:pt idx="8">
                  <c:v>1.96</c:v>
                </c:pt>
                <c:pt idx="9">
                  <c:v>3.23</c:v>
                </c:pt>
                <c:pt idx="10">
                  <c:v>3.23</c:v>
                </c:pt>
                <c:pt idx="11">
                  <c:v>3.12</c:v>
                </c:pt>
                <c:pt idx="12">
                  <c:v>3.12</c:v>
                </c:pt>
                <c:pt idx="13">
                  <c:v>0.0</c:v>
                </c:pt>
                <c:pt idx="14">
                  <c:v>0.0</c:v>
                </c:pt>
                <c:pt idx="15">
                  <c:v>2.63</c:v>
                </c:pt>
                <c:pt idx="16">
                  <c:v>0.0</c:v>
                </c:pt>
                <c:pt idx="17">
                  <c:v>1.69</c:v>
                </c:pt>
                <c:pt idx="18">
                  <c:v>1.47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C6-46D7-8EA3-B56F299833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Faculty Hospital Plzen</c:v>
                </c:pt>
                <c:pt idx="5">
                  <c:v>Litomerice city hospital</c:v>
                </c:pt>
                <c:pt idx="6">
                  <c:v>Regional hospital Liberec</c:v>
                </c:pt>
                <c:pt idx="7">
                  <c:v>Czech Republic</c:v>
                </c:pt>
                <c:pt idx="8">
                  <c:v>Hospital Kolín - Středočeský kraj</c:v>
                </c:pt>
                <c:pt idx="9">
                  <c:v>Jihlava Hospital </c:v>
                </c:pt>
                <c:pt idx="10">
                  <c:v>Karlovarská krajská nemocnice, a.s.</c:v>
                </c:pt>
                <c:pt idx="11">
                  <c:v>Hospital Blansko</c:v>
                </c:pt>
                <c:pt idx="12">
                  <c:v>Decin Hospital, Krajska zdravotni, a.s.</c:v>
                </c:pt>
                <c:pt idx="13">
                  <c:v>Faculty Hospital Kralovske Vinohrady Prague</c:v>
                </c:pt>
                <c:pt idx="14">
                  <c:v>Hospital Břeclav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University Hospital Olomouc</c:v>
                </c:pt>
                <c:pt idx="20">
                  <c:v>Central military hospital</c:v>
                </c:pt>
                <c:pt idx="21">
                  <c:v>Associated Medical Devices Krnov - Neurology</c:v>
                </c:pt>
                <c:pt idx="22">
                  <c:v>St. Anne's University Hospital Brno</c:v>
                </c:pt>
                <c:pt idx="23">
                  <c:v>Regional hospital Pardubice</c:v>
                </c:pt>
                <c:pt idx="24">
                  <c:v>Karvinska hornicka nemocnice</c:v>
                </c:pt>
                <c:pt idx="25">
                  <c:v>Hospital Teplice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University Hospital Brno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C6-46D7-8EA3-B56F2998335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Faculty Hospital Plzen</c:v>
                </c:pt>
                <c:pt idx="5">
                  <c:v>Litomerice city hospital</c:v>
                </c:pt>
                <c:pt idx="6">
                  <c:v>Regional hospital Liberec</c:v>
                </c:pt>
                <c:pt idx="7">
                  <c:v>Czech Republic</c:v>
                </c:pt>
                <c:pt idx="8">
                  <c:v>Hospital Kolín - Středočeský kraj</c:v>
                </c:pt>
                <c:pt idx="9">
                  <c:v>Jihlava Hospital </c:v>
                </c:pt>
                <c:pt idx="10">
                  <c:v>Karlovarská krajská nemocnice, a.s.</c:v>
                </c:pt>
                <c:pt idx="11">
                  <c:v>Hospital Blansko</c:v>
                </c:pt>
                <c:pt idx="12">
                  <c:v>Decin Hospital, Krajska zdravotni, a.s.</c:v>
                </c:pt>
                <c:pt idx="13">
                  <c:v>Faculty Hospital Kralovske Vinohrady Prague</c:v>
                </c:pt>
                <c:pt idx="14">
                  <c:v>Hospital Břeclav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University Hospital Olomouc</c:v>
                </c:pt>
                <c:pt idx="20">
                  <c:v>Central military hospital</c:v>
                </c:pt>
                <c:pt idx="21">
                  <c:v>Associated Medical Devices Krnov - Neurology</c:v>
                </c:pt>
                <c:pt idx="22">
                  <c:v>St. Anne's University Hospital Brno</c:v>
                </c:pt>
                <c:pt idx="23">
                  <c:v>Regional hospital Pardubice</c:v>
                </c:pt>
                <c:pt idx="24">
                  <c:v>Karvinska hornicka nemocnice</c:v>
                </c:pt>
                <c:pt idx="25">
                  <c:v>Hospital Teplice</c:v>
                </c:pt>
                <c:pt idx="26">
                  <c:v>University Hospital Ostrava</c:v>
                </c:pt>
                <c:pt idx="27">
                  <c:v>Pisek Hospital</c:v>
                </c:pt>
                <c:pt idx="28">
                  <c:v>University Hospital Brno</c:v>
                </c:pt>
                <c:pt idx="29">
                  <c:v>Krajská zdravotní, a.s. - Nemocnice Chomutov, o.z.</c:v>
                </c:pt>
              </c:strCache>
            </c:strRef>
          </c:cat>
          <c:val>
            <c:numRef>
              <c:f>Sheet1!$G$2:$G$31</c:f>
              <c:numCache>
                <c:formatCode>General</c:formatCode>
                <c:ptCount val="30"/>
                <c:pt idx="0">
                  <c:v>0.0</c:v>
                </c:pt>
                <c:pt idx="1">
                  <c:v>1.16</c:v>
                </c:pt>
                <c:pt idx="2">
                  <c:v>5.88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0.39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1.92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C6-46D7-8EA3-B56F29983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2678232"/>
        <c:axId val="-2022601304"/>
      </c:barChart>
      <c:catAx>
        <c:axId val="-2022678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601304"/>
        <c:crosses val="autoZero"/>
        <c:auto val="1"/>
        <c:lblAlgn val="ctr"/>
        <c:lblOffset val="100"/>
        <c:tickLblSkip val="1"/>
        <c:noMultiLvlLbl val="0"/>
      </c:catAx>
      <c:valAx>
        <c:axId val="-202260130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22678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Faculty Hospital Kralovske Vinohrady Prague</c:v>
                </c:pt>
                <c:pt idx="1">
                  <c:v>Regional hospital Pardubice</c:v>
                </c:pt>
                <c:pt idx="2">
                  <c:v>Regional Hospital of Uherské Hradiště</c:v>
                </c:pt>
                <c:pt idx="3">
                  <c:v>Hospital Kolín - Středočeský kraj</c:v>
                </c:pt>
                <c:pt idx="4">
                  <c:v>University Hospital Motol Prague</c:v>
                </c:pt>
                <c:pt idx="5">
                  <c:v>Municipal Hospital Ostrava</c:v>
                </c:pt>
                <c:pt idx="6">
                  <c:v>Pisek Hospital</c:v>
                </c:pt>
                <c:pt idx="7">
                  <c:v>Na Homolce Hospital</c:v>
                </c:pt>
                <c:pt idx="8">
                  <c:v>T.Bata Regional Hospital Zlín</c:v>
                </c:pt>
                <c:pt idx="9">
                  <c:v>Hospital České Budějovice</c:v>
                </c:pt>
                <c:pt idx="10">
                  <c:v>St. Anne's University Hospital Brno</c:v>
                </c:pt>
                <c:pt idx="11">
                  <c:v>Hospital Trinec</c:v>
                </c:pt>
                <c:pt idx="12">
                  <c:v>Regional hospital Liberec</c:v>
                </c:pt>
                <c:pt idx="13">
                  <c:v>Czech Republic</c:v>
                </c:pt>
                <c:pt idx="14">
                  <c:v>Faculty Hospital Plzen</c:v>
                </c:pt>
                <c:pt idx="15">
                  <c:v>Hospital Teplice</c:v>
                </c:pt>
                <c:pt idx="16">
                  <c:v>University Hospital Olomouc</c:v>
                </c:pt>
                <c:pt idx="17">
                  <c:v>University Hospital Ostrava</c:v>
                </c:pt>
                <c:pt idx="18">
                  <c:v>Karlovarská krajská nemocnice, a.s.</c:v>
                </c:pt>
                <c:pt idx="19">
                  <c:v>University Hospital Brno</c:v>
                </c:pt>
                <c:pt idx="20">
                  <c:v>Central military hospital</c:v>
                </c:pt>
                <c:pt idx="21">
                  <c:v>Jihlava Hospital </c:v>
                </c:pt>
                <c:pt idx="22">
                  <c:v>Litomerice city hospital</c:v>
                </c:pt>
                <c:pt idx="23">
                  <c:v>Associated Medical Devices Krnov - Neurology</c:v>
                </c:pt>
                <c:pt idx="24">
                  <c:v>Krajská zdravotní, a.s. - Nemocnice Chomutov, o.z.</c:v>
                </c:pt>
                <c:pt idx="25">
                  <c:v>Hospital Břeclav</c:v>
                </c:pt>
                <c:pt idx="26">
                  <c:v>Hospital Blansko</c:v>
                </c:pt>
                <c:pt idx="27">
                  <c:v>Decin Hospital, Krajska zdravotni, a.s.</c:v>
                </c:pt>
                <c:pt idx="28">
                  <c:v>Vítkovice Hospital Ostrava</c:v>
                </c:pt>
                <c:pt idx="29">
                  <c:v>Karvinska hornicka nemocnice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11.11</c:v>
                </c:pt>
                <c:pt idx="4">
                  <c:v>11.11</c:v>
                </c:pt>
                <c:pt idx="5">
                  <c:v>12.5</c:v>
                </c:pt>
                <c:pt idx="6">
                  <c:v>13.33</c:v>
                </c:pt>
                <c:pt idx="7">
                  <c:v>20.0</c:v>
                </c:pt>
                <c:pt idx="8">
                  <c:v>22.22</c:v>
                </c:pt>
                <c:pt idx="9">
                  <c:v>28.57</c:v>
                </c:pt>
                <c:pt idx="10">
                  <c:v>33.33</c:v>
                </c:pt>
                <c:pt idx="11">
                  <c:v>33.33</c:v>
                </c:pt>
                <c:pt idx="12">
                  <c:v>33.33</c:v>
                </c:pt>
                <c:pt idx="13">
                  <c:v>39.81</c:v>
                </c:pt>
                <c:pt idx="14">
                  <c:v>40.0</c:v>
                </c:pt>
                <c:pt idx="15">
                  <c:v>40.0</c:v>
                </c:pt>
                <c:pt idx="16">
                  <c:v>41.67</c:v>
                </c:pt>
                <c:pt idx="17">
                  <c:v>44.44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66.66999999999998</c:v>
                </c:pt>
                <c:pt idx="24">
                  <c:v>72.73</c:v>
                </c:pt>
                <c:pt idx="25">
                  <c:v>75.0</c:v>
                </c:pt>
                <c:pt idx="26">
                  <c:v>80.0</c:v>
                </c:pt>
                <c:pt idx="27">
                  <c:v>85.71</c:v>
                </c:pt>
                <c:pt idx="28">
                  <c:v>100.0</c:v>
                </c:pt>
                <c:pt idx="29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2-4B8B-9677-A4B5C816EBA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Faculty Hospital Kralovske Vinohrady Prague</c:v>
                </c:pt>
                <c:pt idx="1">
                  <c:v>Regional hospital Pardubice</c:v>
                </c:pt>
                <c:pt idx="2">
                  <c:v>Regional Hospital of Uherské Hradiště</c:v>
                </c:pt>
                <c:pt idx="3">
                  <c:v>Hospital Kolín - Středočeský kraj</c:v>
                </c:pt>
                <c:pt idx="4">
                  <c:v>University Hospital Motol Prague</c:v>
                </c:pt>
                <c:pt idx="5">
                  <c:v>Municipal Hospital Ostrava</c:v>
                </c:pt>
                <c:pt idx="6">
                  <c:v>Pisek Hospital</c:v>
                </c:pt>
                <c:pt idx="7">
                  <c:v>Na Homolce Hospital</c:v>
                </c:pt>
                <c:pt idx="8">
                  <c:v>T.Bata Regional Hospital Zlín</c:v>
                </c:pt>
                <c:pt idx="9">
                  <c:v>Hospital České Budějovice</c:v>
                </c:pt>
                <c:pt idx="10">
                  <c:v>St. Anne's University Hospital Brno</c:v>
                </c:pt>
                <c:pt idx="11">
                  <c:v>Hospital Trinec</c:v>
                </c:pt>
                <c:pt idx="12">
                  <c:v>Regional hospital Liberec</c:v>
                </c:pt>
                <c:pt idx="13">
                  <c:v>Czech Republic</c:v>
                </c:pt>
                <c:pt idx="14">
                  <c:v>Faculty Hospital Plzen</c:v>
                </c:pt>
                <c:pt idx="15">
                  <c:v>Hospital Teplice</c:v>
                </c:pt>
                <c:pt idx="16">
                  <c:v>University Hospital Olomouc</c:v>
                </c:pt>
                <c:pt idx="17">
                  <c:v>University Hospital Ostrava</c:v>
                </c:pt>
                <c:pt idx="18">
                  <c:v>Karlovarská krajská nemocnice, a.s.</c:v>
                </c:pt>
                <c:pt idx="19">
                  <c:v>University Hospital Brno</c:v>
                </c:pt>
                <c:pt idx="20">
                  <c:v>Central military hospital</c:v>
                </c:pt>
                <c:pt idx="21">
                  <c:v>Jihlava Hospital </c:v>
                </c:pt>
                <c:pt idx="22">
                  <c:v>Litomerice city hospital</c:v>
                </c:pt>
                <c:pt idx="23">
                  <c:v>Associated Medical Devices Krnov - Neurology</c:v>
                </c:pt>
                <c:pt idx="24">
                  <c:v>Krajská zdravotní, a.s. - Nemocnice Chomutov, o.z.</c:v>
                </c:pt>
                <c:pt idx="25">
                  <c:v>Hospital Břeclav</c:v>
                </c:pt>
                <c:pt idx="26">
                  <c:v>Hospital Blansko</c:v>
                </c:pt>
                <c:pt idx="27">
                  <c:v>Decin Hospital, Krajska zdravotni, a.s.</c:v>
                </c:pt>
                <c:pt idx="28">
                  <c:v>Vítkovice Hospital Ostrava</c:v>
                </c:pt>
                <c:pt idx="29">
                  <c:v>Karvinska hornicka nemocnice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77.78</c:v>
                </c:pt>
                <c:pt idx="3">
                  <c:v>11.11</c:v>
                </c:pt>
                <c:pt idx="4">
                  <c:v>44.44</c:v>
                </c:pt>
                <c:pt idx="5">
                  <c:v>68.75</c:v>
                </c:pt>
                <c:pt idx="6">
                  <c:v>60.0</c:v>
                </c:pt>
                <c:pt idx="7">
                  <c:v>0.0</c:v>
                </c:pt>
                <c:pt idx="8">
                  <c:v>55.56</c:v>
                </c:pt>
                <c:pt idx="9">
                  <c:v>28.57</c:v>
                </c:pt>
                <c:pt idx="10">
                  <c:v>0.0</c:v>
                </c:pt>
                <c:pt idx="11">
                  <c:v>0.0</c:v>
                </c:pt>
                <c:pt idx="12">
                  <c:v>66.66999999999998</c:v>
                </c:pt>
                <c:pt idx="13">
                  <c:v>29.13</c:v>
                </c:pt>
                <c:pt idx="14">
                  <c:v>20.0</c:v>
                </c:pt>
                <c:pt idx="15">
                  <c:v>60.0</c:v>
                </c:pt>
                <c:pt idx="16">
                  <c:v>33.33</c:v>
                </c:pt>
                <c:pt idx="17">
                  <c:v>33.33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16.67000000000001</c:v>
                </c:pt>
                <c:pt idx="22">
                  <c:v>20.0</c:v>
                </c:pt>
                <c:pt idx="23">
                  <c:v>0.0</c:v>
                </c:pt>
                <c:pt idx="24">
                  <c:v>27.27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C2-4B8B-9677-A4B5C816EB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Faculty Hospital Kralovske Vinohrady Prague</c:v>
                </c:pt>
                <c:pt idx="1">
                  <c:v>Regional hospital Pardubice</c:v>
                </c:pt>
                <c:pt idx="2">
                  <c:v>Regional Hospital of Uherské Hradiště</c:v>
                </c:pt>
                <c:pt idx="3">
                  <c:v>Hospital Kolín - Středočeský kraj</c:v>
                </c:pt>
                <c:pt idx="4">
                  <c:v>University Hospital Motol Prague</c:v>
                </c:pt>
                <c:pt idx="5">
                  <c:v>Municipal Hospital Ostrava</c:v>
                </c:pt>
                <c:pt idx="6">
                  <c:v>Pisek Hospital</c:v>
                </c:pt>
                <c:pt idx="7">
                  <c:v>Na Homolce Hospital</c:v>
                </c:pt>
                <c:pt idx="8">
                  <c:v>T.Bata Regional Hospital Zlín</c:v>
                </c:pt>
                <c:pt idx="9">
                  <c:v>Hospital České Budějovice</c:v>
                </c:pt>
                <c:pt idx="10">
                  <c:v>St. Anne's University Hospital Brno</c:v>
                </c:pt>
                <c:pt idx="11">
                  <c:v>Hospital Trinec</c:v>
                </c:pt>
                <c:pt idx="12">
                  <c:v>Regional hospital Liberec</c:v>
                </c:pt>
                <c:pt idx="13">
                  <c:v>Czech Republic</c:v>
                </c:pt>
                <c:pt idx="14">
                  <c:v>Faculty Hospital Plzen</c:v>
                </c:pt>
                <c:pt idx="15">
                  <c:v>Hospital Teplice</c:v>
                </c:pt>
                <c:pt idx="16">
                  <c:v>University Hospital Olomouc</c:v>
                </c:pt>
                <c:pt idx="17">
                  <c:v>University Hospital Ostrava</c:v>
                </c:pt>
                <c:pt idx="18">
                  <c:v>Karlovarská krajská nemocnice, a.s.</c:v>
                </c:pt>
                <c:pt idx="19">
                  <c:v>University Hospital Brno</c:v>
                </c:pt>
                <c:pt idx="20">
                  <c:v>Central military hospital</c:v>
                </c:pt>
                <c:pt idx="21">
                  <c:v>Jihlava Hospital </c:v>
                </c:pt>
                <c:pt idx="22">
                  <c:v>Litomerice city hospital</c:v>
                </c:pt>
                <c:pt idx="23">
                  <c:v>Associated Medical Devices Krnov - Neurology</c:v>
                </c:pt>
                <c:pt idx="24">
                  <c:v>Krajská zdravotní, a.s. - Nemocnice Chomutov, o.z.</c:v>
                </c:pt>
                <c:pt idx="25">
                  <c:v>Hospital Břeclav</c:v>
                </c:pt>
                <c:pt idx="26">
                  <c:v>Hospital Blansko</c:v>
                </c:pt>
                <c:pt idx="27">
                  <c:v>Decin Hospital, Krajska zdravotni, a.s.</c:v>
                </c:pt>
                <c:pt idx="28">
                  <c:v>Vítkovice Hospital Ostrava</c:v>
                </c:pt>
                <c:pt idx="29">
                  <c:v>Karvinska hornicka nemocnice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22.22</c:v>
                </c:pt>
                <c:pt idx="3">
                  <c:v>77.78</c:v>
                </c:pt>
                <c:pt idx="4">
                  <c:v>44.44</c:v>
                </c:pt>
                <c:pt idx="5">
                  <c:v>18.75</c:v>
                </c:pt>
                <c:pt idx="6">
                  <c:v>26.67</c:v>
                </c:pt>
                <c:pt idx="7">
                  <c:v>80.0</c:v>
                </c:pt>
                <c:pt idx="8">
                  <c:v>22.22</c:v>
                </c:pt>
                <c:pt idx="9">
                  <c:v>42.86</c:v>
                </c:pt>
                <c:pt idx="10">
                  <c:v>66.66999999999998</c:v>
                </c:pt>
                <c:pt idx="11">
                  <c:v>66.66999999999998</c:v>
                </c:pt>
                <c:pt idx="12">
                  <c:v>0.0</c:v>
                </c:pt>
                <c:pt idx="13">
                  <c:v>31.07</c:v>
                </c:pt>
                <c:pt idx="14">
                  <c:v>40.0</c:v>
                </c:pt>
                <c:pt idx="15">
                  <c:v>0.0</c:v>
                </c:pt>
                <c:pt idx="16">
                  <c:v>25.0</c:v>
                </c:pt>
                <c:pt idx="17">
                  <c:v>22.22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33.33</c:v>
                </c:pt>
                <c:pt idx="22">
                  <c:v>30.0</c:v>
                </c:pt>
                <c:pt idx="23">
                  <c:v>33.33</c:v>
                </c:pt>
                <c:pt idx="24">
                  <c:v>0.0</c:v>
                </c:pt>
                <c:pt idx="25">
                  <c:v>25.0</c:v>
                </c:pt>
                <c:pt idx="26">
                  <c:v>20.0</c:v>
                </c:pt>
                <c:pt idx="27">
                  <c:v>14.29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C2-4B8B-9677-A4B5C816E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5034808"/>
        <c:axId val="-2133486840"/>
      </c:barChart>
      <c:catAx>
        <c:axId val="-2095034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486840"/>
        <c:crosses val="autoZero"/>
        <c:auto val="1"/>
        <c:lblAlgn val="ctr"/>
        <c:lblOffset val="100"/>
        <c:tickLblSkip val="1"/>
        <c:noMultiLvlLbl val="0"/>
      </c:catAx>
      <c:valAx>
        <c:axId val="-213348684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950348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Litomerice city hospital</c:v>
                </c:pt>
                <c:pt idx="1">
                  <c:v>Associated Medical Devices Krnov - Neurology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T.Bata Regional Hospital Zlín</c:v>
                </c:pt>
                <c:pt idx="9">
                  <c:v>Regional hospital Pardubice</c:v>
                </c:pt>
                <c:pt idx="10">
                  <c:v>Hospital Blansko</c:v>
                </c:pt>
                <c:pt idx="11">
                  <c:v>Hospital Břeclav</c:v>
                </c:pt>
                <c:pt idx="12">
                  <c:v>Hospital Kolín - Středočeský kraj</c:v>
                </c:pt>
                <c:pt idx="13">
                  <c:v>Regional Hospital of Uherské Hradiště</c:v>
                </c:pt>
                <c:pt idx="14">
                  <c:v>Krajská zdravotní, a.s. - Nemocnice Chomutov, o.z.</c:v>
                </c:pt>
                <c:pt idx="15">
                  <c:v>Karvinska hornicka nemocnice</c:v>
                </c:pt>
                <c:pt idx="16">
                  <c:v>Decin Hospital, Krajska zdravotni, a.s.</c:v>
                </c:pt>
                <c:pt idx="17">
                  <c:v>Hospital Trinec</c:v>
                </c:pt>
                <c:pt idx="18">
                  <c:v>Hospital Teplice</c:v>
                </c:pt>
                <c:pt idx="19">
                  <c:v>Hospital České Budějovice</c:v>
                </c:pt>
                <c:pt idx="20">
                  <c:v>University Hospital Motol Prague</c:v>
                </c:pt>
                <c:pt idx="21">
                  <c:v>Czech Republic</c:v>
                </c:pt>
                <c:pt idx="22">
                  <c:v>Faculty Hospital Plzen</c:v>
                </c:pt>
                <c:pt idx="23">
                  <c:v>Na Homolce Hospital</c:v>
                </c:pt>
                <c:pt idx="24">
                  <c:v>University Hospital Olomouc</c:v>
                </c:pt>
                <c:pt idx="25">
                  <c:v>Regional hospital Liberec</c:v>
                </c:pt>
                <c:pt idx="26">
                  <c:v>St. Anne's University Hospital Brno</c:v>
                </c:pt>
                <c:pt idx="27">
                  <c:v>University Hospital Ostrava</c:v>
                </c:pt>
                <c:pt idx="28">
                  <c:v>Central military hospital</c:v>
                </c:pt>
                <c:pt idx="29">
                  <c:v>University Hospital Brno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6.67</c:v>
                </c:pt>
                <c:pt idx="18">
                  <c:v>9.09</c:v>
                </c:pt>
                <c:pt idx="19">
                  <c:v>9.38</c:v>
                </c:pt>
                <c:pt idx="20">
                  <c:v>10.0</c:v>
                </c:pt>
                <c:pt idx="21">
                  <c:v>15.12</c:v>
                </c:pt>
                <c:pt idx="22">
                  <c:v>16.67000000000001</c:v>
                </c:pt>
                <c:pt idx="23">
                  <c:v>18.18</c:v>
                </c:pt>
                <c:pt idx="24">
                  <c:v>25.0</c:v>
                </c:pt>
                <c:pt idx="25">
                  <c:v>36.36</c:v>
                </c:pt>
                <c:pt idx="26">
                  <c:v>42.86</c:v>
                </c:pt>
                <c:pt idx="27">
                  <c:v>53.85</c:v>
                </c:pt>
                <c:pt idx="28">
                  <c:v>75.0</c:v>
                </c:pt>
                <c:pt idx="29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88-46AB-B578-6A8AA266E86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Litomerice city hospital</c:v>
                </c:pt>
                <c:pt idx="1">
                  <c:v>Associated Medical Devices Krnov - Neurology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T.Bata Regional Hospital Zlín</c:v>
                </c:pt>
                <c:pt idx="9">
                  <c:v>Regional hospital Pardubice</c:v>
                </c:pt>
                <c:pt idx="10">
                  <c:v>Hospital Blansko</c:v>
                </c:pt>
                <c:pt idx="11">
                  <c:v>Hospital Břeclav</c:v>
                </c:pt>
                <c:pt idx="12">
                  <c:v>Hospital Kolín - Středočeský kraj</c:v>
                </c:pt>
                <c:pt idx="13">
                  <c:v>Regional Hospital of Uherské Hradiště</c:v>
                </c:pt>
                <c:pt idx="14">
                  <c:v>Krajská zdravotní, a.s. - Nemocnice Chomutov, o.z.</c:v>
                </c:pt>
                <c:pt idx="15">
                  <c:v>Karvinska hornicka nemocnice</c:v>
                </c:pt>
                <c:pt idx="16">
                  <c:v>Decin Hospital, Krajska zdravotni, a.s.</c:v>
                </c:pt>
                <c:pt idx="17">
                  <c:v>Hospital Trinec</c:v>
                </c:pt>
                <c:pt idx="18">
                  <c:v>Hospital Teplice</c:v>
                </c:pt>
                <c:pt idx="19">
                  <c:v>Hospital České Budějovice</c:v>
                </c:pt>
                <c:pt idx="20">
                  <c:v>University Hospital Motol Prague</c:v>
                </c:pt>
                <c:pt idx="21">
                  <c:v>Czech Republic</c:v>
                </c:pt>
                <c:pt idx="22">
                  <c:v>Faculty Hospital Plzen</c:v>
                </c:pt>
                <c:pt idx="23">
                  <c:v>Na Homolce Hospital</c:v>
                </c:pt>
                <c:pt idx="24">
                  <c:v>University Hospital Olomouc</c:v>
                </c:pt>
                <c:pt idx="25">
                  <c:v>Regional hospital Liberec</c:v>
                </c:pt>
                <c:pt idx="26">
                  <c:v>St. Anne's University Hospital Brno</c:v>
                </c:pt>
                <c:pt idx="27">
                  <c:v>University Hospital Ostrava</c:v>
                </c:pt>
                <c:pt idx="28">
                  <c:v>Central military hospital</c:v>
                </c:pt>
                <c:pt idx="29">
                  <c:v>University Hospital Brno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7.689999999999999</c:v>
                </c:pt>
                <c:pt idx="14">
                  <c:v>14.29</c:v>
                </c:pt>
                <c:pt idx="15">
                  <c:v>18.75</c:v>
                </c:pt>
                <c:pt idx="16">
                  <c:v>50.0</c:v>
                </c:pt>
                <c:pt idx="17">
                  <c:v>6.67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3.49</c:v>
                </c:pt>
                <c:pt idx="22">
                  <c:v>0.0</c:v>
                </c:pt>
                <c:pt idx="23">
                  <c:v>9.09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88-46AB-B578-6A8AA266E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Litomerice city hospital</c:v>
                </c:pt>
                <c:pt idx="1">
                  <c:v>Associated Medical Devices Krnov - Neurology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Faculty Hospital Kralovske Vinohrady Prague</c:v>
                </c:pt>
                <c:pt idx="6">
                  <c:v>Pisek Hospital</c:v>
                </c:pt>
                <c:pt idx="7">
                  <c:v>Karlovarská krajská nemocnice, a.s.</c:v>
                </c:pt>
                <c:pt idx="8">
                  <c:v>T.Bata Regional Hospital Zlín</c:v>
                </c:pt>
                <c:pt idx="9">
                  <c:v>Regional hospital Pardubice</c:v>
                </c:pt>
                <c:pt idx="10">
                  <c:v>Hospital Blansko</c:v>
                </c:pt>
                <c:pt idx="11">
                  <c:v>Hospital Břeclav</c:v>
                </c:pt>
                <c:pt idx="12">
                  <c:v>Hospital Kolín - Středočeský kraj</c:v>
                </c:pt>
                <c:pt idx="13">
                  <c:v>Regional Hospital of Uherské Hradiště</c:v>
                </c:pt>
                <c:pt idx="14">
                  <c:v>Krajská zdravotní, a.s. - Nemocnice Chomutov, o.z.</c:v>
                </c:pt>
                <c:pt idx="15">
                  <c:v>Karvinska hornicka nemocnice</c:v>
                </c:pt>
                <c:pt idx="16">
                  <c:v>Decin Hospital, Krajska zdravotni, a.s.</c:v>
                </c:pt>
                <c:pt idx="17">
                  <c:v>Hospital Trinec</c:v>
                </c:pt>
                <c:pt idx="18">
                  <c:v>Hospital Teplice</c:v>
                </c:pt>
                <c:pt idx="19">
                  <c:v>Hospital České Budějovice</c:v>
                </c:pt>
                <c:pt idx="20">
                  <c:v>University Hospital Motol Prague</c:v>
                </c:pt>
                <c:pt idx="21">
                  <c:v>Czech Republic</c:v>
                </c:pt>
                <c:pt idx="22">
                  <c:v>Faculty Hospital Plzen</c:v>
                </c:pt>
                <c:pt idx="23">
                  <c:v>Na Homolce Hospital</c:v>
                </c:pt>
                <c:pt idx="24">
                  <c:v>University Hospital Olomouc</c:v>
                </c:pt>
                <c:pt idx="25">
                  <c:v>Regional hospital Liberec</c:v>
                </c:pt>
                <c:pt idx="26">
                  <c:v>St. Anne's University Hospital Brno</c:v>
                </c:pt>
                <c:pt idx="27">
                  <c:v>University Hospital Ostrava</c:v>
                </c:pt>
                <c:pt idx="28">
                  <c:v>Central military hospital</c:v>
                </c:pt>
                <c:pt idx="29">
                  <c:v>University Hospital Brno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92.31</c:v>
                </c:pt>
                <c:pt idx="14">
                  <c:v>85.71</c:v>
                </c:pt>
                <c:pt idx="15">
                  <c:v>81.25</c:v>
                </c:pt>
                <c:pt idx="16">
                  <c:v>50.0</c:v>
                </c:pt>
                <c:pt idx="17">
                  <c:v>86.66999999999998</c:v>
                </c:pt>
                <c:pt idx="18">
                  <c:v>90.91</c:v>
                </c:pt>
                <c:pt idx="19">
                  <c:v>90.62</c:v>
                </c:pt>
                <c:pt idx="20">
                  <c:v>90.0</c:v>
                </c:pt>
                <c:pt idx="21">
                  <c:v>81.4</c:v>
                </c:pt>
                <c:pt idx="22">
                  <c:v>83.33</c:v>
                </c:pt>
                <c:pt idx="23">
                  <c:v>72.73</c:v>
                </c:pt>
                <c:pt idx="24">
                  <c:v>75.0</c:v>
                </c:pt>
                <c:pt idx="25">
                  <c:v>63.64</c:v>
                </c:pt>
                <c:pt idx="26">
                  <c:v>57.14</c:v>
                </c:pt>
                <c:pt idx="27">
                  <c:v>46.15</c:v>
                </c:pt>
                <c:pt idx="28">
                  <c:v>25.0</c:v>
                </c:pt>
                <c:pt idx="29">
                  <c:v>16.67000000000001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88-46AB-B578-6A8AA266E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3640216"/>
        <c:axId val="-2123695864"/>
      </c:barChart>
      <c:catAx>
        <c:axId val="-21236402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3695864"/>
        <c:crosses val="autoZero"/>
        <c:auto val="1"/>
        <c:lblAlgn val="ctr"/>
        <c:lblOffset val="100"/>
        <c:tickLblSkip val="1"/>
        <c:noMultiLvlLbl val="0"/>
      </c:catAx>
      <c:valAx>
        <c:axId val="-212369586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3640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Litomerice city hospital</c:v>
                </c:pt>
                <c:pt idx="2">
                  <c:v>Associated Medical Devices Krnov - Neurology</c:v>
                </c:pt>
                <c:pt idx="3">
                  <c:v>Hospital Blansko</c:v>
                </c:pt>
                <c:pt idx="4">
                  <c:v>Hospital Kolín - Středočeský kraj</c:v>
                </c:pt>
                <c:pt idx="5">
                  <c:v>Regional hospital Liberec</c:v>
                </c:pt>
                <c:pt idx="6">
                  <c:v>Pisek Hospital</c:v>
                </c:pt>
                <c:pt idx="7">
                  <c:v>Hospital Břeclav</c:v>
                </c:pt>
                <c:pt idx="8">
                  <c:v>Hospital České Budějovice</c:v>
                </c:pt>
                <c:pt idx="9">
                  <c:v>University Hospital Brno</c:v>
                </c:pt>
                <c:pt idx="10">
                  <c:v>Hospital Teplice</c:v>
                </c:pt>
                <c:pt idx="11">
                  <c:v>Jihlava Hospital </c:v>
                </c:pt>
                <c:pt idx="12">
                  <c:v>Central military hospital</c:v>
                </c:pt>
                <c:pt idx="13">
                  <c:v>Faculty Hospital Plzen</c:v>
                </c:pt>
                <c:pt idx="14">
                  <c:v>Krajská zdravotní, a.s. - Nemocnice Chomutov, o.z.</c:v>
                </c:pt>
                <c:pt idx="15">
                  <c:v>University Hospital Olomouc</c:v>
                </c:pt>
                <c:pt idx="16">
                  <c:v>T.Bata Regional Hospital Zlín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Hospital Trinec</c:v>
                </c:pt>
                <c:pt idx="20">
                  <c:v>Karlovarská krajská nemocnice, a.s.</c:v>
                </c:pt>
                <c:pt idx="21">
                  <c:v>Czech Republic</c:v>
                </c:pt>
                <c:pt idx="22">
                  <c:v>Karvinska hornicka nemocnice</c:v>
                </c:pt>
                <c:pt idx="23">
                  <c:v>Na Homolce Hospital</c:v>
                </c:pt>
                <c:pt idx="24">
                  <c:v>St. Anne's University Hospital Brno</c:v>
                </c:pt>
                <c:pt idx="25">
                  <c:v>University Hospital Ostrava</c:v>
                </c:pt>
                <c:pt idx="26">
                  <c:v>Regional hospital Pardubice</c:v>
                </c:pt>
                <c:pt idx="27">
                  <c:v>University Hospital Motol Prague</c:v>
                </c:pt>
                <c:pt idx="28">
                  <c:v>Decin Hospital, Krajska zdravotni, a.s.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4.49</c:v>
                </c:pt>
                <c:pt idx="22">
                  <c:v>6.25</c:v>
                </c:pt>
                <c:pt idx="23">
                  <c:v>9.09</c:v>
                </c:pt>
                <c:pt idx="24">
                  <c:v>14.29</c:v>
                </c:pt>
                <c:pt idx="25">
                  <c:v>15.38</c:v>
                </c:pt>
                <c:pt idx="26">
                  <c:v>16.67000000000001</c:v>
                </c:pt>
                <c:pt idx="27">
                  <c:v>20.0</c:v>
                </c:pt>
                <c:pt idx="28">
                  <c:v>50.0</c:v>
                </c:pt>
                <c:pt idx="29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AC-4E18-A5B4-8FE3F13E6F5E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Litomerice city hospital</c:v>
                </c:pt>
                <c:pt idx="2">
                  <c:v>Associated Medical Devices Krnov - Neurology</c:v>
                </c:pt>
                <c:pt idx="3">
                  <c:v>Hospital Blansko</c:v>
                </c:pt>
                <c:pt idx="4">
                  <c:v>Hospital Kolín - Středočeský kraj</c:v>
                </c:pt>
                <c:pt idx="5">
                  <c:v>Regional hospital Liberec</c:v>
                </c:pt>
                <c:pt idx="6">
                  <c:v>Pisek Hospital</c:v>
                </c:pt>
                <c:pt idx="7">
                  <c:v>Hospital Břeclav</c:v>
                </c:pt>
                <c:pt idx="8">
                  <c:v>Hospital České Budějovice</c:v>
                </c:pt>
                <c:pt idx="9">
                  <c:v>University Hospital Brno</c:v>
                </c:pt>
                <c:pt idx="10">
                  <c:v>Hospital Teplice</c:v>
                </c:pt>
                <c:pt idx="11">
                  <c:v>Jihlava Hospital </c:v>
                </c:pt>
                <c:pt idx="12">
                  <c:v>Central military hospital</c:v>
                </c:pt>
                <c:pt idx="13">
                  <c:v>Faculty Hospital Plzen</c:v>
                </c:pt>
                <c:pt idx="14">
                  <c:v>Krajská zdravotní, a.s. - Nemocnice Chomutov, o.z.</c:v>
                </c:pt>
                <c:pt idx="15">
                  <c:v>University Hospital Olomouc</c:v>
                </c:pt>
                <c:pt idx="16">
                  <c:v>T.Bata Regional Hospital Zlín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Hospital Trinec</c:v>
                </c:pt>
                <c:pt idx="20">
                  <c:v>Karlovarská krajská nemocnice, a.s.</c:v>
                </c:pt>
                <c:pt idx="21">
                  <c:v>Czech Republic</c:v>
                </c:pt>
                <c:pt idx="22">
                  <c:v>Karvinska hornicka nemocnice</c:v>
                </c:pt>
                <c:pt idx="23">
                  <c:v>Na Homolce Hospital</c:v>
                </c:pt>
                <c:pt idx="24">
                  <c:v>St. Anne's University Hospital Brno</c:v>
                </c:pt>
                <c:pt idx="25">
                  <c:v>University Hospital Ostrava</c:v>
                </c:pt>
                <c:pt idx="26">
                  <c:v>Regional hospital Pardubice</c:v>
                </c:pt>
                <c:pt idx="27">
                  <c:v>University Hospital Motol Prague</c:v>
                </c:pt>
                <c:pt idx="28">
                  <c:v>Decin Hospital, Krajska zdravotni, a.s.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5.56</c:v>
                </c:pt>
                <c:pt idx="14">
                  <c:v>14.29</c:v>
                </c:pt>
                <c:pt idx="15">
                  <c:v>18.75</c:v>
                </c:pt>
                <c:pt idx="16">
                  <c:v>22.22</c:v>
                </c:pt>
                <c:pt idx="17">
                  <c:v>23.08</c:v>
                </c:pt>
                <c:pt idx="18">
                  <c:v>25.0</c:v>
                </c:pt>
                <c:pt idx="19">
                  <c:v>46.67</c:v>
                </c:pt>
                <c:pt idx="20">
                  <c:v>100.0</c:v>
                </c:pt>
                <c:pt idx="21">
                  <c:v>12.24</c:v>
                </c:pt>
                <c:pt idx="22">
                  <c:v>31.25</c:v>
                </c:pt>
                <c:pt idx="23">
                  <c:v>4.55</c:v>
                </c:pt>
                <c:pt idx="24">
                  <c:v>0.0</c:v>
                </c:pt>
                <c:pt idx="25">
                  <c:v>15.38</c:v>
                </c:pt>
                <c:pt idx="26">
                  <c:v>0.0</c:v>
                </c:pt>
                <c:pt idx="27">
                  <c:v>10.0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AC-4E18-A5B4-8FE3F13E6F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Litomerice city hospital</c:v>
                </c:pt>
                <c:pt idx="2">
                  <c:v>Associated Medical Devices Krnov - Neurology</c:v>
                </c:pt>
                <c:pt idx="3">
                  <c:v>Hospital Blansko</c:v>
                </c:pt>
                <c:pt idx="4">
                  <c:v>Hospital Kolín - Středočeský kraj</c:v>
                </c:pt>
                <c:pt idx="5">
                  <c:v>Regional hospital Liberec</c:v>
                </c:pt>
                <c:pt idx="6">
                  <c:v>Pisek Hospital</c:v>
                </c:pt>
                <c:pt idx="7">
                  <c:v>Hospital Břeclav</c:v>
                </c:pt>
                <c:pt idx="8">
                  <c:v>Hospital České Budějovice</c:v>
                </c:pt>
                <c:pt idx="9">
                  <c:v>University Hospital Brno</c:v>
                </c:pt>
                <c:pt idx="10">
                  <c:v>Hospital Teplice</c:v>
                </c:pt>
                <c:pt idx="11">
                  <c:v>Jihlava Hospital </c:v>
                </c:pt>
                <c:pt idx="12">
                  <c:v>Central military hospital</c:v>
                </c:pt>
                <c:pt idx="13">
                  <c:v>Faculty Hospital Plzen</c:v>
                </c:pt>
                <c:pt idx="14">
                  <c:v>Krajská zdravotní, a.s. - Nemocnice Chomutov, o.z.</c:v>
                </c:pt>
                <c:pt idx="15">
                  <c:v>University Hospital Olomouc</c:v>
                </c:pt>
                <c:pt idx="16">
                  <c:v>T.Bata Regional Hospital Zlín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Hospital Trinec</c:v>
                </c:pt>
                <c:pt idx="20">
                  <c:v>Karlovarská krajská nemocnice, a.s.</c:v>
                </c:pt>
                <c:pt idx="21">
                  <c:v>Czech Republic</c:v>
                </c:pt>
                <c:pt idx="22">
                  <c:v>Karvinska hornicka nemocnice</c:v>
                </c:pt>
                <c:pt idx="23">
                  <c:v>Na Homolce Hospital</c:v>
                </c:pt>
                <c:pt idx="24">
                  <c:v>St. Anne's University Hospital Brno</c:v>
                </c:pt>
                <c:pt idx="25">
                  <c:v>University Hospital Ostrava</c:v>
                </c:pt>
                <c:pt idx="26">
                  <c:v>Regional hospital Pardubice</c:v>
                </c:pt>
                <c:pt idx="27">
                  <c:v>University Hospital Motol Prague</c:v>
                </c:pt>
                <c:pt idx="28">
                  <c:v>Decin Hospital, Krajska zdravotni, a.s.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36.36</c:v>
                </c:pt>
                <c:pt idx="6">
                  <c:v>50.0</c:v>
                </c:pt>
                <c:pt idx="7">
                  <c:v>66.66999999999998</c:v>
                </c:pt>
                <c:pt idx="8">
                  <c:v>71.88</c:v>
                </c:pt>
                <c:pt idx="9">
                  <c:v>83.33</c:v>
                </c:pt>
                <c:pt idx="10">
                  <c:v>90.91</c:v>
                </c:pt>
                <c:pt idx="11">
                  <c:v>100.0</c:v>
                </c:pt>
                <c:pt idx="12">
                  <c:v>100.0</c:v>
                </c:pt>
                <c:pt idx="13">
                  <c:v>44.44</c:v>
                </c:pt>
                <c:pt idx="14">
                  <c:v>28.57</c:v>
                </c:pt>
                <c:pt idx="15">
                  <c:v>68.75</c:v>
                </c:pt>
                <c:pt idx="16">
                  <c:v>77.78</c:v>
                </c:pt>
                <c:pt idx="17">
                  <c:v>61.54</c:v>
                </c:pt>
                <c:pt idx="18">
                  <c:v>75.0</c:v>
                </c:pt>
                <c:pt idx="19">
                  <c:v>46.67</c:v>
                </c:pt>
                <c:pt idx="20">
                  <c:v>0.0</c:v>
                </c:pt>
                <c:pt idx="21">
                  <c:v>55.1</c:v>
                </c:pt>
                <c:pt idx="22">
                  <c:v>25.0</c:v>
                </c:pt>
                <c:pt idx="23">
                  <c:v>40.91</c:v>
                </c:pt>
                <c:pt idx="24">
                  <c:v>42.86</c:v>
                </c:pt>
                <c:pt idx="25">
                  <c:v>61.54</c:v>
                </c:pt>
                <c:pt idx="26">
                  <c:v>66.66999999999998</c:v>
                </c:pt>
                <c:pt idx="27">
                  <c:v>40.0</c:v>
                </c:pt>
                <c:pt idx="28">
                  <c:v>0.0</c:v>
                </c:pt>
                <c:pt idx="29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AC-4E18-A5B4-8FE3F13E6F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Litomerice city hospital</c:v>
                </c:pt>
                <c:pt idx="2">
                  <c:v>Associated Medical Devices Krnov - Neurology</c:v>
                </c:pt>
                <c:pt idx="3">
                  <c:v>Hospital Blansko</c:v>
                </c:pt>
                <c:pt idx="4">
                  <c:v>Hospital Kolín - Středočeský kraj</c:v>
                </c:pt>
                <c:pt idx="5">
                  <c:v>Regional hospital Liberec</c:v>
                </c:pt>
                <c:pt idx="6">
                  <c:v>Pisek Hospital</c:v>
                </c:pt>
                <c:pt idx="7">
                  <c:v>Hospital Břeclav</c:v>
                </c:pt>
                <c:pt idx="8">
                  <c:v>Hospital České Budějovice</c:v>
                </c:pt>
                <c:pt idx="9">
                  <c:v>University Hospital Brno</c:v>
                </c:pt>
                <c:pt idx="10">
                  <c:v>Hospital Teplice</c:v>
                </c:pt>
                <c:pt idx="11">
                  <c:v>Jihlava Hospital </c:v>
                </c:pt>
                <c:pt idx="12">
                  <c:v>Central military hospital</c:v>
                </c:pt>
                <c:pt idx="13">
                  <c:v>Faculty Hospital Plzen</c:v>
                </c:pt>
                <c:pt idx="14">
                  <c:v>Krajská zdravotní, a.s. - Nemocnice Chomutov, o.z.</c:v>
                </c:pt>
                <c:pt idx="15">
                  <c:v>University Hospital Olomouc</c:v>
                </c:pt>
                <c:pt idx="16">
                  <c:v>T.Bata Regional Hospital Zlín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Hospital Trinec</c:v>
                </c:pt>
                <c:pt idx="20">
                  <c:v>Karlovarská krajská nemocnice, a.s.</c:v>
                </c:pt>
                <c:pt idx="21">
                  <c:v>Czech Republic</c:v>
                </c:pt>
                <c:pt idx="22">
                  <c:v>Karvinska hornicka nemocnice</c:v>
                </c:pt>
                <c:pt idx="23">
                  <c:v>Na Homolce Hospital</c:v>
                </c:pt>
                <c:pt idx="24">
                  <c:v>St. Anne's University Hospital Brno</c:v>
                </c:pt>
                <c:pt idx="25">
                  <c:v>University Hospital Ostrava</c:v>
                </c:pt>
                <c:pt idx="26">
                  <c:v>Regional hospital Pardubice</c:v>
                </c:pt>
                <c:pt idx="27">
                  <c:v>University Hospital Motol Prague</c:v>
                </c:pt>
                <c:pt idx="28">
                  <c:v>Decin Hospital, Krajska zdravotni, a.s.</c:v>
                </c:pt>
                <c:pt idx="29">
                  <c:v>Faculty Hospital Kralovske Vinohrady Prague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100.0</c:v>
                </c:pt>
                <c:pt idx="4">
                  <c:v>100.0</c:v>
                </c:pt>
                <c:pt idx="5">
                  <c:v>63.64</c:v>
                </c:pt>
                <c:pt idx="6">
                  <c:v>50.0</c:v>
                </c:pt>
                <c:pt idx="7">
                  <c:v>50.0</c:v>
                </c:pt>
                <c:pt idx="8">
                  <c:v>28.12</c:v>
                </c:pt>
                <c:pt idx="9">
                  <c:v>16.67000000000001</c:v>
                </c:pt>
                <c:pt idx="10">
                  <c:v>9.09</c:v>
                </c:pt>
                <c:pt idx="11">
                  <c:v>0.0</c:v>
                </c:pt>
                <c:pt idx="12">
                  <c:v>0.0</c:v>
                </c:pt>
                <c:pt idx="13">
                  <c:v>50.0</c:v>
                </c:pt>
                <c:pt idx="14">
                  <c:v>57.14</c:v>
                </c:pt>
                <c:pt idx="15">
                  <c:v>12.5</c:v>
                </c:pt>
                <c:pt idx="16">
                  <c:v>0.0</c:v>
                </c:pt>
                <c:pt idx="17">
                  <c:v>15.38</c:v>
                </c:pt>
                <c:pt idx="18">
                  <c:v>0.0</c:v>
                </c:pt>
                <c:pt idx="19">
                  <c:v>6.67</c:v>
                </c:pt>
                <c:pt idx="20">
                  <c:v>0.0</c:v>
                </c:pt>
                <c:pt idx="21">
                  <c:v>33.47</c:v>
                </c:pt>
                <c:pt idx="22">
                  <c:v>37.5</c:v>
                </c:pt>
                <c:pt idx="23">
                  <c:v>45.45</c:v>
                </c:pt>
                <c:pt idx="24">
                  <c:v>42.86</c:v>
                </c:pt>
                <c:pt idx="25">
                  <c:v>7.689999999999999</c:v>
                </c:pt>
                <c:pt idx="26">
                  <c:v>16.67000000000001</c:v>
                </c:pt>
                <c:pt idx="27">
                  <c:v>30.0</c:v>
                </c:pt>
                <c:pt idx="28">
                  <c:v>50.0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AC-4E18-A5B4-8FE3F13E6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3783016"/>
        <c:axId val="-2033779896"/>
      </c:barChart>
      <c:catAx>
        <c:axId val="-2033783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3779896"/>
        <c:crosses val="autoZero"/>
        <c:auto val="1"/>
        <c:lblAlgn val="ctr"/>
        <c:lblOffset val="100"/>
        <c:tickLblSkip val="1"/>
        <c:noMultiLvlLbl val="0"/>
      </c:catAx>
      <c:valAx>
        <c:axId val="-2033779896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337830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73-488F-8FA0-659BD1410BD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73-488F-8FA0-659BD1410BD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73-488F-8FA0-659BD1410BD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73-488F-8FA0-659BD1410BD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73-488F-8FA0-659BD1410BD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73-488F-8FA0-659BD1410BD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873-488F-8FA0-659BD1410BD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873-488F-8FA0-659BD1410BD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873-488F-8FA0-659BD1410BD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873-488F-8FA0-659BD1410BD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873-488F-8FA0-659BD1410BD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873-488F-8FA0-659BD1410BD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873-488F-8FA0-659BD1410BD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873-488F-8FA0-659BD1410BD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873-488F-8FA0-659BD1410BD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873-488F-8FA0-659BD1410BDE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873-488F-8FA0-659BD1410BD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873-488F-8FA0-659BD1410BD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873-488F-8FA0-659BD1410BD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873-488F-8FA0-659BD1410BD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873-488F-8FA0-659BD1410BD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873-488F-8FA0-659BD1410BD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873-488F-8FA0-659BD1410BD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873-488F-8FA0-659BD1410BD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873-488F-8FA0-659BD1410BD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873-488F-8FA0-659BD1410BD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873-488F-8FA0-659BD1410BD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873-488F-8FA0-659BD1410BD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873-488F-8FA0-659BD1410BD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873-488F-8FA0-659BD1410B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Vítkovice Hospital Ostrava</c:v>
                </c:pt>
                <c:pt idx="1">
                  <c:v>Hospital České Budějovice</c:v>
                </c:pt>
                <c:pt idx="2">
                  <c:v>University Hospital Motol Prague</c:v>
                </c:pt>
                <c:pt idx="3">
                  <c:v>Decin Hospital, Krajska zdravotni, a.s.</c:v>
                </c:pt>
                <c:pt idx="4">
                  <c:v>Faculty Hospital Kralovske Vinohrady Prague</c:v>
                </c:pt>
                <c:pt idx="5">
                  <c:v>Associated Medical Devices Krnov - Neurology</c:v>
                </c:pt>
                <c:pt idx="6">
                  <c:v>University Hospital Ostrava</c:v>
                </c:pt>
                <c:pt idx="7">
                  <c:v>Litomerice city hospital</c:v>
                </c:pt>
                <c:pt idx="8">
                  <c:v>T.Bata Regional Hospital Zlín</c:v>
                </c:pt>
                <c:pt idx="9">
                  <c:v>Hospital Blansko</c:v>
                </c:pt>
                <c:pt idx="10">
                  <c:v>Regional hospital Pardubice</c:v>
                </c:pt>
                <c:pt idx="11">
                  <c:v>Jihlava Hospital </c:v>
                </c:pt>
                <c:pt idx="12">
                  <c:v>Krajská zdravotní, a.s. - Nemocnice Chomutov, o.z.</c:v>
                </c:pt>
                <c:pt idx="13">
                  <c:v>University Hospital Olomouc</c:v>
                </c:pt>
                <c:pt idx="14">
                  <c:v>Regional hospital Liberec</c:v>
                </c:pt>
                <c:pt idx="15">
                  <c:v>University Hospital Brno</c:v>
                </c:pt>
                <c:pt idx="16">
                  <c:v>Czech Republic</c:v>
                </c:pt>
                <c:pt idx="17">
                  <c:v>Regional Hospital of Uherské Hradiště</c:v>
                </c:pt>
                <c:pt idx="18">
                  <c:v>Na Homolce Hospital</c:v>
                </c:pt>
                <c:pt idx="19">
                  <c:v>Municipal Hospital Ostrava</c:v>
                </c:pt>
                <c:pt idx="20">
                  <c:v>Hospital Teplice</c:v>
                </c:pt>
                <c:pt idx="21">
                  <c:v>Karvinska hornicka nemocnice</c:v>
                </c:pt>
                <c:pt idx="22">
                  <c:v>Faculty Hospital Plzen</c:v>
                </c:pt>
                <c:pt idx="23">
                  <c:v>Hospital Trinec</c:v>
                </c:pt>
                <c:pt idx="24">
                  <c:v>Hospital Břeclav</c:v>
                </c:pt>
                <c:pt idx="25">
                  <c:v>Central military hospital</c:v>
                </c:pt>
                <c:pt idx="26">
                  <c:v>Karlovarská krajská nemocnice, a.s.</c:v>
                </c:pt>
                <c:pt idx="27">
                  <c:v>Hospital Kolín - Středočeský kraj</c:v>
                </c:pt>
                <c:pt idx="28">
                  <c:v>Pisek Hospital</c:v>
                </c:pt>
                <c:pt idx="29">
                  <c:v>St. Anne's University Hospital Brno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1.5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E873-488F-8FA0-659BD1410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3433032"/>
        <c:axId val="-2123815560"/>
      </c:barChart>
      <c:catAx>
        <c:axId val="-2123433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3815560"/>
        <c:crosses val="autoZero"/>
        <c:auto val="1"/>
        <c:lblAlgn val="ctr"/>
        <c:lblOffset val="100"/>
        <c:tickLblSkip val="1"/>
        <c:noMultiLvlLbl val="0"/>
      </c:catAx>
      <c:valAx>
        <c:axId val="-2123815560"/>
        <c:scaling>
          <c:orientation val="minMax"/>
          <c:max val="3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343303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 (days)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AB-4C50-AC02-DF3A8F00361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AB-4C50-AC02-DF3A8F00361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AB-4C50-AC02-DF3A8F00361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AB-4C50-AC02-DF3A8F00361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AB-4C50-AC02-DF3A8F00361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AB-4C50-AC02-DF3A8F00361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AB-4C50-AC02-DF3A8F00361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EAB-4C50-AC02-DF3A8F00361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EAB-4C50-AC02-DF3A8F00361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EAB-4C50-AC02-DF3A8F00361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EAB-4C50-AC02-DF3A8F00361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EAB-4C50-AC02-DF3A8F00361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EAB-4C50-AC02-DF3A8F00361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EAB-4C50-AC02-DF3A8F00361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EAB-4C50-AC02-DF3A8F00361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EAB-4C50-AC02-DF3A8F00361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EAB-4C50-AC02-DF3A8F00361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EAB-4C50-AC02-DF3A8F00361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3EAB-4C50-AC02-DF3A8F00361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3EAB-4C50-AC02-DF3A8F00361C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3EAB-4C50-AC02-DF3A8F00361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3EAB-4C50-AC02-DF3A8F00361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3EAB-4C50-AC02-DF3A8F00361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3EAB-4C50-AC02-DF3A8F00361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3EAB-4C50-AC02-DF3A8F00361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3EAB-4C50-AC02-DF3A8F00361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3EAB-4C50-AC02-DF3A8F00361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3EAB-4C50-AC02-DF3A8F00361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3EAB-4C50-AC02-DF3A8F00361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3EAB-4C50-AC02-DF3A8F003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Jihlava Hospital </c:v>
                </c:pt>
                <c:pt idx="1">
                  <c:v>Hospital České Budějovice</c:v>
                </c:pt>
                <c:pt idx="2">
                  <c:v>Hospital Teplice</c:v>
                </c:pt>
                <c:pt idx="3">
                  <c:v>Regional hospital Liberec</c:v>
                </c:pt>
                <c:pt idx="4">
                  <c:v>Vítkovice Hospital Ostrava</c:v>
                </c:pt>
                <c:pt idx="5">
                  <c:v>Faculty Hospital Kralovske Vinohrady Prague</c:v>
                </c:pt>
                <c:pt idx="6">
                  <c:v>Karlovarská krajská nemocnice, a.s.</c:v>
                </c:pt>
                <c:pt idx="7">
                  <c:v>University Hospital Brno</c:v>
                </c:pt>
                <c:pt idx="8">
                  <c:v>Regional Hospital of Uherské Hradiště</c:v>
                </c:pt>
                <c:pt idx="9">
                  <c:v>Faculty Hospital Plzen</c:v>
                </c:pt>
                <c:pt idx="10">
                  <c:v>Hospital Trinec</c:v>
                </c:pt>
                <c:pt idx="11">
                  <c:v>Krajská zdravotní, a.s. - Nemocnice Chomutov, o.z.</c:v>
                </c:pt>
                <c:pt idx="12">
                  <c:v>Decin Hospital, Krajska zdravotni, a.s.</c:v>
                </c:pt>
                <c:pt idx="13">
                  <c:v>Hospital Kolín - Středočeský kraj</c:v>
                </c:pt>
                <c:pt idx="14">
                  <c:v>Karvinska hornicka nemocnice</c:v>
                </c:pt>
                <c:pt idx="15">
                  <c:v>St. Anne's University Hospital Brno</c:v>
                </c:pt>
                <c:pt idx="16">
                  <c:v>University Hospital Ostrava</c:v>
                </c:pt>
                <c:pt idx="17">
                  <c:v>Na Homolce Hospital</c:v>
                </c:pt>
                <c:pt idx="18">
                  <c:v>Municipal Hospital Ostrava</c:v>
                </c:pt>
                <c:pt idx="19">
                  <c:v>T.Bata Regional Hospital Zlín</c:v>
                </c:pt>
                <c:pt idx="20">
                  <c:v>Czech Republic</c:v>
                </c:pt>
                <c:pt idx="21">
                  <c:v>Litomerice city hospital</c:v>
                </c:pt>
                <c:pt idx="22">
                  <c:v>Regional hospital Pardubice</c:v>
                </c:pt>
                <c:pt idx="23">
                  <c:v>Hospital Blansko</c:v>
                </c:pt>
                <c:pt idx="24">
                  <c:v>Hospital Břeclav</c:v>
                </c:pt>
                <c:pt idx="25">
                  <c:v>Central military hospital</c:v>
                </c:pt>
                <c:pt idx="26">
                  <c:v>University Hospital Olomouc</c:v>
                </c:pt>
                <c:pt idx="27">
                  <c:v>Associated Medical Devices Krnov - Neurology</c:v>
                </c:pt>
                <c:pt idx="28">
                  <c:v>Pisek Hospital</c:v>
                </c:pt>
                <c:pt idx="29">
                  <c:v>University Hospital Motol Prague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3.0</c:v>
                </c:pt>
                <c:pt idx="1">
                  <c:v>3.0</c:v>
                </c:pt>
                <c:pt idx="2">
                  <c:v>3.5</c:v>
                </c:pt>
                <c:pt idx="3">
                  <c:v>4.0</c:v>
                </c:pt>
                <c:pt idx="4">
                  <c:v>5.0</c:v>
                </c:pt>
                <c:pt idx="5">
                  <c:v>5.0</c:v>
                </c:pt>
                <c:pt idx="6">
                  <c:v>5.0</c:v>
                </c:pt>
                <c:pt idx="7">
                  <c:v>5.0</c:v>
                </c:pt>
                <c:pt idx="8">
                  <c:v>5.0</c:v>
                </c:pt>
                <c:pt idx="9">
                  <c:v>5.0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6.0</c:v>
                </c:pt>
                <c:pt idx="14">
                  <c:v>6.0</c:v>
                </c:pt>
                <c:pt idx="15">
                  <c:v>6.0</c:v>
                </c:pt>
                <c:pt idx="16">
                  <c:v>6.0</c:v>
                </c:pt>
                <c:pt idx="17">
                  <c:v>6.0</c:v>
                </c:pt>
                <c:pt idx="18">
                  <c:v>6.0</c:v>
                </c:pt>
                <c:pt idx="19">
                  <c:v>6.0</c:v>
                </c:pt>
                <c:pt idx="20">
                  <c:v>6.0</c:v>
                </c:pt>
                <c:pt idx="21">
                  <c:v>7.0</c:v>
                </c:pt>
                <c:pt idx="22">
                  <c:v>7.0</c:v>
                </c:pt>
                <c:pt idx="23">
                  <c:v>7.0</c:v>
                </c:pt>
                <c:pt idx="24">
                  <c:v>7.0</c:v>
                </c:pt>
                <c:pt idx="25">
                  <c:v>7.0</c:v>
                </c:pt>
                <c:pt idx="26">
                  <c:v>7.0</c:v>
                </c:pt>
                <c:pt idx="27">
                  <c:v>7.0</c:v>
                </c:pt>
                <c:pt idx="28">
                  <c:v>7.5</c:v>
                </c:pt>
                <c:pt idx="29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3EAB-4C50-AC02-DF3A8F003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3409176"/>
        <c:axId val="-2128818248"/>
      </c:barChart>
      <c:catAx>
        <c:axId val="-2133409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8818248"/>
        <c:crosses val="autoZero"/>
        <c:auto val="1"/>
        <c:lblAlgn val="ctr"/>
        <c:lblOffset val="100"/>
        <c:tickLblSkip val="1"/>
        <c:noMultiLvlLbl val="0"/>
      </c:catAx>
      <c:valAx>
        <c:axId val="-2128818248"/>
        <c:scaling>
          <c:orientation val="minMax"/>
          <c:max val="8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340917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GB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51.53</c:v>
                </c:pt>
                <c:pt idx="1">
                  <c:v>24.0</c:v>
                </c:pt>
                <c:pt idx="2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F9-4874-B2F7-F76CE41D11D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15.28</c:v>
                </c:pt>
                <c:pt idx="1">
                  <c:v>22.0</c:v>
                </c:pt>
                <c:pt idx="2">
                  <c:v>19.05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F9-4874-B2F7-F76CE41D11D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23.14</c:v>
                </c:pt>
                <c:pt idx="1">
                  <c:v>34.0</c:v>
                </c:pt>
                <c:pt idx="2">
                  <c:v>52.38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F9-4874-B2F7-F76CE41D11D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4.37</c:v>
                </c:pt>
                <c:pt idx="1">
                  <c:v>6.0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F9-4874-B2F7-F76CE41D11D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5.68</c:v>
                </c:pt>
                <c:pt idx="1">
                  <c:v>14.0</c:v>
                </c:pt>
                <c:pt idx="2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F9-4874-B2F7-F76CE41D11D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4104536"/>
        <c:axId val="-2129223080"/>
      </c:barChart>
      <c:catAx>
        <c:axId val="-2094104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9223080"/>
        <c:crosses val="autoZero"/>
        <c:auto val="1"/>
        <c:lblAlgn val="ctr"/>
        <c:lblOffset val="100"/>
        <c:tickLblSkip val="1"/>
        <c:noMultiLvlLbl val="0"/>
      </c:catAx>
      <c:valAx>
        <c:axId val="-2129223080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941045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GB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51.76</c:v>
                </c:pt>
                <c:pt idx="1">
                  <c:v>16.43</c:v>
                </c:pt>
                <c:pt idx="2">
                  <c:v>34.62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4-4138-ACB8-7B48E4C470F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15.41</c:v>
                </c:pt>
                <c:pt idx="1">
                  <c:v>27.86</c:v>
                </c:pt>
                <c:pt idx="2">
                  <c:v>7.689999999999999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94-4138-ACB8-7B48E4C470F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20.34</c:v>
                </c:pt>
                <c:pt idx="1">
                  <c:v>23.57</c:v>
                </c:pt>
                <c:pt idx="2">
                  <c:v>46.15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94-4138-ACB8-7B48E4C470F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5.94</c:v>
                </c:pt>
                <c:pt idx="1">
                  <c:v>5.0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94-4138-ACB8-7B48E4C470F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6.55</c:v>
                </c:pt>
                <c:pt idx="1">
                  <c:v>27.14</c:v>
                </c:pt>
                <c:pt idx="2">
                  <c:v>11.54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94-4138-ACB8-7B48E4C470F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052792"/>
        <c:axId val="-2124301432"/>
      </c:barChart>
      <c:catAx>
        <c:axId val="-2124052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4301432"/>
        <c:crosses val="autoZero"/>
        <c:auto val="1"/>
        <c:lblAlgn val="ctr"/>
        <c:lblOffset val="100"/>
        <c:tickLblSkip val="1"/>
        <c:noMultiLvlLbl val="0"/>
      </c:catAx>
      <c:valAx>
        <c:axId val="-2124301432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40527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Sheet1!$A$2:$A$31</c:f>
              <c:strCache>
                <c:ptCount val="30"/>
                <c:pt idx="0">
                  <c:v>Hospital České Budějovice</c:v>
                </c:pt>
                <c:pt idx="1">
                  <c:v>University Hospital Brno</c:v>
                </c:pt>
                <c:pt idx="2">
                  <c:v>Litomerice city hospital</c:v>
                </c:pt>
                <c:pt idx="3">
                  <c:v>Karlovarská krajská nemocnice, a.s.</c:v>
                </c:pt>
                <c:pt idx="4">
                  <c:v>Hospital Trinec</c:v>
                </c:pt>
                <c:pt idx="5">
                  <c:v>Faculty Hospital Kralovske Vinohrady Prague</c:v>
                </c:pt>
                <c:pt idx="6">
                  <c:v>T.Bata Regional Hospital Zlín</c:v>
                </c:pt>
                <c:pt idx="7">
                  <c:v>Regional hospital Pardubice</c:v>
                </c:pt>
                <c:pt idx="8">
                  <c:v>University Hospital Motol Prague</c:v>
                </c:pt>
                <c:pt idx="9">
                  <c:v>Vítkovice Hospital Ostrava</c:v>
                </c:pt>
                <c:pt idx="10">
                  <c:v>Czech Republic</c:v>
                </c:pt>
                <c:pt idx="11">
                  <c:v>Municipal Hospital Ostrava</c:v>
                </c:pt>
                <c:pt idx="12">
                  <c:v>University Hospital Ostrava</c:v>
                </c:pt>
                <c:pt idx="13">
                  <c:v>Karvinska hornicka nemocnice</c:v>
                </c:pt>
                <c:pt idx="14">
                  <c:v>Hospital Teplice</c:v>
                </c:pt>
                <c:pt idx="15">
                  <c:v>Faculty Hospital Plzen</c:v>
                </c:pt>
                <c:pt idx="16">
                  <c:v>St. Anne's University Hospital Brno</c:v>
                </c:pt>
                <c:pt idx="17">
                  <c:v>Associated Medical Devices Krnov - Neurology</c:v>
                </c:pt>
                <c:pt idx="18">
                  <c:v>Hospital Kolín - Středočeský kraj</c:v>
                </c:pt>
                <c:pt idx="19">
                  <c:v>Regional hospital Liberec</c:v>
                </c:pt>
                <c:pt idx="20">
                  <c:v>Regional Hospital of Uherské Hradiště</c:v>
                </c:pt>
                <c:pt idx="21">
                  <c:v>Pisek Hospital</c:v>
                </c:pt>
                <c:pt idx="22">
                  <c:v>Hospital Břeclav</c:v>
                </c:pt>
                <c:pt idx="23">
                  <c:v>Hospital Blansko</c:v>
                </c:pt>
                <c:pt idx="24">
                  <c:v>Central military hospital</c:v>
                </c:pt>
                <c:pt idx="25">
                  <c:v>Decin Hospital, Krajska zdravotni, a.s.</c:v>
                </c:pt>
                <c:pt idx="26">
                  <c:v>Jihlava Hospital </c:v>
                </c:pt>
                <c:pt idx="27">
                  <c:v>University Hospital Olomouc</c:v>
                </c:pt>
                <c:pt idx="28">
                  <c:v>Krajská zdravotní, a.s. - Nemocnice Chomutov, o.z.</c:v>
                </c:pt>
                <c:pt idx="29">
                  <c:v>Na Homolce Hospital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31.03</c:v>
                </c:pt>
                <c:pt idx="1">
                  <c:v>37.21</c:v>
                </c:pt>
                <c:pt idx="2">
                  <c:v>45.16</c:v>
                </c:pt>
                <c:pt idx="3">
                  <c:v>48.39</c:v>
                </c:pt>
                <c:pt idx="4">
                  <c:v>51.28</c:v>
                </c:pt>
                <c:pt idx="5">
                  <c:v>54.55</c:v>
                </c:pt>
                <c:pt idx="6">
                  <c:v>57.69</c:v>
                </c:pt>
                <c:pt idx="7">
                  <c:v>65.12</c:v>
                </c:pt>
                <c:pt idx="8">
                  <c:v>66.17999999999999</c:v>
                </c:pt>
                <c:pt idx="9">
                  <c:v>67.27</c:v>
                </c:pt>
                <c:pt idx="10">
                  <c:v>70.58</c:v>
                </c:pt>
                <c:pt idx="11">
                  <c:v>71.19</c:v>
                </c:pt>
                <c:pt idx="12">
                  <c:v>72.41</c:v>
                </c:pt>
                <c:pt idx="13">
                  <c:v>73.08</c:v>
                </c:pt>
                <c:pt idx="14">
                  <c:v>73.08</c:v>
                </c:pt>
                <c:pt idx="15">
                  <c:v>73.47</c:v>
                </c:pt>
                <c:pt idx="16">
                  <c:v>73.58</c:v>
                </c:pt>
                <c:pt idx="17">
                  <c:v>77.42</c:v>
                </c:pt>
                <c:pt idx="18">
                  <c:v>78.43</c:v>
                </c:pt>
                <c:pt idx="19">
                  <c:v>80.0</c:v>
                </c:pt>
                <c:pt idx="20">
                  <c:v>80.39</c:v>
                </c:pt>
                <c:pt idx="21">
                  <c:v>83.33</c:v>
                </c:pt>
                <c:pt idx="22">
                  <c:v>83.78</c:v>
                </c:pt>
                <c:pt idx="23">
                  <c:v>87.5</c:v>
                </c:pt>
                <c:pt idx="24">
                  <c:v>87.5</c:v>
                </c:pt>
                <c:pt idx="25">
                  <c:v>87.5</c:v>
                </c:pt>
                <c:pt idx="26">
                  <c:v>90.32</c:v>
                </c:pt>
                <c:pt idx="27">
                  <c:v>91.53</c:v>
                </c:pt>
                <c:pt idx="28">
                  <c:v>93.48</c:v>
                </c:pt>
                <c:pt idx="29">
                  <c:v>98.04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78-4735-8870-F7F4A22FBA6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České Budějovice</c:v>
                </c:pt>
                <c:pt idx="1">
                  <c:v>University Hospital Brno</c:v>
                </c:pt>
                <c:pt idx="2">
                  <c:v>Litomerice city hospital</c:v>
                </c:pt>
                <c:pt idx="3">
                  <c:v>Karlovarská krajská nemocnice, a.s.</c:v>
                </c:pt>
                <c:pt idx="4">
                  <c:v>Hospital Trinec</c:v>
                </c:pt>
                <c:pt idx="5">
                  <c:v>Faculty Hospital Kralovske Vinohrady Prague</c:v>
                </c:pt>
                <c:pt idx="6">
                  <c:v>T.Bata Regional Hospital Zlín</c:v>
                </c:pt>
                <c:pt idx="7">
                  <c:v>Regional hospital Pardubice</c:v>
                </c:pt>
                <c:pt idx="8">
                  <c:v>University Hospital Motol Prague</c:v>
                </c:pt>
                <c:pt idx="9">
                  <c:v>Vítkovice Hospital Ostrava</c:v>
                </c:pt>
                <c:pt idx="10">
                  <c:v>Czech Republic</c:v>
                </c:pt>
                <c:pt idx="11">
                  <c:v>Municipal Hospital Ostrava</c:v>
                </c:pt>
                <c:pt idx="12">
                  <c:v>University Hospital Ostrava</c:v>
                </c:pt>
                <c:pt idx="13">
                  <c:v>Karvinska hornicka nemocnice</c:v>
                </c:pt>
                <c:pt idx="14">
                  <c:v>Hospital Teplice</c:v>
                </c:pt>
                <c:pt idx="15">
                  <c:v>Faculty Hospital Plzen</c:v>
                </c:pt>
                <c:pt idx="16">
                  <c:v>St. Anne's University Hospital Brno</c:v>
                </c:pt>
                <c:pt idx="17">
                  <c:v>Associated Medical Devices Krnov - Neurology</c:v>
                </c:pt>
                <c:pt idx="18">
                  <c:v>Hospital Kolín - Středočeský kraj</c:v>
                </c:pt>
                <c:pt idx="19">
                  <c:v>Regional hospital Liberec</c:v>
                </c:pt>
                <c:pt idx="20">
                  <c:v>Regional Hospital of Uherské Hradiště</c:v>
                </c:pt>
                <c:pt idx="21">
                  <c:v>Pisek Hospital</c:v>
                </c:pt>
                <c:pt idx="22">
                  <c:v>Hospital Břeclav</c:v>
                </c:pt>
                <c:pt idx="23">
                  <c:v>Hospital Blansko</c:v>
                </c:pt>
                <c:pt idx="24">
                  <c:v>Central military hospital</c:v>
                </c:pt>
                <c:pt idx="25">
                  <c:v>Decin Hospital, Krajska zdravotni, a.s.</c:v>
                </c:pt>
                <c:pt idx="26">
                  <c:v>Jihlava Hospital </c:v>
                </c:pt>
                <c:pt idx="27">
                  <c:v>University Hospital Olomouc</c:v>
                </c:pt>
                <c:pt idx="28">
                  <c:v>Krajská zdravotní, a.s. - Nemocnice Chomutov, o.z.</c:v>
                </c:pt>
                <c:pt idx="29">
                  <c:v>Na Homolce Hospital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49.43</c:v>
                </c:pt>
                <c:pt idx="1">
                  <c:v>44.19</c:v>
                </c:pt>
                <c:pt idx="2">
                  <c:v>6.45</c:v>
                </c:pt>
                <c:pt idx="3">
                  <c:v>0.0</c:v>
                </c:pt>
                <c:pt idx="4">
                  <c:v>0.0</c:v>
                </c:pt>
                <c:pt idx="5">
                  <c:v>3.03</c:v>
                </c:pt>
                <c:pt idx="6">
                  <c:v>1.92</c:v>
                </c:pt>
                <c:pt idx="7">
                  <c:v>0.0</c:v>
                </c:pt>
                <c:pt idx="8">
                  <c:v>17.65</c:v>
                </c:pt>
                <c:pt idx="9">
                  <c:v>0.0</c:v>
                </c:pt>
                <c:pt idx="10">
                  <c:v>6.25</c:v>
                </c:pt>
                <c:pt idx="11">
                  <c:v>0.0</c:v>
                </c:pt>
                <c:pt idx="12">
                  <c:v>0.0</c:v>
                </c:pt>
                <c:pt idx="13">
                  <c:v>5.77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2.17</c:v>
                </c:pt>
                <c:pt idx="29">
                  <c:v>1.96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78-4735-8870-F7F4A22FBA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invertIfNegative val="1"/>
          <c:cat>
            <c:strRef>
              <c:f>Sheet1!$A$2:$A$31</c:f>
              <c:strCache>
                <c:ptCount val="30"/>
                <c:pt idx="0">
                  <c:v>Hospital České Budějovice</c:v>
                </c:pt>
                <c:pt idx="1">
                  <c:v>University Hospital Brno</c:v>
                </c:pt>
                <c:pt idx="2">
                  <c:v>Litomerice city hospital</c:v>
                </c:pt>
                <c:pt idx="3">
                  <c:v>Karlovarská krajská nemocnice, a.s.</c:v>
                </c:pt>
                <c:pt idx="4">
                  <c:v>Hospital Trinec</c:v>
                </c:pt>
                <c:pt idx="5">
                  <c:v>Faculty Hospital Kralovske Vinohrady Prague</c:v>
                </c:pt>
                <c:pt idx="6">
                  <c:v>T.Bata Regional Hospital Zlín</c:v>
                </c:pt>
                <c:pt idx="7">
                  <c:v>Regional hospital Pardubice</c:v>
                </c:pt>
                <c:pt idx="8">
                  <c:v>University Hospital Motol Prague</c:v>
                </c:pt>
                <c:pt idx="9">
                  <c:v>Vítkovice Hospital Ostrava</c:v>
                </c:pt>
                <c:pt idx="10">
                  <c:v>Czech Republic</c:v>
                </c:pt>
                <c:pt idx="11">
                  <c:v>Municipal Hospital Ostrava</c:v>
                </c:pt>
                <c:pt idx="12">
                  <c:v>University Hospital Ostrava</c:v>
                </c:pt>
                <c:pt idx="13">
                  <c:v>Karvinska hornicka nemocnice</c:v>
                </c:pt>
                <c:pt idx="14">
                  <c:v>Hospital Teplice</c:v>
                </c:pt>
                <c:pt idx="15">
                  <c:v>Faculty Hospital Plzen</c:v>
                </c:pt>
                <c:pt idx="16">
                  <c:v>St. Anne's University Hospital Brno</c:v>
                </c:pt>
                <c:pt idx="17">
                  <c:v>Associated Medical Devices Krnov - Neurology</c:v>
                </c:pt>
                <c:pt idx="18">
                  <c:v>Hospital Kolín - Středočeský kraj</c:v>
                </c:pt>
                <c:pt idx="19">
                  <c:v>Regional hospital Liberec</c:v>
                </c:pt>
                <c:pt idx="20">
                  <c:v>Regional Hospital of Uherské Hradiště</c:v>
                </c:pt>
                <c:pt idx="21">
                  <c:v>Pisek Hospital</c:v>
                </c:pt>
                <c:pt idx="22">
                  <c:v>Hospital Břeclav</c:v>
                </c:pt>
                <c:pt idx="23">
                  <c:v>Hospital Blansko</c:v>
                </c:pt>
                <c:pt idx="24">
                  <c:v>Central military hospital</c:v>
                </c:pt>
                <c:pt idx="25">
                  <c:v>Decin Hospital, Krajska zdravotni, a.s.</c:v>
                </c:pt>
                <c:pt idx="26">
                  <c:v>Jihlava Hospital </c:v>
                </c:pt>
                <c:pt idx="27">
                  <c:v>University Hospital Olomouc</c:v>
                </c:pt>
                <c:pt idx="28">
                  <c:v>Krajská zdravotní, a.s. - Nemocnice Chomutov, o.z.</c:v>
                </c:pt>
                <c:pt idx="29">
                  <c:v>Na Homolce Hospital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19.54</c:v>
                </c:pt>
                <c:pt idx="1">
                  <c:v>18.6</c:v>
                </c:pt>
                <c:pt idx="2">
                  <c:v>48.39</c:v>
                </c:pt>
                <c:pt idx="3">
                  <c:v>51.61</c:v>
                </c:pt>
                <c:pt idx="4">
                  <c:v>48.72</c:v>
                </c:pt>
                <c:pt idx="5">
                  <c:v>42.42</c:v>
                </c:pt>
                <c:pt idx="6">
                  <c:v>40.38</c:v>
                </c:pt>
                <c:pt idx="7">
                  <c:v>34.88</c:v>
                </c:pt>
                <c:pt idx="8">
                  <c:v>16.18</c:v>
                </c:pt>
                <c:pt idx="9">
                  <c:v>32.73000000000001</c:v>
                </c:pt>
                <c:pt idx="10">
                  <c:v>23.18</c:v>
                </c:pt>
                <c:pt idx="11">
                  <c:v>28.81</c:v>
                </c:pt>
                <c:pt idx="12">
                  <c:v>27.59</c:v>
                </c:pt>
                <c:pt idx="13">
                  <c:v>21.15</c:v>
                </c:pt>
                <c:pt idx="14">
                  <c:v>26.92</c:v>
                </c:pt>
                <c:pt idx="15">
                  <c:v>26.53</c:v>
                </c:pt>
                <c:pt idx="16">
                  <c:v>26.42</c:v>
                </c:pt>
                <c:pt idx="17">
                  <c:v>22.58</c:v>
                </c:pt>
                <c:pt idx="18">
                  <c:v>21.57</c:v>
                </c:pt>
                <c:pt idx="19">
                  <c:v>20.0</c:v>
                </c:pt>
                <c:pt idx="20">
                  <c:v>19.61</c:v>
                </c:pt>
                <c:pt idx="21">
                  <c:v>16.67000000000001</c:v>
                </c:pt>
                <c:pt idx="22">
                  <c:v>16.22</c:v>
                </c:pt>
                <c:pt idx="23">
                  <c:v>12.5</c:v>
                </c:pt>
                <c:pt idx="24">
                  <c:v>12.5</c:v>
                </c:pt>
                <c:pt idx="25">
                  <c:v>12.5</c:v>
                </c:pt>
                <c:pt idx="26">
                  <c:v>9.68</c:v>
                </c:pt>
                <c:pt idx="27">
                  <c:v>8.47</c:v>
                </c:pt>
                <c:pt idx="28">
                  <c:v>4.35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78-4735-8870-F7F4A22FB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1014904"/>
        <c:axId val="-2122741064"/>
      </c:barChart>
      <c:catAx>
        <c:axId val="-2001014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2741064"/>
        <c:crosses val="autoZero"/>
        <c:auto val="1"/>
        <c:lblAlgn val="ctr"/>
        <c:lblOffset val="100"/>
        <c:tickLblSkip val="1"/>
        <c:noMultiLvlLbl val="0"/>
      </c:catAx>
      <c:valAx>
        <c:axId val="-212274106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10149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oddělení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93.3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A5-4592-890D-EA74C2D1949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A5-4592-890D-EA74C2D1949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A5-4592-890D-EA74C2D1949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3.39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A5-4592-890D-EA74C2D1949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A5-4592-890D-EA74C2D1949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AA5-4592-890D-EA74C2D1949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1958392"/>
        <c:axId val="-2021897432"/>
      </c:barChart>
      <c:catAx>
        <c:axId val="-2021958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1897432"/>
        <c:crosses val="autoZero"/>
        <c:auto val="1"/>
        <c:lblAlgn val="ctr"/>
        <c:lblOffset val="100"/>
        <c:tickLblSkip val="1"/>
        <c:noMultiLvlLbl val="0"/>
      </c:catAx>
      <c:valAx>
        <c:axId val="-2021897432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21958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hospitalizace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72.92</c:v>
                </c:pt>
                <c:pt idx="1">
                  <c:v>76.92</c:v>
                </c:pt>
                <c:pt idx="2">
                  <c:v>69.98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8E-419C-B1EA-62DD8864E64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6.05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8E-419C-B1EA-62DD8864E64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27.08</c:v>
                </c:pt>
                <c:pt idx="1">
                  <c:v>23.08</c:v>
                </c:pt>
                <c:pt idx="2">
                  <c:v>23.97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8E-419C-B1EA-62DD8864E64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641192"/>
        <c:axId val="-2004195896"/>
      </c:barChart>
      <c:catAx>
        <c:axId val="-2136641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195896"/>
        <c:crosses val="autoZero"/>
        <c:auto val="1"/>
        <c:lblAlgn val="ctr"/>
        <c:lblOffset val="100"/>
        <c:tickLblSkip val="1"/>
        <c:noMultiLvlLbl val="0"/>
      </c:catAx>
      <c:valAx>
        <c:axId val="-2004195896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641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25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15259"/>
            <a:ext cx="11693769" cy="43200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103890"/>
            <a:ext cx="11646877" cy="432000"/>
          </a:xfrm>
        </p:spPr>
        <p:txBody>
          <a:bodyPr>
            <a:noAutofit/>
          </a:bodyPr>
          <a:lstStyle>
            <a:lvl1pPr algn="ctr">
              <a:defRPr sz="2600" b="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9631" y="479765"/>
            <a:ext cx="11646877" cy="308172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5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5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3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chart" Target="../charts/chart22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chart" Target="../charts/chart28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4" Type="http://schemas.openxmlformats.org/officeDocument/2006/relationships/chart" Target="../charts/chart42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4" Type="http://schemas.openxmlformats.org/officeDocument/2006/relationships/chart" Target="../charts/chart49.xml"/><Relationship Id="rId5" Type="http://schemas.openxmlformats.org/officeDocument/2006/relationships/chart" Target="../charts/chart50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5.xml"/><Relationship Id="rId3" Type="http://schemas.openxmlformats.org/officeDocument/2006/relationships/chart" Target="../charts/char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7"/>
            <a:ext cx="7188199" cy="371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68A63F-CC93-40DB-8E33-3B8038E7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0" y="5615427"/>
            <a:ext cx="223679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600" dirty="0">
                <a:solidFill>
                  <a:srgbClr val="FAFAFA"/>
                </a:solidFill>
                <a:latin typeface="Calibri Light"/>
              </a:rPr>
              <a:t>Přehled dat
Česká republika
</a:t>
            </a:r>
            <a:r>
              <a:rPr lang="cs-CZ" sz="2600" dirty="0" smtClean="0">
                <a:solidFill>
                  <a:srgbClr val="FAFAFA"/>
                </a:solidFill>
                <a:latin typeface="Calibri Light"/>
              </a:rPr>
              <a:t>Q4 </a:t>
            </a:r>
            <a:r>
              <a:rPr sz="2600" dirty="0" smtClean="0">
                <a:solidFill>
                  <a:srgbClr val="FAFAFA"/>
                </a:solidFill>
                <a:latin typeface="Calibri Light"/>
              </a:rPr>
              <a:t>2018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ICH, U NICHŽ BYLO PROVEDENO NIHSS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ICMP, ICH, CVT NEBO TIA, KTERÝM BYLO PROVEDENO CT/MRI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CT/MRI PROVEDENÝCH DO HODINY OD PŘIJETÍ U ICMP, ICH, CVT NEBO TIA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VASKULÁRNÍCH ZOBRAZOVÁNÍ PROVEDENÝCH U ICH NEBO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44456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(N = 1329)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DOOR-TO-GROIN TIME (V MINUTÁCH) U PACIENTŮ, KTEŘÍ PODSTOUPILI ENDOVASKULÁRNÍ ZÁKROK V KOMPLEXNÍM CENTRU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04257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DOOR-IN-DOOR-OUT TIME (V MINUTÁCH) U PACIENTŮ TRANSPORTOVANÝCH Z PRIMÁRNÍHO CENTRA DO JINÉHO CENTRA K REKANALIZAČNÍ TERAPII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PROVEDENÝCH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HEMIKRANIEKTOMIÍ PROVEDENÝCH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PŘÍČINY KRVÁCENÍ U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INTERVENCÍ PROVEDENÝCH U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VYŠETŘENÍ FYZIOTERAPEUTEM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FIBRILACÍ SÍNÍ DETEKOVANÝCH 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METOD DETEKCE FIBRILACÍ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TIA DOPORUČENÝCH NA AMBULANTNÍ MONITORACI SRDEČNÍHO RYTMU, U KTERÝCH NEBYLA DETEKOVÁNA FIBRILACE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PROVEDENÉHO ZOBRAZOVÁNÍ KAROTID U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PŘEDEPSANÝMI ANTIKOAGULANTY U ICMP NEBO TIA PRO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PROTIDESTIČKOVÝMI LÉKY PRO ICMP NEBO TIA, POKUD NEMĚLI FIBRILACI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STATINY U ICMP NEBO TIA,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STENÓZY KAROTID NAD 70%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ENDARTEREKTOMIÍ NEBO ANGIOPLASTIK / STENTINGŮ PROVEDENÝCH NEBO PLÁNOVANÝCH U ICMP, TIA S ICA STENÓZOU &gt; 70%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KUŘÁKŮ, JIMŽ BYL DOPORUČEN PROGRAM K ODVYKÁNÍ KOUŘENÍ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ODESLANÝCH K CEREBROVASKULÁRNÍMU ODBORNÍKOVI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MÍSTO URČENÍ U PROPUŠTĚNÍ / PŘEKLADU - DISCHARGE DESTINATION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V RÁMCI STEJNÉHO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 PODLE TYPU CÍLOVÉHO ODDĚLENÍ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DÉLKA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LÉČBY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49626"/>
              </p:ext>
            </p:extLst>
          </p:nvPr>
        </p:nvGraphicFramePr>
        <p:xfrm>
          <a:off x="6608126" y="2699374"/>
          <a:ext cx="4743874" cy="2044104"/>
        </p:xfrm>
        <a:graphic>
          <a:graphicData uri="http://schemas.openxmlformats.org/drawingml/2006/table">
            <a:tbl>
              <a:tblPr/>
              <a:tblGrid>
                <a:gridCol w="1537015">
                  <a:extLst>
                    <a:ext uri="{9D8B030D-6E8A-4147-A177-3AD203B41FA5}">
                      <a16:colId xmlns:a16="http://schemas.microsoft.com/office/drawing/2014/main" xmlns="" val="3300125781"/>
                    </a:ext>
                  </a:extLst>
                </a:gridCol>
                <a:gridCol w="910824">
                  <a:extLst>
                    <a:ext uri="{9D8B030D-6E8A-4147-A177-3AD203B41FA5}">
                      <a16:colId xmlns:a16="http://schemas.microsoft.com/office/drawing/2014/main" xmlns="" val="880476123"/>
                    </a:ext>
                  </a:extLst>
                </a:gridCol>
                <a:gridCol w="2296035">
                  <a:extLst>
                    <a:ext uri="{9D8B030D-6E8A-4147-A177-3AD203B41FA5}">
                      <a16:colId xmlns:a16="http://schemas.microsoft.com/office/drawing/2014/main" xmlns="" val="2462450170"/>
                    </a:ext>
                  </a:extLst>
                </a:gridCol>
              </a:tblGrid>
              <a:tr h="4953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léčby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při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propuštění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4166784"/>
                  </a:ext>
                </a:extLst>
              </a:tr>
              <a:tr h="4953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884514"/>
                  </a:ext>
                </a:extLst>
              </a:tr>
              <a:tr h="4953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tPA + TBY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783840"/>
                  </a:ext>
                </a:extLst>
              </a:tr>
              <a:tr h="4953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09642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91544"/>
              </p:ext>
            </p:extLst>
          </p:nvPr>
        </p:nvGraphicFramePr>
        <p:xfrm>
          <a:off x="6669087" y="2691964"/>
          <a:ext cx="4682913" cy="2055219"/>
        </p:xfrm>
        <a:graphic>
          <a:graphicData uri="http://schemas.openxmlformats.org/drawingml/2006/table">
            <a:tbl>
              <a:tblPr/>
              <a:tblGrid>
                <a:gridCol w="1517264">
                  <a:extLst>
                    <a:ext uri="{9D8B030D-6E8A-4147-A177-3AD203B41FA5}">
                      <a16:colId xmlns:a16="http://schemas.microsoft.com/office/drawing/2014/main" xmlns="" val="2567248748"/>
                    </a:ext>
                  </a:extLst>
                </a:gridCol>
                <a:gridCol w="899119">
                  <a:extLst>
                    <a:ext uri="{9D8B030D-6E8A-4147-A177-3AD203B41FA5}">
                      <a16:colId xmlns:a16="http://schemas.microsoft.com/office/drawing/2014/main" xmlns="" val="1581510254"/>
                    </a:ext>
                  </a:extLst>
                </a:gridCol>
                <a:gridCol w="2266530">
                  <a:extLst>
                    <a:ext uri="{9D8B030D-6E8A-4147-A177-3AD203B41FA5}">
                      <a16:colId xmlns:a16="http://schemas.microsoft.com/office/drawing/2014/main" xmlns="" val="2478549696"/>
                    </a:ext>
                  </a:extLst>
                </a:gridCol>
              </a:tblGrid>
              <a:tr h="4990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při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propuštění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603597"/>
                  </a:ext>
                </a:extLst>
              </a:tr>
              <a:tr h="499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846787"/>
                  </a:ext>
                </a:extLst>
              </a:tr>
              <a:tr h="4990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509622"/>
                  </a:ext>
                </a:extLst>
              </a:tr>
              <a:tr h="4990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5506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676</Words>
  <Application>Microsoft Macintosh PowerPoint</Application>
  <PresentationFormat>Custom</PresentationFormat>
  <Paragraphs>98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1_Office Theme</vt:lpstr>
      <vt:lpstr>PowerPoint Presentation</vt:lpstr>
      <vt:lpstr>CELKOVÝ POČET PACIENTŮ (N = 1329)</vt:lpstr>
      <vt:lpstr>VĚK PACIENTŮ - MEDIÁN</vt:lpstr>
      <vt:lpstr>DOČASNÉ TRENDY - 2016, 2017, 2018</vt:lpstr>
      <vt:lpstr>ROZDĚLENÍ PODLE POHLAVÍ</vt:lpstr>
      <vt:lpstr>ODDĚLENÍ, KDE BYL PACIENT HOSPITALIZOVÁN (%)</vt:lpstr>
      <vt:lpstr>TYP LŮŽKA, NA KTERÉM BYL PACIENT HOSPITALIZOVÁN (%)</vt:lpstr>
      <vt:lpstr>DOČASNÉ TRENDY - 2016, 2017, 2018</vt:lpstr>
      <vt:lpstr>TYP CMP ZE VŠECH PŘÍPADŮ (%)</vt:lpstr>
      <vt:lpstr>% PACIENTŮ S ICMP NEBO ICH, U NICHŽ BYLO PROVEDENO NIHSS</vt:lpstr>
      <vt:lpstr>NIHSS SKÓRE - MEDIÁN</vt:lpstr>
      <vt:lpstr>% PACIENTŮ S ICMP, ICH, CVT NEBO TIA, KTERÝM BYLO PROVEDENO CT/MRI</vt:lpstr>
      <vt:lpstr>% CT/MRI PROVEDENÝCH DO HODINY OD PŘIJETÍ U ICMP, ICH, CVT NEBO TIA </vt:lpstr>
      <vt:lpstr>% VASKULÁRNÍCH ZOBRAZOVÁNÍ PROVEDENÝCH U ICH NEBO SAK</vt:lpstr>
      <vt:lpstr>% VŠECH REKANALIZAČNÍCH VÝKONŮ U ICMP</vt:lpstr>
      <vt:lpstr>% PACIENTŮ LÉČENÝCH IV TPA U ICMP</vt:lpstr>
      <vt:lpstr>% ENDOVASKULÁRNÍCH VÝKONŮ V KOMPLEXNÍCH CENTRECH U ICMP</vt:lpstr>
      <vt:lpstr>% PACIENTŮ PŘELOŽENÝCH K ENDOVASKULÁRNÍMU VÝKONU DO JINÉHO CENTRA Z PRIMÁRNÍHO CENTRA U ICMP</vt:lpstr>
      <vt:lpstr>DOČASNÉ TRENDY - 2016, 2017, 2018</vt:lpstr>
      <vt:lpstr>MEDIÁN DOOR-TO-NEEDLE TIME (V MINUTÁCH) U TROMBOLYZOVANÝCH PACIENTŮ</vt:lpstr>
      <vt:lpstr>MEDIÁN DOOR-TO-GROIN TIME (V MINUTÁCH) U PACIENTŮ, KTEŘÍ PODSTOUPILI ENDOVASKULÁRNÍ ZÁKROK V KOMPLEXNÍM CENTRU</vt:lpstr>
      <vt:lpstr>MEDIÁN DOOR-IN-DOOR-OUT TIME (V MINUTÁCH) U PACIENTŮ TRANSPORTOVANÝCH Z PRIMÁRNÍHO CENTRA DO JINÉHO CENTRA K REKANALIZAČNÍ TERAPII</vt:lpstr>
      <vt:lpstr>DOČASNÉ TRENDY - 2016, 2017, 2018</vt:lpstr>
      <vt:lpstr>% SCREENINGŮ DYSFAGIE PROVEDENÝCH U ICMP NEBO ICH</vt:lpstr>
      <vt:lpstr>% SCREENINGŮ DYSFAGIE BĚHEM 24 HODIN OD PŘIJETÍ</vt:lpstr>
      <vt:lpstr>% PACIENTŮ NA UPV U ICMP NEBO ICH</vt:lpstr>
      <vt:lpstr>% HEMIKRANIEKTOMIÍ PROVEDENÝCH U ICMP</vt:lpstr>
      <vt:lpstr>% PŘÍČINY KRVÁCENÍ U ICH</vt:lpstr>
      <vt:lpstr>% INTERVENCÍ PROVEDENÝCH U SAK</vt:lpstr>
      <vt:lpstr>% VYŠETŘENÍ FYZIOTERAPEUTEM ZE VŠECH PŘÍPADŮ</vt:lpstr>
      <vt:lpstr>% FIBRILACÍ SÍNÍ DETEKOVANÝCH  U ICMP NEBO TIA</vt:lpstr>
      <vt:lpstr>% METOD DETEKCE FIBRILACÍ SÍNÍ</vt:lpstr>
      <vt:lpstr>% PACIENTŮ S ICMP NEBO TIA DOPORUČENÝCH NA AMBULANTNÍ MONITORACI SRDEČNÍHO RYTMU, U KTERÝCH NEBYLA DETEKOVÁNA FIBRILACE SÍNÍ</vt:lpstr>
      <vt:lpstr>% PROVEDENÉHO ZOBRAZOVÁNÍ KAROTID U ICMP, TIA</vt:lpstr>
      <vt:lpstr>DOČASNÉ TRENDY - 2016, 2017, 2018</vt:lpstr>
      <vt:lpstr>POUŽITÍ ANTIKOAGULAČNÍ LÉČBY U PACIENTŮ S FIBRILACÍ SÍNÍ A ICMP NEBO TIA (%)</vt:lpstr>
      <vt:lpstr>POUŽITÍ ANTIKOAGULAČNÍ LÉČBY U PACIENTŮ S FIBRILACÍ SÍNÍ A ICMP NEBO TIA (%)</vt:lpstr>
      <vt:lpstr>% PACIENTŮ S PŘEDEPSANÝMI ANTIKOAGULANTY U ICMP NEBO TIA PRO FIBRILACI SÍNÍ, POKUD BYLI PROPUŠTĚNI DOMŮ</vt:lpstr>
      <vt:lpstr>% PACIENTŮ LÉČENÝCH PROTIDESTIČKOVÝMI LÉKY PRO ICMP NEBO TIA, POKUD NEMĚLI FIBRILACI SÍNÍ</vt:lpstr>
      <vt:lpstr>DOČASNÉ TRENDY - 2016, 2017, 2018</vt:lpstr>
      <vt:lpstr>% PACIENTŮ LÉČENÝCH STATINY U ICMP NEBO TIA, POKUD BYLI PROPUŠTĚNI DOMŮ</vt:lpstr>
      <vt:lpstr>% STENÓZY KAROTID NAD 70% U ICMP NEBO TIA</vt:lpstr>
      <vt:lpstr>% ENDARTEREKTOMIÍ NEBO ANGIOPLASTIK / STENTINGŮ PROVEDENÝCH NEBO PLÁNOVANÝCH U ICMP, TIA S ICA STENÓZOU &gt; 70%</vt:lpstr>
      <vt:lpstr>% PŘEDEPSANÉ ANTIHYPERTENZNÍ LÉČBY ZE VŠECH PŘÍPADŮ</vt:lpstr>
      <vt:lpstr>DOČASNÉ TRENDY - 2016, 2017, 2018</vt:lpstr>
      <vt:lpstr>% KUŘÁKŮ, JIMŽ BYL DOPORUČEN PROGRAM K ODVYKÁNÍ KOUŘENÍ</vt:lpstr>
      <vt:lpstr>% PACIENTŮ ODESLANÝCH K CEREBROVASKULÁRNÍMU ODBORNÍKOVI ZE VŠECH PŘÍPADŮ</vt:lpstr>
      <vt:lpstr>% MÍSTO URČENÍ U PROPUŠTĚNÍ / PŘEKLADU - DISCHARGE DESTINATION</vt:lpstr>
      <vt:lpstr>% PACIENTŮ PŘELOŽENÝCH V RÁMCI STEJNÉHO CENTRA</vt:lpstr>
      <vt:lpstr>% PACIENTŮ PŘELOŽENÝCH DO JINÉHO CENTRA</vt:lpstr>
      <vt:lpstr>% PACIENTŮ PŘELOŽENÝCH DO JINÉHO CENTRA PODLE TYPU CÍLOVÉHO ODDĚLENÍ</vt:lpstr>
      <vt:lpstr>MEDIÁN MRS U PROPUŠTĚNÍ</vt:lpstr>
      <vt:lpstr>DÉLKA POBYTU V NEMOCNICI (VE DNECH)</vt:lpstr>
      <vt:lpstr>VÝSLEDKY PODLE SKUPIN TYPU LÉČBY</vt:lpstr>
      <vt:lpstr>VÝSLEDKY PODLE SKUPIN TYPU CMP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Grecu</dc:creator>
  <cp:lastModifiedBy>Robert Mikulik</cp:lastModifiedBy>
  <cp:revision>93</cp:revision>
  <dcterms:created xsi:type="dcterms:W3CDTF">2017-03-30T21:51:49Z</dcterms:created>
  <dcterms:modified xsi:type="dcterms:W3CDTF">2019-02-25T20:23:03Z</dcterms:modified>
</cp:coreProperties>
</file>