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60" r:id="rId2"/>
    <p:sldId id="32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2B5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7BA8A-1268-4A5E-B273-A17943C696C8}" v="35" dt="2022-03-01T13:49:19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k Varecha" userId="92986c906e98d630" providerId="Windows Live" clId="Web-{CEB7BA8A-1268-4A5E-B273-A17943C696C8}"/>
    <pc:docChg chg="addSld delSld modSld">
      <pc:chgData name="Mirek Varecha" userId="92986c906e98d630" providerId="Windows Live" clId="Web-{CEB7BA8A-1268-4A5E-B273-A17943C696C8}" dt="2022-03-01T13:49:19.785" v="35" actId="20577"/>
      <pc:docMkLst>
        <pc:docMk/>
      </pc:docMkLst>
      <pc:sldChg chg="modSp">
        <pc:chgData name="Mirek Varecha" userId="92986c906e98d630" providerId="Windows Live" clId="Web-{CEB7BA8A-1268-4A5E-B273-A17943C696C8}" dt="2022-03-01T13:49:19.785" v="35" actId="20577"/>
        <pc:sldMkLst>
          <pc:docMk/>
          <pc:sldMk cId="1442345079" sldId="260"/>
        </pc:sldMkLst>
        <pc:spChg chg="mod">
          <ac:chgData name="Mirek Varecha" userId="92986c906e98d630" providerId="Windows Live" clId="Web-{CEB7BA8A-1268-4A5E-B273-A17943C696C8}" dt="2022-03-01T13:49:19.785" v="35" actId="20577"/>
          <ac:spMkLst>
            <pc:docMk/>
            <pc:sldMk cId="1442345079" sldId="260"/>
            <ac:spMk id="8" creationId="{00000000-0000-0000-0000-000000000000}"/>
          </ac:spMkLst>
        </pc:spChg>
      </pc:sldChg>
      <pc:sldChg chg="del">
        <pc:chgData name="Mirek Varecha" userId="92986c906e98d630" providerId="Windows Live" clId="Web-{CEB7BA8A-1268-4A5E-B273-A17943C696C8}" dt="2022-03-01T13:47:02.938" v="1"/>
        <pc:sldMkLst>
          <pc:docMk/>
          <pc:sldMk cId="0" sldId="261"/>
        </pc:sldMkLst>
      </pc:sldChg>
      <pc:sldChg chg="add">
        <pc:chgData name="Mirek Varecha" userId="92986c906e98d630" providerId="Windows Live" clId="Web-{CEB7BA8A-1268-4A5E-B273-A17943C696C8}" dt="2022-03-01T13:46:54.406" v="0"/>
        <pc:sldMkLst>
          <pc:docMk/>
          <pc:sldMk cId="2616406645" sldId="3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66D-4A15-B887-FE02482F75A8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66D-4A15-B887-FE02482F75A8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666D-4A15-B887-FE02482F75A8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66D-4A15-B887-FE02482F75A8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66D-4A15-B887-FE02482F75A8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66D-4A15-B887-FE02482F75A8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66D-4A15-B887-FE02482F75A8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66D-4A15-B887-FE02482F75A8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66D-4A15-B887-FE02482F75A8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66D-4A15-B887-FE02482F75A8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66D-4A15-B887-FE02482F75A8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666D-4A15-B887-FE02482F75A8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66D-4A15-B887-FE02482F75A8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66D-4A15-B887-FE02482F75A8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666D-4A15-B887-FE02482F75A8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66D-4A15-B887-FE02482F75A8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666D-4A15-B887-FE02482F75A8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66D-4A15-B887-FE02482F75A8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666D-4A15-B887-FE02482F75A8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666D-4A15-B887-FE02482F75A8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666D-4A15-B887-FE02482F75A8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666D-4A15-B887-FE02482F75A8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66D-4A15-B887-FE02482F75A8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66D-4A15-B887-FE02482F75A8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66D-4A15-B887-FE02482F75A8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66D-4A15-B887-FE02482F75A8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66D-4A15-B887-FE02482F75A8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66D-4A15-B887-FE02482F75A8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66D-4A15-B887-FE02482F75A8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66D-4A15-B887-FE02482F75A8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66D-4A15-B887-FE02482F75A8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66D-4A15-B887-FE02482F75A8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66D-4A15-B887-FE02482F75A8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66D-4A15-B887-FE02482F75A8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66D-4A15-B887-FE02482F75A8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66D-4A15-B887-FE02482F75A8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66D-4A15-B887-FE02482F75A8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66D-4A15-B887-FE02482F75A8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66D-4A15-B887-FE02482F75A8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66D-4A15-B887-FE02482F75A8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66D-4A15-B887-FE02482F75A8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66D-4A15-B887-FE02482F75A8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666D-4A15-B887-FE02482F75A8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666D-4A15-B887-FE02482F75A8}"/>
              </c:ext>
            </c:extLst>
          </c:dPt>
          <c:dPt>
            <c:idx val="4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9-666D-4A15-B887-FE02482F75A8}"/>
              </c:ext>
            </c:extLst>
          </c:dPt>
          <c:dPt>
            <c:idx val="4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B-666D-4A15-B887-FE02482F75A8}"/>
              </c:ext>
            </c:extLst>
          </c:dPt>
          <c:dPt>
            <c:idx val="4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D-666D-4A15-B887-FE02482F75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Sheet1!$A$2:$A$48</c:f>
              <c:strCache>
                <c:ptCount val="47"/>
                <c:pt idx="0">
                  <c:v>Litomyšlská nemocnice</c:v>
                </c:pt>
                <c:pt idx="1">
                  <c:v>Oblastní nemocnice Trutnov</c:v>
                </c:pt>
                <c:pt idx="2">
                  <c:v>Nemocnice Rudolfa a Stefanie</c:v>
                </c:pt>
                <c:pt idx="3">
                  <c:v>Nemocnice Znojmo</c:v>
                </c:pt>
                <c:pt idx="4">
                  <c:v>Nemocnice Děčín</c:v>
                </c:pt>
                <c:pt idx="5">
                  <c:v>Sdružené zdravotnické zařízení Krnov</c:v>
                </c:pt>
                <c:pt idx="6">
                  <c:v>Fakultní nemocnice Olomouc</c:v>
                </c:pt>
                <c:pt idx="7">
                  <c:v>Nemocnice Jindřichův Hradec</c:v>
                </c:pt>
                <c:pt idx="8">
                  <c:v>Oblastní nemocnice Kladno</c:v>
                </c:pt>
                <c:pt idx="9">
                  <c:v>Nemocnice Vyškov</c:v>
                </c:pt>
                <c:pt idx="10">
                  <c:v>Nemocnice Česká Lípa</c:v>
                </c:pt>
                <c:pt idx="11">
                  <c:v>Fakultní nemocnice Plzeň</c:v>
                </c:pt>
                <c:pt idx="12">
                  <c:v>Oblastní nemocnice Příbram</c:v>
                </c:pt>
                <c:pt idx="13">
                  <c:v>Nemocnice Pardubického kraje</c:v>
                </c:pt>
                <c:pt idx="14">
                  <c:v>Nemocnice Nové Město na Moravě</c:v>
                </c:pt>
                <c:pt idx="15">
                  <c:v>Nemocnice Blansko</c:v>
                </c:pt>
                <c:pt idx="16">
                  <c:v>Nemocnice Prostějov</c:v>
                </c:pt>
                <c:pt idx="17">
                  <c:v>Nemocnice Břeclav</c:v>
                </c:pt>
                <c:pt idx="18">
                  <c:v>Karlovarská krajská nemocnice</c:v>
                </c:pt>
                <c:pt idx="19">
                  <c:v>Oblastní nemocnice Náchod</c:v>
                </c:pt>
                <c:pt idx="20">
                  <c:v>Nemocnice Písek</c:v>
                </c:pt>
                <c:pt idx="21">
                  <c:v>Nemocnice Sokolov</c:v>
                </c:pt>
                <c:pt idx="22">
                  <c:v>Všeobecná fakultní nemocnice v Praze </c:v>
                </c:pt>
                <c:pt idx="23">
                  <c:v>Nemocnice Litoměřice</c:v>
                </c:pt>
                <c:pt idx="24">
                  <c:v>Klaudiánova nemocnice</c:v>
                </c:pt>
                <c:pt idx="25">
                  <c:v>Nemocnice Jihlava</c:v>
                </c:pt>
                <c:pt idx="26">
                  <c:v>Ústřední vojenská nemocnice v Praze</c:v>
                </c:pt>
                <c:pt idx="27">
                  <c:v>Fakultní nemocnice Královské Vinohrady</c:v>
                </c:pt>
                <c:pt idx="28">
                  <c:v>Nemocnice Třinec</c:v>
                </c:pt>
                <c:pt idx="29">
                  <c:v>Uherskohradišťská nemocnice</c:v>
                </c:pt>
                <c:pt idx="30">
                  <c:v>Krajská nemocnice Liberec</c:v>
                </c:pt>
                <c:pt idx="31">
                  <c:v>Oblastní nemocnice Kolín</c:v>
                </c:pt>
                <c:pt idx="32">
                  <c:v>Thomayerova nemocnice</c:v>
                </c:pt>
                <c:pt idx="33">
                  <c:v>Karvinská hornická nemocnice</c:v>
                </c:pt>
                <c:pt idx="34">
                  <c:v>Nemocnice Na Homolce</c:v>
                </c:pt>
                <c:pt idx="35">
                  <c:v>Městská nemocnice Ostrava</c:v>
                </c:pt>
                <c:pt idx="36">
                  <c:v>Fakultní nemocnice Ostrava</c:v>
                </c:pt>
                <c:pt idx="37">
                  <c:v>Nemocnice Chomutov</c:v>
                </c:pt>
                <c:pt idx="38">
                  <c:v>Fakultní nemocnice Motol</c:v>
                </c:pt>
                <c:pt idx="39">
                  <c:v>Krajská nemocnice T.Bati ve Zlíně</c:v>
                </c:pt>
                <c:pt idx="40">
                  <c:v>Fakultní nemocnice Brno</c:v>
                </c:pt>
                <c:pt idx="41">
                  <c:v>Nemocnice Teplice</c:v>
                </c:pt>
                <c:pt idx="42">
                  <c:v>Fakultní nemocnice u sv. Anny v Brně</c:v>
                </c:pt>
                <c:pt idx="43">
                  <c:v>Masarykova nemocnice v Ústí nad Labem</c:v>
                </c:pt>
                <c:pt idx="44">
                  <c:v>Vítkovická nemocnice</c:v>
                </c:pt>
                <c:pt idx="45">
                  <c:v>Fakultní nemocnice Hradec Králové</c:v>
                </c:pt>
                <c:pt idx="46">
                  <c:v>Nemocnice České Budějovice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</c:v>
                </c:pt>
                <c:pt idx="1">
                  <c:v>18</c:v>
                </c:pt>
                <c:pt idx="2">
                  <c:v>20</c:v>
                </c:pt>
                <c:pt idx="3">
                  <c:v>28</c:v>
                </c:pt>
                <c:pt idx="4">
                  <c:v>30</c:v>
                </c:pt>
                <c:pt idx="5">
                  <c:v>30</c:v>
                </c:pt>
                <c:pt idx="6">
                  <c:v>31</c:v>
                </c:pt>
                <c:pt idx="7">
                  <c:v>34</c:v>
                </c:pt>
                <c:pt idx="8">
                  <c:v>35</c:v>
                </c:pt>
                <c:pt idx="9">
                  <c:v>38</c:v>
                </c:pt>
                <c:pt idx="10">
                  <c:v>40</c:v>
                </c:pt>
                <c:pt idx="11">
                  <c:v>41</c:v>
                </c:pt>
                <c:pt idx="12">
                  <c:v>42</c:v>
                </c:pt>
                <c:pt idx="13">
                  <c:v>43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49</c:v>
                </c:pt>
                <c:pt idx="18">
                  <c:v>49</c:v>
                </c:pt>
                <c:pt idx="19">
                  <c:v>51</c:v>
                </c:pt>
                <c:pt idx="20">
                  <c:v>51</c:v>
                </c:pt>
                <c:pt idx="21">
                  <c:v>52</c:v>
                </c:pt>
                <c:pt idx="22">
                  <c:v>55</c:v>
                </c:pt>
                <c:pt idx="23">
                  <c:v>58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70</c:v>
                </c:pt>
                <c:pt idx="28">
                  <c:v>71</c:v>
                </c:pt>
                <c:pt idx="29">
                  <c:v>79</c:v>
                </c:pt>
                <c:pt idx="30">
                  <c:v>82</c:v>
                </c:pt>
                <c:pt idx="31">
                  <c:v>83</c:v>
                </c:pt>
                <c:pt idx="32">
                  <c:v>85</c:v>
                </c:pt>
                <c:pt idx="33">
                  <c:v>87</c:v>
                </c:pt>
                <c:pt idx="34">
                  <c:v>87</c:v>
                </c:pt>
                <c:pt idx="35">
                  <c:v>92</c:v>
                </c:pt>
                <c:pt idx="36">
                  <c:v>93</c:v>
                </c:pt>
                <c:pt idx="37">
                  <c:v>93</c:v>
                </c:pt>
                <c:pt idx="38">
                  <c:v>94</c:v>
                </c:pt>
                <c:pt idx="39">
                  <c:v>95</c:v>
                </c:pt>
                <c:pt idx="40">
                  <c:v>97</c:v>
                </c:pt>
                <c:pt idx="41">
                  <c:v>98</c:v>
                </c:pt>
                <c:pt idx="42">
                  <c:v>99</c:v>
                </c:pt>
                <c:pt idx="43">
                  <c:v>99</c:v>
                </c:pt>
                <c:pt idx="44">
                  <c:v>105</c:v>
                </c:pt>
                <c:pt idx="45">
                  <c:v>110</c:v>
                </c:pt>
                <c:pt idx="46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666D-4A15-B887-FE02482F75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hospitalizace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71.8</c:v>
                </c:pt>
                <c:pt idx="1">
                  <c:v>73.13</c:v>
                </c:pt>
                <c:pt idx="2">
                  <c:v>73.5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741F-4DBC-9DEA-32E43DF67A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6.07</c:v>
                </c:pt>
                <c:pt idx="1">
                  <c:v>5.44</c:v>
                </c:pt>
                <c:pt idx="2">
                  <c:v>6.19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41F-4DBC-9DEA-32E43DF67A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22.13</c:v>
                </c:pt>
                <c:pt idx="1">
                  <c:v>21.43</c:v>
                </c:pt>
                <c:pt idx="2">
                  <c:v>20.3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741F-4DBC-9DEA-32E43DF67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F24-40DD-98CA-4107F56EF5A9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Litoměřice</c:v>
                </c:pt>
                <c:pt idx="1">
                  <c:v>Všeobecná fakultní nemocnice v Praze </c:v>
                </c:pt>
                <c:pt idx="2">
                  <c:v>Nemocnice Česká Lípa</c:v>
                </c:pt>
                <c:pt idx="3">
                  <c:v>Fakultní nemocnice Ostrava</c:v>
                </c:pt>
                <c:pt idx="4">
                  <c:v>Fakultní nemocnice Brno</c:v>
                </c:pt>
                <c:pt idx="5">
                  <c:v>Nemocnice Nové Město na Moravě</c:v>
                </c:pt>
                <c:pt idx="6">
                  <c:v>Nemocnice Teplice</c:v>
                </c:pt>
                <c:pt idx="7">
                  <c:v>Nemocnice Na Homolce</c:v>
                </c:pt>
                <c:pt idx="8">
                  <c:v>Thomayerova nemocnice</c:v>
                </c:pt>
                <c:pt idx="9">
                  <c:v>Nemocnice České Budějovice</c:v>
                </c:pt>
                <c:pt idx="10">
                  <c:v>Nemocnice Sokolov</c:v>
                </c:pt>
                <c:pt idx="11">
                  <c:v>Ústřední vojenská nemocnice v Praze</c:v>
                </c:pt>
                <c:pt idx="12">
                  <c:v>Klaudiánova nemocnice</c:v>
                </c:pt>
                <c:pt idx="13">
                  <c:v>Nemocnice Jihlava</c:v>
                </c:pt>
                <c:pt idx="14">
                  <c:v>Oblastní nemocnice Kolín</c:v>
                </c:pt>
                <c:pt idx="15">
                  <c:v>Fakultní nemocnice Královské Vinohrady</c:v>
                </c:pt>
                <c:pt idx="16">
                  <c:v>Nemocnice Prostějov</c:v>
                </c:pt>
                <c:pt idx="17">
                  <c:v>Krajská nemocnice T.Bati ve Zlíně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Nemocnice Vyškov</c:v>
                </c:pt>
                <c:pt idx="21">
                  <c:v>Oblastní nemocnice Příbram</c:v>
                </c:pt>
                <c:pt idx="22">
                  <c:v>Czech Republic</c:v>
                </c:pt>
                <c:pt idx="23">
                  <c:v>Městská nemocnice Ostrava</c:v>
                </c:pt>
                <c:pt idx="24">
                  <c:v>Nemocnice Písek</c:v>
                </c:pt>
                <c:pt idx="25">
                  <c:v>Karvinská hornická nemocnice</c:v>
                </c:pt>
                <c:pt idx="26">
                  <c:v>Fakultní nemocnice u sv. Anny v Brně</c:v>
                </c:pt>
                <c:pt idx="27">
                  <c:v>Nemocnice Břeclav</c:v>
                </c:pt>
                <c:pt idx="28">
                  <c:v>Nemocnice Třinec</c:v>
                </c:pt>
                <c:pt idx="29">
                  <c:v>Sdružené zdravotnické zařízení Krnov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Chomutov</c:v>
                </c:pt>
                <c:pt idx="33">
                  <c:v>Fakultní nemocnice Motol</c:v>
                </c:pt>
                <c:pt idx="34">
                  <c:v>Uherskohradišťská nemocnice</c:v>
                </c:pt>
                <c:pt idx="35">
                  <c:v>Nemocnice Jindřichův Hradec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Nemocnice Pardubického kraje</c:v>
                </c:pt>
                <c:pt idx="39">
                  <c:v>Masarykova nemocnice v Ústí nad Labem</c:v>
                </c:pt>
                <c:pt idx="40">
                  <c:v>Fakultní nemocnice Hradec Králové</c:v>
                </c:pt>
                <c:pt idx="41">
                  <c:v>Nemocnice Děčín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51.72</c:v>
                </c:pt>
                <c:pt idx="1">
                  <c:v>58.18</c:v>
                </c:pt>
                <c:pt idx="2">
                  <c:v>60</c:v>
                </c:pt>
                <c:pt idx="3">
                  <c:v>60.22</c:v>
                </c:pt>
                <c:pt idx="4">
                  <c:v>61.86</c:v>
                </c:pt>
                <c:pt idx="5">
                  <c:v>66.67</c:v>
                </c:pt>
                <c:pt idx="6">
                  <c:v>67.349999999999994</c:v>
                </c:pt>
                <c:pt idx="7">
                  <c:v>67.819999999999993</c:v>
                </c:pt>
                <c:pt idx="8">
                  <c:v>68.239999999999995</c:v>
                </c:pt>
                <c:pt idx="9">
                  <c:v>68.819999999999993</c:v>
                </c:pt>
                <c:pt idx="10">
                  <c:v>69.23</c:v>
                </c:pt>
                <c:pt idx="11">
                  <c:v>69.349999999999994</c:v>
                </c:pt>
                <c:pt idx="12">
                  <c:v>70</c:v>
                </c:pt>
                <c:pt idx="13">
                  <c:v>70.489999999999995</c:v>
                </c:pt>
                <c:pt idx="14">
                  <c:v>71.08</c:v>
                </c:pt>
                <c:pt idx="15">
                  <c:v>71.430000000000007</c:v>
                </c:pt>
                <c:pt idx="16">
                  <c:v>72.34</c:v>
                </c:pt>
                <c:pt idx="17">
                  <c:v>72.63</c:v>
                </c:pt>
                <c:pt idx="18">
                  <c:v>73.17</c:v>
                </c:pt>
                <c:pt idx="19">
                  <c:v>73.33</c:v>
                </c:pt>
                <c:pt idx="20">
                  <c:v>73.680000000000007</c:v>
                </c:pt>
                <c:pt idx="21">
                  <c:v>73.81</c:v>
                </c:pt>
                <c:pt idx="22">
                  <c:v>73.84</c:v>
                </c:pt>
                <c:pt idx="23">
                  <c:v>73.91</c:v>
                </c:pt>
                <c:pt idx="24">
                  <c:v>74.510000000000005</c:v>
                </c:pt>
                <c:pt idx="25">
                  <c:v>74.709999999999994</c:v>
                </c:pt>
                <c:pt idx="26">
                  <c:v>74.75</c:v>
                </c:pt>
                <c:pt idx="27">
                  <c:v>75.510000000000005</c:v>
                </c:pt>
                <c:pt idx="28">
                  <c:v>76.06</c:v>
                </c:pt>
                <c:pt idx="29">
                  <c:v>76.67</c:v>
                </c:pt>
                <c:pt idx="30">
                  <c:v>77.14</c:v>
                </c:pt>
                <c:pt idx="31">
                  <c:v>78.430000000000007</c:v>
                </c:pt>
                <c:pt idx="32">
                  <c:v>81.72</c:v>
                </c:pt>
                <c:pt idx="33">
                  <c:v>81.91</c:v>
                </c:pt>
                <c:pt idx="34">
                  <c:v>82.28</c:v>
                </c:pt>
                <c:pt idx="35">
                  <c:v>82.35</c:v>
                </c:pt>
                <c:pt idx="36">
                  <c:v>82.61</c:v>
                </c:pt>
                <c:pt idx="37">
                  <c:v>83.67</c:v>
                </c:pt>
                <c:pt idx="38">
                  <c:v>83.72</c:v>
                </c:pt>
                <c:pt idx="39">
                  <c:v>83.84</c:v>
                </c:pt>
                <c:pt idx="40">
                  <c:v>90</c:v>
                </c:pt>
                <c:pt idx="41">
                  <c:v>90</c:v>
                </c:pt>
                <c:pt idx="42">
                  <c:v>97.56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F24-40DD-98CA-4107F56EF5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F24-40DD-98CA-4107F56EF5A9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Litoměřice</c:v>
                </c:pt>
                <c:pt idx="1">
                  <c:v>Všeobecná fakultní nemocnice v Praze </c:v>
                </c:pt>
                <c:pt idx="2">
                  <c:v>Nemocnice Česká Lípa</c:v>
                </c:pt>
                <c:pt idx="3">
                  <c:v>Fakultní nemocnice Ostrava</c:v>
                </c:pt>
                <c:pt idx="4">
                  <c:v>Fakultní nemocnice Brno</c:v>
                </c:pt>
                <c:pt idx="5">
                  <c:v>Nemocnice Nové Město na Moravě</c:v>
                </c:pt>
                <c:pt idx="6">
                  <c:v>Nemocnice Teplice</c:v>
                </c:pt>
                <c:pt idx="7">
                  <c:v>Nemocnice Na Homolce</c:v>
                </c:pt>
                <c:pt idx="8">
                  <c:v>Thomayerova nemocnice</c:v>
                </c:pt>
                <c:pt idx="9">
                  <c:v>Nemocnice České Budějovice</c:v>
                </c:pt>
                <c:pt idx="10">
                  <c:v>Nemocnice Sokolov</c:v>
                </c:pt>
                <c:pt idx="11">
                  <c:v>Ústřední vojenská nemocnice v Praze</c:v>
                </c:pt>
                <c:pt idx="12">
                  <c:v>Klaudiánova nemocnice</c:v>
                </c:pt>
                <c:pt idx="13">
                  <c:v>Nemocnice Jihlava</c:v>
                </c:pt>
                <c:pt idx="14">
                  <c:v>Oblastní nemocnice Kolín</c:v>
                </c:pt>
                <c:pt idx="15">
                  <c:v>Fakultní nemocnice Královské Vinohrady</c:v>
                </c:pt>
                <c:pt idx="16">
                  <c:v>Nemocnice Prostějov</c:v>
                </c:pt>
                <c:pt idx="17">
                  <c:v>Krajská nemocnice T.Bati ve Zlíně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Nemocnice Vyškov</c:v>
                </c:pt>
                <c:pt idx="21">
                  <c:v>Oblastní nemocnice Příbram</c:v>
                </c:pt>
                <c:pt idx="22">
                  <c:v>Czech Republic</c:v>
                </c:pt>
                <c:pt idx="23">
                  <c:v>Městská nemocnice Ostrava</c:v>
                </c:pt>
                <c:pt idx="24">
                  <c:v>Nemocnice Písek</c:v>
                </c:pt>
                <c:pt idx="25">
                  <c:v>Karvinská hornická nemocnice</c:v>
                </c:pt>
                <c:pt idx="26">
                  <c:v>Fakultní nemocnice u sv. Anny v Brně</c:v>
                </c:pt>
                <c:pt idx="27">
                  <c:v>Nemocnice Břeclav</c:v>
                </c:pt>
                <c:pt idx="28">
                  <c:v>Nemocnice Třinec</c:v>
                </c:pt>
                <c:pt idx="29">
                  <c:v>Sdružené zdravotnické zařízení Krnov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Chomutov</c:v>
                </c:pt>
                <c:pt idx="33">
                  <c:v>Fakultní nemocnice Motol</c:v>
                </c:pt>
                <c:pt idx="34">
                  <c:v>Uherskohradišťská nemocnice</c:v>
                </c:pt>
                <c:pt idx="35">
                  <c:v>Nemocnice Jindřichův Hradec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Nemocnice Pardubického kraje</c:v>
                </c:pt>
                <c:pt idx="39">
                  <c:v>Masarykova nemocnice v Ústí nad Labem</c:v>
                </c:pt>
                <c:pt idx="40">
                  <c:v>Fakultní nemocnice Hradec Králové</c:v>
                </c:pt>
                <c:pt idx="41">
                  <c:v>Nemocnice Děčín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17.239999999999998</c:v>
                </c:pt>
                <c:pt idx="1">
                  <c:v>18.18</c:v>
                </c:pt>
                <c:pt idx="2">
                  <c:v>25</c:v>
                </c:pt>
                <c:pt idx="3">
                  <c:v>17.2</c:v>
                </c:pt>
                <c:pt idx="4">
                  <c:v>19.59</c:v>
                </c:pt>
                <c:pt idx="5">
                  <c:v>22.22</c:v>
                </c:pt>
                <c:pt idx="6">
                  <c:v>25.51</c:v>
                </c:pt>
                <c:pt idx="7">
                  <c:v>16.09</c:v>
                </c:pt>
                <c:pt idx="8">
                  <c:v>15.29</c:v>
                </c:pt>
                <c:pt idx="9">
                  <c:v>13.44</c:v>
                </c:pt>
                <c:pt idx="10">
                  <c:v>19.23</c:v>
                </c:pt>
                <c:pt idx="11">
                  <c:v>4.84</c:v>
                </c:pt>
                <c:pt idx="12">
                  <c:v>18.329999999999998</c:v>
                </c:pt>
                <c:pt idx="13">
                  <c:v>11.48</c:v>
                </c:pt>
                <c:pt idx="14">
                  <c:v>15.66</c:v>
                </c:pt>
                <c:pt idx="15">
                  <c:v>7.14</c:v>
                </c:pt>
                <c:pt idx="16">
                  <c:v>21.28</c:v>
                </c:pt>
                <c:pt idx="17">
                  <c:v>12.63</c:v>
                </c:pt>
                <c:pt idx="18">
                  <c:v>14.63</c:v>
                </c:pt>
                <c:pt idx="19">
                  <c:v>14.29</c:v>
                </c:pt>
                <c:pt idx="20">
                  <c:v>7.89</c:v>
                </c:pt>
                <c:pt idx="21">
                  <c:v>9.52</c:v>
                </c:pt>
                <c:pt idx="22">
                  <c:v>12.89</c:v>
                </c:pt>
                <c:pt idx="23">
                  <c:v>13.04</c:v>
                </c:pt>
                <c:pt idx="24">
                  <c:v>13.73</c:v>
                </c:pt>
                <c:pt idx="25">
                  <c:v>16.09</c:v>
                </c:pt>
                <c:pt idx="26">
                  <c:v>14.14</c:v>
                </c:pt>
                <c:pt idx="27">
                  <c:v>2.04</c:v>
                </c:pt>
                <c:pt idx="28">
                  <c:v>8.4499999999999993</c:v>
                </c:pt>
                <c:pt idx="29">
                  <c:v>20</c:v>
                </c:pt>
                <c:pt idx="30">
                  <c:v>5.71</c:v>
                </c:pt>
                <c:pt idx="31">
                  <c:v>19.61</c:v>
                </c:pt>
                <c:pt idx="32">
                  <c:v>9.68</c:v>
                </c:pt>
                <c:pt idx="33">
                  <c:v>7.45</c:v>
                </c:pt>
                <c:pt idx="34">
                  <c:v>16.46</c:v>
                </c:pt>
                <c:pt idx="35">
                  <c:v>5.88</c:v>
                </c:pt>
                <c:pt idx="36">
                  <c:v>4.3499999999999996</c:v>
                </c:pt>
                <c:pt idx="37">
                  <c:v>12.24</c:v>
                </c:pt>
                <c:pt idx="38">
                  <c:v>6.98</c:v>
                </c:pt>
                <c:pt idx="39">
                  <c:v>8.08</c:v>
                </c:pt>
                <c:pt idx="40">
                  <c:v>1.82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F24-40DD-98CA-4107F56EF5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F24-40DD-98CA-4107F56EF5A9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Litoměřice</c:v>
                </c:pt>
                <c:pt idx="1">
                  <c:v>Všeobecná fakultní nemocnice v Praze </c:v>
                </c:pt>
                <c:pt idx="2">
                  <c:v>Nemocnice Česká Lípa</c:v>
                </c:pt>
                <c:pt idx="3">
                  <c:v>Fakultní nemocnice Ostrava</c:v>
                </c:pt>
                <c:pt idx="4">
                  <c:v>Fakultní nemocnice Brno</c:v>
                </c:pt>
                <c:pt idx="5">
                  <c:v>Nemocnice Nové Město na Moravě</c:v>
                </c:pt>
                <c:pt idx="6">
                  <c:v>Nemocnice Teplice</c:v>
                </c:pt>
                <c:pt idx="7">
                  <c:v>Nemocnice Na Homolce</c:v>
                </c:pt>
                <c:pt idx="8">
                  <c:v>Thomayerova nemocnice</c:v>
                </c:pt>
                <c:pt idx="9">
                  <c:v>Nemocnice České Budějovice</c:v>
                </c:pt>
                <c:pt idx="10">
                  <c:v>Nemocnice Sokolov</c:v>
                </c:pt>
                <c:pt idx="11">
                  <c:v>Ústřední vojenská nemocnice v Praze</c:v>
                </c:pt>
                <c:pt idx="12">
                  <c:v>Klaudiánova nemocnice</c:v>
                </c:pt>
                <c:pt idx="13">
                  <c:v>Nemocnice Jihlava</c:v>
                </c:pt>
                <c:pt idx="14">
                  <c:v>Oblastní nemocnice Kolín</c:v>
                </c:pt>
                <c:pt idx="15">
                  <c:v>Fakultní nemocnice Královské Vinohrady</c:v>
                </c:pt>
                <c:pt idx="16">
                  <c:v>Nemocnice Prostějov</c:v>
                </c:pt>
                <c:pt idx="17">
                  <c:v>Krajská nemocnice T.Bati ve Zlíně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Nemocnice Vyškov</c:v>
                </c:pt>
                <c:pt idx="21">
                  <c:v>Oblastní nemocnice Příbram</c:v>
                </c:pt>
                <c:pt idx="22">
                  <c:v>Czech Republic</c:v>
                </c:pt>
                <c:pt idx="23">
                  <c:v>Městská nemocnice Ostrava</c:v>
                </c:pt>
                <c:pt idx="24">
                  <c:v>Nemocnice Písek</c:v>
                </c:pt>
                <c:pt idx="25">
                  <c:v>Karvinská hornická nemocnice</c:v>
                </c:pt>
                <c:pt idx="26">
                  <c:v>Fakultní nemocnice u sv. Anny v Brně</c:v>
                </c:pt>
                <c:pt idx="27">
                  <c:v>Nemocnice Břeclav</c:v>
                </c:pt>
                <c:pt idx="28">
                  <c:v>Nemocnice Třinec</c:v>
                </c:pt>
                <c:pt idx="29">
                  <c:v>Sdružené zdravotnické zařízení Krnov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Chomutov</c:v>
                </c:pt>
                <c:pt idx="33">
                  <c:v>Fakultní nemocnice Motol</c:v>
                </c:pt>
                <c:pt idx="34">
                  <c:v>Uherskohradišťská nemocnice</c:v>
                </c:pt>
                <c:pt idx="35">
                  <c:v>Nemocnice Jindřichův Hradec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Nemocnice Pardubického kraje</c:v>
                </c:pt>
                <c:pt idx="39">
                  <c:v>Masarykova nemocnice v Ústí nad Labem</c:v>
                </c:pt>
                <c:pt idx="40">
                  <c:v>Fakultní nemocnice Hradec Králové</c:v>
                </c:pt>
                <c:pt idx="41">
                  <c:v>Nemocnice Děčín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18.97</c:v>
                </c:pt>
                <c:pt idx="1">
                  <c:v>20</c:v>
                </c:pt>
                <c:pt idx="2">
                  <c:v>12.5</c:v>
                </c:pt>
                <c:pt idx="3">
                  <c:v>13.98</c:v>
                </c:pt>
                <c:pt idx="4">
                  <c:v>8.25</c:v>
                </c:pt>
                <c:pt idx="5">
                  <c:v>8.89</c:v>
                </c:pt>
                <c:pt idx="6">
                  <c:v>4.08</c:v>
                </c:pt>
                <c:pt idx="7">
                  <c:v>10.34</c:v>
                </c:pt>
                <c:pt idx="8">
                  <c:v>10.59</c:v>
                </c:pt>
                <c:pt idx="9">
                  <c:v>10.220000000000001</c:v>
                </c:pt>
                <c:pt idx="10">
                  <c:v>7.69</c:v>
                </c:pt>
                <c:pt idx="11">
                  <c:v>12.9</c:v>
                </c:pt>
                <c:pt idx="12">
                  <c:v>6.67</c:v>
                </c:pt>
                <c:pt idx="13">
                  <c:v>16.39</c:v>
                </c:pt>
                <c:pt idx="14">
                  <c:v>10.84</c:v>
                </c:pt>
                <c:pt idx="15">
                  <c:v>10</c:v>
                </c:pt>
                <c:pt idx="16">
                  <c:v>4.26</c:v>
                </c:pt>
                <c:pt idx="17">
                  <c:v>12.63</c:v>
                </c:pt>
                <c:pt idx="18">
                  <c:v>10.98</c:v>
                </c:pt>
                <c:pt idx="19">
                  <c:v>10.48</c:v>
                </c:pt>
                <c:pt idx="20">
                  <c:v>15.79</c:v>
                </c:pt>
                <c:pt idx="21">
                  <c:v>11.9</c:v>
                </c:pt>
                <c:pt idx="22">
                  <c:v>9.44</c:v>
                </c:pt>
                <c:pt idx="23">
                  <c:v>11.96</c:v>
                </c:pt>
                <c:pt idx="24">
                  <c:v>9.8000000000000007</c:v>
                </c:pt>
                <c:pt idx="25">
                  <c:v>9.1999999999999993</c:v>
                </c:pt>
                <c:pt idx="26">
                  <c:v>9.09</c:v>
                </c:pt>
                <c:pt idx="27">
                  <c:v>14.29</c:v>
                </c:pt>
                <c:pt idx="28">
                  <c:v>11.27</c:v>
                </c:pt>
                <c:pt idx="29">
                  <c:v>3.33</c:v>
                </c:pt>
                <c:pt idx="30">
                  <c:v>11.43</c:v>
                </c:pt>
                <c:pt idx="31">
                  <c:v>0</c:v>
                </c:pt>
                <c:pt idx="32">
                  <c:v>7.53</c:v>
                </c:pt>
                <c:pt idx="33">
                  <c:v>8.51</c:v>
                </c:pt>
                <c:pt idx="34">
                  <c:v>1.27</c:v>
                </c:pt>
                <c:pt idx="35">
                  <c:v>11.76</c:v>
                </c:pt>
                <c:pt idx="36">
                  <c:v>10.87</c:v>
                </c:pt>
                <c:pt idx="37">
                  <c:v>4.08</c:v>
                </c:pt>
                <c:pt idx="38">
                  <c:v>9.3000000000000007</c:v>
                </c:pt>
                <c:pt idx="39">
                  <c:v>4.04</c:v>
                </c:pt>
                <c:pt idx="40">
                  <c:v>7.27</c:v>
                </c:pt>
                <c:pt idx="41">
                  <c:v>10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F24-40DD-98CA-4107F56EF5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7F24-40DD-98CA-4107F56EF5A9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Litoměřice</c:v>
                </c:pt>
                <c:pt idx="1">
                  <c:v>Všeobecná fakultní nemocnice v Praze </c:v>
                </c:pt>
                <c:pt idx="2">
                  <c:v>Nemocnice Česká Lípa</c:v>
                </c:pt>
                <c:pt idx="3">
                  <c:v>Fakultní nemocnice Ostrava</c:v>
                </c:pt>
                <c:pt idx="4">
                  <c:v>Fakultní nemocnice Brno</c:v>
                </c:pt>
                <c:pt idx="5">
                  <c:v>Nemocnice Nové Město na Moravě</c:v>
                </c:pt>
                <c:pt idx="6">
                  <c:v>Nemocnice Teplice</c:v>
                </c:pt>
                <c:pt idx="7">
                  <c:v>Nemocnice Na Homolce</c:v>
                </c:pt>
                <c:pt idx="8">
                  <c:v>Thomayerova nemocnice</c:v>
                </c:pt>
                <c:pt idx="9">
                  <c:v>Nemocnice České Budějovice</c:v>
                </c:pt>
                <c:pt idx="10">
                  <c:v>Nemocnice Sokolov</c:v>
                </c:pt>
                <c:pt idx="11">
                  <c:v>Ústřední vojenská nemocnice v Praze</c:v>
                </c:pt>
                <c:pt idx="12">
                  <c:v>Klaudiánova nemocnice</c:v>
                </c:pt>
                <c:pt idx="13">
                  <c:v>Nemocnice Jihlava</c:v>
                </c:pt>
                <c:pt idx="14">
                  <c:v>Oblastní nemocnice Kolín</c:v>
                </c:pt>
                <c:pt idx="15">
                  <c:v>Fakultní nemocnice Královské Vinohrady</c:v>
                </c:pt>
                <c:pt idx="16">
                  <c:v>Nemocnice Prostějov</c:v>
                </c:pt>
                <c:pt idx="17">
                  <c:v>Krajská nemocnice T.Bati ve Zlíně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Nemocnice Vyškov</c:v>
                </c:pt>
                <c:pt idx="21">
                  <c:v>Oblastní nemocnice Příbram</c:v>
                </c:pt>
                <c:pt idx="22">
                  <c:v>Czech Republic</c:v>
                </c:pt>
                <c:pt idx="23">
                  <c:v>Městská nemocnice Ostrava</c:v>
                </c:pt>
                <c:pt idx="24">
                  <c:v>Nemocnice Písek</c:v>
                </c:pt>
                <c:pt idx="25">
                  <c:v>Karvinská hornická nemocnice</c:v>
                </c:pt>
                <c:pt idx="26">
                  <c:v>Fakultní nemocnice u sv. Anny v Brně</c:v>
                </c:pt>
                <c:pt idx="27">
                  <c:v>Nemocnice Břeclav</c:v>
                </c:pt>
                <c:pt idx="28">
                  <c:v>Nemocnice Třinec</c:v>
                </c:pt>
                <c:pt idx="29">
                  <c:v>Sdružené zdravotnické zařízení Krnov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Chomutov</c:v>
                </c:pt>
                <c:pt idx="33">
                  <c:v>Fakultní nemocnice Motol</c:v>
                </c:pt>
                <c:pt idx="34">
                  <c:v>Uherskohradišťská nemocnice</c:v>
                </c:pt>
                <c:pt idx="35">
                  <c:v>Nemocnice Jindřichův Hradec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Nemocnice Pardubického kraje</c:v>
                </c:pt>
                <c:pt idx="39">
                  <c:v>Masarykova nemocnice v Ústí nad Labem</c:v>
                </c:pt>
                <c:pt idx="40">
                  <c:v>Fakultní nemocnice Hradec Králové</c:v>
                </c:pt>
                <c:pt idx="41">
                  <c:v>Nemocnice Děčín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0</c:v>
                </c:pt>
                <c:pt idx="1">
                  <c:v>1.82</c:v>
                </c:pt>
                <c:pt idx="2">
                  <c:v>0</c:v>
                </c:pt>
                <c:pt idx="3">
                  <c:v>7.53</c:v>
                </c:pt>
                <c:pt idx="4">
                  <c:v>1.03</c:v>
                </c:pt>
                <c:pt idx="5">
                  <c:v>2.2200000000000002</c:v>
                </c:pt>
                <c:pt idx="6">
                  <c:v>1.02</c:v>
                </c:pt>
                <c:pt idx="7">
                  <c:v>4.5999999999999996</c:v>
                </c:pt>
                <c:pt idx="8">
                  <c:v>1.18</c:v>
                </c:pt>
                <c:pt idx="9">
                  <c:v>3.23</c:v>
                </c:pt>
                <c:pt idx="10">
                  <c:v>1.92</c:v>
                </c:pt>
                <c:pt idx="11">
                  <c:v>12.9</c:v>
                </c:pt>
                <c:pt idx="12">
                  <c:v>0</c:v>
                </c:pt>
                <c:pt idx="13">
                  <c:v>1.64</c:v>
                </c:pt>
                <c:pt idx="14">
                  <c:v>2.41</c:v>
                </c:pt>
                <c:pt idx="15">
                  <c:v>2.86</c:v>
                </c:pt>
                <c:pt idx="16">
                  <c:v>0</c:v>
                </c:pt>
                <c:pt idx="17">
                  <c:v>2.11</c:v>
                </c:pt>
                <c:pt idx="18">
                  <c:v>1.22</c:v>
                </c:pt>
                <c:pt idx="19">
                  <c:v>0</c:v>
                </c:pt>
                <c:pt idx="20">
                  <c:v>2.63</c:v>
                </c:pt>
                <c:pt idx="21">
                  <c:v>2.38</c:v>
                </c:pt>
                <c:pt idx="22">
                  <c:v>1.93</c:v>
                </c:pt>
                <c:pt idx="23">
                  <c:v>1.0900000000000001</c:v>
                </c:pt>
                <c:pt idx="24">
                  <c:v>1.96</c:v>
                </c:pt>
                <c:pt idx="25">
                  <c:v>0</c:v>
                </c:pt>
                <c:pt idx="26">
                  <c:v>1.01</c:v>
                </c:pt>
                <c:pt idx="27">
                  <c:v>2.04</c:v>
                </c:pt>
                <c:pt idx="28">
                  <c:v>2.82</c:v>
                </c:pt>
                <c:pt idx="29">
                  <c:v>0</c:v>
                </c:pt>
                <c:pt idx="30">
                  <c:v>2.86</c:v>
                </c:pt>
                <c:pt idx="31">
                  <c:v>1.96</c:v>
                </c:pt>
                <c:pt idx="32">
                  <c:v>1.08</c:v>
                </c:pt>
                <c:pt idx="33">
                  <c:v>1.06</c:v>
                </c:pt>
                <c:pt idx="34">
                  <c:v>0</c:v>
                </c:pt>
                <c:pt idx="35">
                  <c:v>0</c:v>
                </c:pt>
                <c:pt idx="36">
                  <c:v>2.17</c:v>
                </c:pt>
                <c:pt idx="37">
                  <c:v>0</c:v>
                </c:pt>
                <c:pt idx="38">
                  <c:v>0</c:v>
                </c:pt>
                <c:pt idx="39">
                  <c:v>4.04</c:v>
                </c:pt>
                <c:pt idx="40">
                  <c:v>0.91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7F24-40DD-98CA-4107F56EF5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F24-40DD-98CA-4107F56EF5A9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Litoměřice</c:v>
                </c:pt>
                <c:pt idx="1">
                  <c:v>Všeobecná fakultní nemocnice v Praze </c:v>
                </c:pt>
                <c:pt idx="2">
                  <c:v>Nemocnice Česká Lípa</c:v>
                </c:pt>
                <c:pt idx="3">
                  <c:v>Fakultní nemocnice Ostrava</c:v>
                </c:pt>
                <c:pt idx="4">
                  <c:v>Fakultní nemocnice Brno</c:v>
                </c:pt>
                <c:pt idx="5">
                  <c:v>Nemocnice Nové Město na Moravě</c:v>
                </c:pt>
                <c:pt idx="6">
                  <c:v>Nemocnice Teplice</c:v>
                </c:pt>
                <c:pt idx="7">
                  <c:v>Nemocnice Na Homolce</c:v>
                </c:pt>
                <c:pt idx="8">
                  <c:v>Thomayerova nemocnice</c:v>
                </c:pt>
                <c:pt idx="9">
                  <c:v>Nemocnice České Budějovice</c:v>
                </c:pt>
                <c:pt idx="10">
                  <c:v>Nemocnice Sokolov</c:v>
                </c:pt>
                <c:pt idx="11">
                  <c:v>Ústřední vojenská nemocnice v Praze</c:v>
                </c:pt>
                <c:pt idx="12">
                  <c:v>Klaudiánova nemocnice</c:v>
                </c:pt>
                <c:pt idx="13">
                  <c:v>Nemocnice Jihlava</c:v>
                </c:pt>
                <c:pt idx="14">
                  <c:v>Oblastní nemocnice Kolín</c:v>
                </c:pt>
                <c:pt idx="15">
                  <c:v>Fakultní nemocnice Královské Vinohrady</c:v>
                </c:pt>
                <c:pt idx="16">
                  <c:v>Nemocnice Prostějov</c:v>
                </c:pt>
                <c:pt idx="17">
                  <c:v>Krajská nemocnice T.Bati ve Zlíně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Nemocnice Vyškov</c:v>
                </c:pt>
                <c:pt idx="21">
                  <c:v>Oblastní nemocnice Příbram</c:v>
                </c:pt>
                <c:pt idx="22">
                  <c:v>Czech Republic</c:v>
                </c:pt>
                <c:pt idx="23">
                  <c:v>Městská nemocnice Ostrava</c:v>
                </c:pt>
                <c:pt idx="24">
                  <c:v>Nemocnice Písek</c:v>
                </c:pt>
                <c:pt idx="25">
                  <c:v>Karvinská hornická nemocnice</c:v>
                </c:pt>
                <c:pt idx="26">
                  <c:v>Fakultní nemocnice u sv. Anny v Brně</c:v>
                </c:pt>
                <c:pt idx="27">
                  <c:v>Nemocnice Břeclav</c:v>
                </c:pt>
                <c:pt idx="28">
                  <c:v>Nemocnice Třinec</c:v>
                </c:pt>
                <c:pt idx="29">
                  <c:v>Sdružené zdravotnické zařízení Krnov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Chomutov</c:v>
                </c:pt>
                <c:pt idx="33">
                  <c:v>Fakultní nemocnice Motol</c:v>
                </c:pt>
                <c:pt idx="34">
                  <c:v>Uherskohradišťská nemocnice</c:v>
                </c:pt>
                <c:pt idx="35">
                  <c:v>Nemocnice Jindřichův Hradec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Nemocnice Pardubického kraje</c:v>
                </c:pt>
                <c:pt idx="39">
                  <c:v>Masarykova nemocnice v Ústí nad Labem</c:v>
                </c:pt>
                <c:pt idx="40">
                  <c:v>Fakultní nemocnice Hradec Králové</c:v>
                </c:pt>
                <c:pt idx="41">
                  <c:v>Nemocnice Děčín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0</c:v>
                </c:pt>
                <c:pt idx="1">
                  <c:v>1.82</c:v>
                </c:pt>
                <c:pt idx="2">
                  <c:v>0</c:v>
                </c:pt>
                <c:pt idx="3">
                  <c:v>1.08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1.18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0.17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1.06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7F24-40DD-98CA-4107F56EF5A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7F24-40DD-98CA-4107F56EF5A9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Litoměřice</c:v>
                </c:pt>
                <c:pt idx="1">
                  <c:v>Všeobecná fakultní nemocnice v Praze </c:v>
                </c:pt>
                <c:pt idx="2">
                  <c:v>Nemocnice Česká Lípa</c:v>
                </c:pt>
                <c:pt idx="3">
                  <c:v>Fakultní nemocnice Ostrava</c:v>
                </c:pt>
                <c:pt idx="4">
                  <c:v>Fakultní nemocnice Brno</c:v>
                </c:pt>
                <c:pt idx="5">
                  <c:v>Nemocnice Nové Město na Moravě</c:v>
                </c:pt>
                <c:pt idx="6">
                  <c:v>Nemocnice Teplice</c:v>
                </c:pt>
                <c:pt idx="7">
                  <c:v>Nemocnice Na Homolce</c:v>
                </c:pt>
                <c:pt idx="8">
                  <c:v>Thomayerova nemocnice</c:v>
                </c:pt>
                <c:pt idx="9">
                  <c:v>Nemocnice České Budějovice</c:v>
                </c:pt>
                <c:pt idx="10">
                  <c:v>Nemocnice Sokolov</c:v>
                </c:pt>
                <c:pt idx="11">
                  <c:v>Ústřední vojenská nemocnice v Praze</c:v>
                </c:pt>
                <c:pt idx="12">
                  <c:v>Klaudiánova nemocnice</c:v>
                </c:pt>
                <c:pt idx="13">
                  <c:v>Nemocnice Jihlava</c:v>
                </c:pt>
                <c:pt idx="14">
                  <c:v>Oblastní nemocnice Kolín</c:v>
                </c:pt>
                <c:pt idx="15">
                  <c:v>Fakultní nemocnice Královské Vinohrady</c:v>
                </c:pt>
                <c:pt idx="16">
                  <c:v>Nemocnice Prostějov</c:v>
                </c:pt>
                <c:pt idx="17">
                  <c:v>Krajská nemocnice T.Bati ve Zlíně</c:v>
                </c:pt>
                <c:pt idx="18">
                  <c:v>Krajská nemocnice Liberec</c:v>
                </c:pt>
                <c:pt idx="19">
                  <c:v>Vítkovická nemocnice</c:v>
                </c:pt>
                <c:pt idx="20">
                  <c:v>Nemocnice Vyškov</c:v>
                </c:pt>
                <c:pt idx="21">
                  <c:v>Oblastní nemocnice Příbram</c:v>
                </c:pt>
                <c:pt idx="22">
                  <c:v>Czech Republic</c:v>
                </c:pt>
                <c:pt idx="23">
                  <c:v>Městská nemocnice Ostrava</c:v>
                </c:pt>
                <c:pt idx="24">
                  <c:v>Nemocnice Písek</c:v>
                </c:pt>
                <c:pt idx="25">
                  <c:v>Karvinská hornická nemocnice</c:v>
                </c:pt>
                <c:pt idx="26">
                  <c:v>Fakultní nemocnice u sv. Anny v Brně</c:v>
                </c:pt>
                <c:pt idx="27">
                  <c:v>Nemocnice Břeclav</c:v>
                </c:pt>
                <c:pt idx="28">
                  <c:v>Nemocnice Třinec</c:v>
                </c:pt>
                <c:pt idx="29">
                  <c:v>Sdružené zdravotnické zařízení Krnov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Chomutov</c:v>
                </c:pt>
                <c:pt idx="33">
                  <c:v>Fakultní nemocnice Motol</c:v>
                </c:pt>
                <c:pt idx="34">
                  <c:v>Uherskohradišťská nemocnice</c:v>
                </c:pt>
                <c:pt idx="35">
                  <c:v>Nemocnice Jindřichův Hradec</c:v>
                </c:pt>
                <c:pt idx="36">
                  <c:v>Nemocnice Blansko</c:v>
                </c:pt>
                <c:pt idx="37">
                  <c:v>Karlovarská krajská nemocnice</c:v>
                </c:pt>
                <c:pt idx="38">
                  <c:v>Nemocnice Pardubického kraje</c:v>
                </c:pt>
                <c:pt idx="39">
                  <c:v>Masarykova nemocnice v Ústí nad Labem</c:v>
                </c:pt>
                <c:pt idx="40">
                  <c:v>Fakultní nemocnice Hradec Králové</c:v>
                </c:pt>
                <c:pt idx="41">
                  <c:v>Nemocnice Děčín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0.54</c:v>
                </c:pt>
                <c:pt idx="10">
                  <c:v>1.92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1.43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0.95</c:v>
                </c:pt>
                <c:pt idx="20">
                  <c:v>0</c:v>
                </c:pt>
                <c:pt idx="21">
                  <c:v>0</c:v>
                </c:pt>
                <c:pt idx="22">
                  <c:v>0.27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6.12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2.44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7F24-40DD-98CA-4107F56EF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NIHSS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F34-4EE3-8439-DA276B9A1C1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F34-4EE3-8439-DA276B9A1C1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F34-4EE3-8439-DA276B9A1C1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F34-4EE3-8439-DA276B9A1C1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F34-4EE3-8439-DA276B9A1C1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F34-4EE3-8439-DA276B9A1C1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F34-4EE3-8439-DA276B9A1C1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F34-4EE3-8439-DA276B9A1C1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F34-4EE3-8439-DA276B9A1C1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F34-4EE3-8439-DA276B9A1C1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F34-4EE3-8439-DA276B9A1C1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F34-4EE3-8439-DA276B9A1C1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F34-4EE3-8439-DA276B9A1C1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F34-4EE3-8439-DA276B9A1C1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F34-4EE3-8439-DA276B9A1C1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F34-4EE3-8439-DA276B9A1C1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F34-4EE3-8439-DA276B9A1C1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F34-4EE3-8439-DA276B9A1C1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F34-4EE3-8439-DA276B9A1C1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F34-4EE3-8439-DA276B9A1C13}"/>
              </c:ext>
            </c:extLst>
          </c:dPt>
          <c:dPt>
            <c:idx val="20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9-4F34-4EE3-8439-DA276B9A1C1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F34-4EE3-8439-DA276B9A1C1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F34-4EE3-8439-DA276B9A1C1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F34-4EE3-8439-DA276B9A1C1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F34-4EE3-8439-DA276B9A1C1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F34-4EE3-8439-DA276B9A1C13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F34-4EE3-8439-DA276B9A1C1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F34-4EE3-8439-DA276B9A1C1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F34-4EE3-8439-DA276B9A1C1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F34-4EE3-8439-DA276B9A1C1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F34-4EE3-8439-DA276B9A1C1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F34-4EE3-8439-DA276B9A1C1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F34-4EE3-8439-DA276B9A1C1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F34-4EE3-8439-DA276B9A1C1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F34-4EE3-8439-DA276B9A1C1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F34-4EE3-8439-DA276B9A1C1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F34-4EE3-8439-DA276B9A1C1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F34-4EE3-8439-DA276B9A1C1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F34-4EE3-8439-DA276B9A1C1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F34-4EE3-8439-DA276B9A1C1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F34-4EE3-8439-DA276B9A1C1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F34-4EE3-8439-DA276B9A1C13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F34-4EE3-8439-DA276B9A1C13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F34-4EE3-8439-DA276B9A1C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Česká Lípa</c:v>
                </c:pt>
                <c:pt idx="1">
                  <c:v>Nemocnice Litoměřice</c:v>
                </c:pt>
                <c:pt idx="2">
                  <c:v>Nemocnice Děčín</c:v>
                </c:pt>
                <c:pt idx="3">
                  <c:v>Nemocnice Prostějov</c:v>
                </c:pt>
                <c:pt idx="4">
                  <c:v>Fakultní nemocnice Královské Vinohrady</c:v>
                </c:pt>
                <c:pt idx="5">
                  <c:v>Fakultní nemocnice u sv. Anny v Brně</c:v>
                </c:pt>
                <c:pt idx="6">
                  <c:v>Oblastní nemocnice Náchod</c:v>
                </c:pt>
                <c:pt idx="7">
                  <c:v>Klaudiánova nemocnice</c:v>
                </c:pt>
                <c:pt idx="8">
                  <c:v>Fakultní nemocnice Ostrava</c:v>
                </c:pt>
                <c:pt idx="9">
                  <c:v>Všeobecná fakultní nemocnice v Praze </c:v>
                </c:pt>
                <c:pt idx="10">
                  <c:v>Oblastní nemocnice Kladno</c:v>
                </c:pt>
                <c:pt idx="11">
                  <c:v>Nemocnice Jindřichův Hradec</c:v>
                </c:pt>
                <c:pt idx="12">
                  <c:v>Thomayerova nemocnice</c:v>
                </c:pt>
                <c:pt idx="13">
                  <c:v>Nemocnice Břeclav</c:v>
                </c:pt>
                <c:pt idx="14">
                  <c:v>Krajská nemocnice T.Bati ve Zlíně</c:v>
                </c:pt>
                <c:pt idx="15">
                  <c:v>Nemocnice Blansko</c:v>
                </c:pt>
                <c:pt idx="16">
                  <c:v>Ústřední vojenská nemocnice v Praze</c:v>
                </c:pt>
                <c:pt idx="17">
                  <c:v>Vítkovická nemocnice</c:v>
                </c:pt>
                <c:pt idx="18">
                  <c:v>Nemocnice České Budějovice</c:v>
                </c:pt>
                <c:pt idx="19">
                  <c:v>Nemocnice Chomutov</c:v>
                </c:pt>
                <c:pt idx="20">
                  <c:v>Czech Republic</c:v>
                </c:pt>
                <c:pt idx="21">
                  <c:v>Fakultní nemocnice Motol</c:v>
                </c:pt>
                <c:pt idx="22">
                  <c:v>Nemocnice Písek</c:v>
                </c:pt>
                <c:pt idx="23">
                  <c:v>Oblastní nemocnice Kolín</c:v>
                </c:pt>
                <c:pt idx="24">
                  <c:v>Nemocnice Na Homolce</c:v>
                </c:pt>
                <c:pt idx="25">
                  <c:v>Fakultní nemocnice Brno</c:v>
                </c:pt>
                <c:pt idx="26">
                  <c:v>Městská nemocnice Ostrava</c:v>
                </c:pt>
                <c:pt idx="27">
                  <c:v>Fakultní nemocnice Hradec Králové</c:v>
                </c:pt>
                <c:pt idx="28">
                  <c:v>Nemocnice Pardubického kraje</c:v>
                </c:pt>
                <c:pt idx="29">
                  <c:v>Uherskohradišťská nemocnice</c:v>
                </c:pt>
                <c:pt idx="30">
                  <c:v>Sdružené zdravotnické zařízení Krnov</c:v>
                </c:pt>
                <c:pt idx="31">
                  <c:v>Fakultní nemocnice Plzeň</c:v>
                </c:pt>
                <c:pt idx="32">
                  <c:v>Fakultní nemocnice Olomouc</c:v>
                </c:pt>
                <c:pt idx="33">
                  <c:v>Karlovarská krajská nemocnice</c:v>
                </c:pt>
                <c:pt idx="34">
                  <c:v>Nemocnice Sokolov</c:v>
                </c:pt>
                <c:pt idx="35">
                  <c:v>Masarykova nemocnice v Ústí nad Labem</c:v>
                </c:pt>
                <c:pt idx="36">
                  <c:v>Oblastní nemocnice Příbram</c:v>
                </c:pt>
                <c:pt idx="37">
                  <c:v>Krajská nemocnice Liberec</c:v>
                </c:pt>
                <c:pt idx="38">
                  <c:v>Nemocnice Teplice</c:v>
                </c:pt>
                <c:pt idx="39">
                  <c:v>Karvinská hornická nemocnice</c:v>
                </c:pt>
                <c:pt idx="40">
                  <c:v>Nemocnice Vyškov</c:v>
                </c:pt>
                <c:pt idx="41">
                  <c:v>Nemocnice Jihlava</c:v>
                </c:pt>
                <c:pt idx="42">
                  <c:v>Nemocnice Nové Město na Moravě</c:v>
                </c:pt>
                <c:pt idx="43">
                  <c:v>Nemocnice Třinec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27.59</c:v>
                </c:pt>
                <c:pt idx="1">
                  <c:v>65.849999999999994</c:v>
                </c:pt>
                <c:pt idx="2">
                  <c:v>66.67</c:v>
                </c:pt>
                <c:pt idx="3">
                  <c:v>72.22</c:v>
                </c:pt>
                <c:pt idx="4">
                  <c:v>78.95</c:v>
                </c:pt>
                <c:pt idx="5">
                  <c:v>79.52</c:v>
                </c:pt>
                <c:pt idx="6">
                  <c:v>82.5</c:v>
                </c:pt>
                <c:pt idx="7">
                  <c:v>82.61</c:v>
                </c:pt>
                <c:pt idx="8">
                  <c:v>82.61</c:v>
                </c:pt>
                <c:pt idx="9">
                  <c:v>83.72</c:v>
                </c:pt>
                <c:pt idx="10">
                  <c:v>83.87</c:v>
                </c:pt>
                <c:pt idx="11">
                  <c:v>84.38</c:v>
                </c:pt>
                <c:pt idx="12">
                  <c:v>85.07</c:v>
                </c:pt>
                <c:pt idx="13">
                  <c:v>86.36</c:v>
                </c:pt>
                <c:pt idx="14">
                  <c:v>86.42</c:v>
                </c:pt>
                <c:pt idx="15">
                  <c:v>88.37</c:v>
                </c:pt>
                <c:pt idx="16">
                  <c:v>90.2</c:v>
                </c:pt>
                <c:pt idx="17">
                  <c:v>90.91</c:v>
                </c:pt>
                <c:pt idx="18">
                  <c:v>91.16</c:v>
                </c:pt>
                <c:pt idx="19">
                  <c:v>91.57</c:v>
                </c:pt>
                <c:pt idx="20">
                  <c:v>91.63</c:v>
                </c:pt>
                <c:pt idx="21">
                  <c:v>95.29</c:v>
                </c:pt>
                <c:pt idx="22">
                  <c:v>95.35</c:v>
                </c:pt>
                <c:pt idx="23">
                  <c:v>95.59</c:v>
                </c:pt>
                <c:pt idx="24">
                  <c:v>98.53</c:v>
                </c:pt>
                <c:pt idx="25">
                  <c:v>98.53</c:v>
                </c:pt>
                <c:pt idx="26">
                  <c:v>98.73</c:v>
                </c:pt>
                <c:pt idx="27">
                  <c:v>99.07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4F34-4EE3-8439-DA276B9A1C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ACB-4A2F-A82D-248AE90AF9A6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6ACB-4A2F-A82D-248AE90AF9A6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6ACB-4A2F-A82D-248AE90AF9A6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6ACB-4A2F-A82D-248AE90AF9A6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ACB-4A2F-A82D-248AE90AF9A6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ACB-4A2F-A82D-248AE90AF9A6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ACB-4A2F-A82D-248AE90AF9A6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ACB-4A2F-A82D-248AE90AF9A6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ACB-4A2F-A82D-248AE90AF9A6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ACB-4A2F-A82D-248AE90AF9A6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ACB-4A2F-A82D-248AE90AF9A6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6ACB-4A2F-A82D-248AE90AF9A6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ACB-4A2F-A82D-248AE90AF9A6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ACB-4A2F-A82D-248AE90AF9A6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6ACB-4A2F-A82D-248AE90AF9A6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ACB-4A2F-A82D-248AE90AF9A6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6ACB-4A2F-A82D-248AE90AF9A6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ACB-4A2F-A82D-248AE90AF9A6}"/>
              </c:ext>
            </c:extLst>
          </c:dPt>
          <c:dPt>
            <c:idx val="18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5-6ACB-4A2F-A82D-248AE90AF9A6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6ACB-4A2F-A82D-248AE90AF9A6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6ACB-4A2F-A82D-248AE90AF9A6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6ACB-4A2F-A82D-248AE90AF9A6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ACB-4A2F-A82D-248AE90AF9A6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ACB-4A2F-A82D-248AE90AF9A6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ACB-4A2F-A82D-248AE90AF9A6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ACB-4A2F-A82D-248AE90AF9A6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ACB-4A2F-A82D-248AE90AF9A6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ACB-4A2F-A82D-248AE90AF9A6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ACB-4A2F-A82D-248AE90AF9A6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ACB-4A2F-A82D-248AE90AF9A6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ACB-4A2F-A82D-248AE90AF9A6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ACB-4A2F-A82D-248AE90AF9A6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ACB-4A2F-A82D-248AE90AF9A6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ACB-4A2F-A82D-248AE90AF9A6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ACB-4A2F-A82D-248AE90AF9A6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ACB-4A2F-A82D-248AE90AF9A6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ACB-4A2F-A82D-248AE90AF9A6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ACB-4A2F-A82D-248AE90AF9A6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ACB-4A2F-A82D-248AE90AF9A6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ACB-4A2F-A82D-248AE90AF9A6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ACB-4A2F-A82D-248AE90AF9A6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ACB-4A2F-A82D-248AE90AF9A6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6ACB-4A2F-A82D-248AE90AF9A6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6ACB-4A2F-A82D-248AE90AF9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Fakultní nemocnice Olomouc</c:v>
                </c:pt>
                <c:pt idx="1">
                  <c:v>Nemocnice Česká Lípa</c:v>
                </c:pt>
                <c:pt idx="2">
                  <c:v>Fakultní nemocnice Ostrava</c:v>
                </c:pt>
                <c:pt idx="3">
                  <c:v>Nemocnice Na Homolce</c:v>
                </c:pt>
                <c:pt idx="4">
                  <c:v>Masarykova nemocnice v Ústí nad Labem</c:v>
                </c:pt>
                <c:pt idx="5">
                  <c:v>Nemocnice Břeclav</c:v>
                </c:pt>
                <c:pt idx="6">
                  <c:v>Ústřední vojenská nemocnice v Praze</c:v>
                </c:pt>
                <c:pt idx="7">
                  <c:v>Krajská nemocnice Liberec</c:v>
                </c:pt>
                <c:pt idx="8">
                  <c:v>Fakultní nemocnice Brno</c:v>
                </c:pt>
                <c:pt idx="9">
                  <c:v>Fakultní nemocnice Plzeň</c:v>
                </c:pt>
                <c:pt idx="10">
                  <c:v>Fakultní nemocnice u sv. Anny v Brně</c:v>
                </c:pt>
                <c:pt idx="11">
                  <c:v>Nemocnice Jihlava</c:v>
                </c:pt>
                <c:pt idx="12">
                  <c:v>Nemocnice Teplice</c:v>
                </c:pt>
                <c:pt idx="13">
                  <c:v>Nemocnice Děčín</c:v>
                </c:pt>
                <c:pt idx="14">
                  <c:v>Fakultní nemocnice Motol</c:v>
                </c:pt>
                <c:pt idx="15">
                  <c:v>Sdružené zdravotnické zařízení Krnov</c:v>
                </c:pt>
                <c:pt idx="16">
                  <c:v>Karvinská hornická nemocnice</c:v>
                </c:pt>
                <c:pt idx="17">
                  <c:v>Nemocnice Třinec</c:v>
                </c:pt>
                <c:pt idx="18">
                  <c:v>Czech Republic</c:v>
                </c:pt>
                <c:pt idx="19">
                  <c:v>Nemocnice Litoměřice</c:v>
                </c:pt>
                <c:pt idx="20">
                  <c:v>Fakultní nemocnice Královské Vinohrady</c:v>
                </c:pt>
                <c:pt idx="21">
                  <c:v>Nemocnice České Budějovice</c:v>
                </c:pt>
                <c:pt idx="22">
                  <c:v>Všeobecná fakultní nemocnice v Praze </c:v>
                </c:pt>
                <c:pt idx="23">
                  <c:v>Fakultní nemocnice Hradec Králové</c:v>
                </c:pt>
                <c:pt idx="24">
                  <c:v>Nemocnice Prostějov</c:v>
                </c:pt>
                <c:pt idx="25">
                  <c:v>Nemocnice Písek</c:v>
                </c:pt>
                <c:pt idx="26">
                  <c:v>Nemocnice Blansko</c:v>
                </c:pt>
                <c:pt idx="27">
                  <c:v>Oblastní nemocnice Příbram</c:v>
                </c:pt>
                <c:pt idx="28">
                  <c:v>Městská nemocnice Ostrava</c:v>
                </c:pt>
                <c:pt idx="29">
                  <c:v>Oblastní nemocnice Kolín</c:v>
                </c:pt>
                <c:pt idx="30">
                  <c:v>Nemocnice Chomutov</c:v>
                </c:pt>
                <c:pt idx="31">
                  <c:v>Nemocnice Pardubického kraje</c:v>
                </c:pt>
                <c:pt idx="32">
                  <c:v>Krajská nemocnice T.Bati ve Zlíně</c:v>
                </c:pt>
                <c:pt idx="33">
                  <c:v>Vítkovická nemocnice</c:v>
                </c:pt>
                <c:pt idx="34">
                  <c:v>Thomayerova nemocnice</c:v>
                </c:pt>
                <c:pt idx="35">
                  <c:v>Oblastní nemocnice Náchod</c:v>
                </c:pt>
                <c:pt idx="36">
                  <c:v>Nemocnice Nové Město na Moravě</c:v>
                </c:pt>
                <c:pt idx="37">
                  <c:v>Nemocnice Sokolov</c:v>
                </c:pt>
                <c:pt idx="38">
                  <c:v>Klaudiánova nemocnice</c:v>
                </c:pt>
                <c:pt idx="39">
                  <c:v>Oblastní nemocnice Kladno</c:v>
                </c:pt>
                <c:pt idx="40">
                  <c:v>Uherskohradišťská nemocnice</c:v>
                </c:pt>
                <c:pt idx="41">
                  <c:v>Nemocnice Vyškov</c:v>
                </c:pt>
                <c:pt idx="42">
                  <c:v>Karlovarská krajská nemocnice</c:v>
                </c:pt>
                <c:pt idx="43">
                  <c:v>Nemocnice Jindřichův Hradec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12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8.5</c:v>
                </c:pt>
                <c:pt idx="6">
                  <c:v>8.5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7.5</c:v>
                </c:pt>
                <c:pt idx="11">
                  <c:v>7</c:v>
                </c:pt>
                <c:pt idx="12">
                  <c:v>7</c:v>
                </c:pt>
                <c:pt idx="13">
                  <c:v>6.5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5.5</c:v>
                </c:pt>
                <c:pt idx="23">
                  <c:v>5.5</c:v>
                </c:pt>
                <c:pt idx="24">
                  <c:v>5.5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4.5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3.5</c:v>
                </c:pt>
                <c:pt idx="42">
                  <c:v>3</c:v>
                </c:pt>
                <c:pt idx="4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6ACB-4A2F-A82D-248AE90AF9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40F-4C38-8114-4BA0E82F48C8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40F-4C38-8114-4BA0E82F48C8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40F-4C38-8114-4BA0E82F48C8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40F-4C38-8114-4BA0E82F48C8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40F-4C38-8114-4BA0E82F48C8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40F-4C38-8114-4BA0E82F48C8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40F-4C38-8114-4BA0E82F48C8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40F-4C38-8114-4BA0E82F48C8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40F-4C38-8114-4BA0E82F48C8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40F-4C38-8114-4BA0E82F48C8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40F-4C38-8114-4BA0E82F48C8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40F-4C38-8114-4BA0E82F48C8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40F-4C38-8114-4BA0E82F48C8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40F-4C38-8114-4BA0E82F48C8}"/>
              </c:ext>
            </c:extLst>
          </c:dPt>
          <c:dPt>
            <c:idx val="1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D-340F-4C38-8114-4BA0E82F48C8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40F-4C38-8114-4BA0E82F48C8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340F-4C38-8114-4BA0E82F48C8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340F-4C38-8114-4BA0E82F48C8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40F-4C38-8114-4BA0E82F48C8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40F-4C38-8114-4BA0E82F48C8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40F-4C38-8114-4BA0E82F48C8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40F-4C38-8114-4BA0E82F48C8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40F-4C38-8114-4BA0E82F48C8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40F-4C38-8114-4BA0E82F48C8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40F-4C38-8114-4BA0E82F48C8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40F-4C38-8114-4BA0E82F48C8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40F-4C38-8114-4BA0E82F48C8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40F-4C38-8114-4BA0E82F48C8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40F-4C38-8114-4BA0E82F48C8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40F-4C38-8114-4BA0E82F48C8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40F-4C38-8114-4BA0E82F48C8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40F-4C38-8114-4BA0E82F48C8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40F-4C38-8114-4BA0E82F48C8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40F-4C38-8114-4BA0E82F48C8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40F-4C38-8114-4BA0E82F48C8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40F-4C38-8114-4BA0E82F48C8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40F-4C38-8114-4BA0E82F48C8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40F-4C38-8114-4BA0E82F48C8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40F-4C38-8114-4BA0E82F48C8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40F-4C38-8114-4BA0E82F48C8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40F-4C38-8114-4BA0E82F48C8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40F-4C38-8114-4BA0E82F48C8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340F-4C38-8114-4BA0E82F48C8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340F-4C38-8114-4BA0E82F4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Jindřichův Hradec</c:v>
                </c:pt>
                <c:pt idx="1">
                  <c:v>Nemocnice Třinec</c:v>
                </c:pt>
                <c:pt idx="2">
                  <c:v>Thomayerova nemocnice</c:v>
                </c:pt>
                <c:pt idx="3">
                  <c:v>Nemocnice Litoměřice</c:v>
                </c:pt>
                <c:pt idx="4">
                  <c:v>Oblastní nemocnice Kolín</c:v>
                </c:pt>
                <c:pt idx="5">
                  <c:v>Klaudiánova nemocnice</c:v>
                </c:pt>
                <c:pt idx="6">
                  <c:v>Nemocnice Prostějov</c:v>
                </c:pt>
                <c:pt idx="7">
                  <c:v>Fakultní nemocnice Hradec Králové</c:v>
                </c:pt>
                <c:pt idx="8">
                  <c:v>Nemocnice Česká Lípa</c:v>
                </c:pt>
                <c:pt idx="9">
                  <c:v>Nemocnice Břeclav</c:v>
                </c:pt>
                <c:pt idx="10">
                  <c:v>Nemocnice Pardubického kraje</c:v>
                </c:pt>
                <c:pt idx="11">
                  <c:v>Karvinská hornická nemocnice</c:v>
                </c:pt>
                <c:pt idx="12">
                  <c:v>Nemocnice Blansko</c:v>
                </c:pt>
                <c:pt idx="13">
                  <c:v>Oblastní nemocnice Náchod</c:v>
                </c:pt>
                <c:pt idx="14">
                  <c:v>Czech Republic</c:v>
                </c:pt>
                <c:pt idx="15">
                  <c:v>Nemocnice Na Homolce</c:v>
                </c:pt>
                <c:pt idx="16">
                  <c:v>Fakultní nemocnice Ostrava</c:v>
                </c:pt>
                <c:pt idx="17">
                  <c:v>Fakultní nemocnice Motol</c:v>
                </c:pt>
                <c:pt idx="18">
                  <c:v>Městská nemocnice Ostrava</c:v>
                </c:pt>
                <c:pt idx="19">
                  <c:v>Vítkovická nemocnice</c:v>
                </c:pt>
                <c:pt idx="20">
                  <c:v>Nemocnice České Budějovice</c:v>
                </c:pt>
                <c:pt idx="21">
                  <c:v>Ústřední vojenská nemocnice v Praze</c:v>
                </c:pt>
                <c:pt idx="22">
                  <c:v>Krajská nemocnice Liberec</c:v>
                </c:pt>
                <c:pt idx="23">
                  <c:v>Fakultní nemocnice Olomouc</c:v>
                </c:pt>
                <c:pt idx="24">
                  <c:v>Sdružené zdravotnické zařízení Krnov</c:v>
                </c:pt>
                <c:pt idx="25">
                  <c:v>Fakultní nemocnice Brno</c:v>
                </c:pt>
                <c:pt idx="26">
                  <c:v>Nemocnice Děčín</c:v>
                </c:pt>
                <c:pt idx="27">
                  <c:v>Nemocnice Sokolov</c:v>
                </c:pt>
                <c:pt idx="28">
                  <c:v>Masarykova nemocnice v Ústí nad Labem</c:v>
                </c:pt>
                <c:pt idx="29">
                  <c:v>Fakultní nemocnice u sv. Anny v Brně</c:v>
                </c:pt>
                <c:pt idx="30">
                  <c:v>Nemocnice Teplice</c:v>
                </c:pt>
                <c:pt idx="31">
                  <c:v>Fakultní nemocnice Plzeň</c:v>
                </c:pt>
                <c:pt idx="32">
                  <c:v>Nemocnice Chomutov</c:v>
                </c:pt>
                <c:pt idx="33">
                  <c:v>Uherskohradišťská nemocnice</c:v>
                </c:pt>
                <c:pt idx="34">
                  <c:v>Oblastní nemocnice Kladno</c:v>
                </c:pt>
                <c:pt idx="35">
                  <c:v>Nemocnice Vyškov</c:v>
                </c:pt>
                <c:pt idx="36">
                  <c:v>Karlovarská krajská nemocnice</c:v>
                </c:pt>
                <c:pt idx="37">
                  <c:v>Nemocnice Písek</c:v>
                </c:pt>
                <c:pt idx="38">
                  <c:v>Všeobecná fakultní nemocnice v Praze </c:v>
                </c:pt>
                <c:pt idx="39">
                  <c:v>Fakultní nemocnice Královské Vinohrady</c:v>
                </c:pt>
                <c:pt idx="40">
                  <c:v>Nemocnice Jihlava</c:v>
                </c:pt>
                <c:pt idx="41">
                  <c:v>Oblastní nemocnice Příbram</c:v>
                </c:pt>
                <c:pt idx="42">
                  <c:v>Nemocnice Nové Město na Moravě</c:v>
                </c:pt>
                <c:pt idx="43">
                  <c:v>Krajská nemocnice T.Bati ve Zlíně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72.73</c:v>
                </c:pt>
                <c:pt idx="1">
                  <c:v>91.04</c:v>
                </c:pt>
                <c:pt idx="2">
                  <c:v>91.14</c:v>
                </c:pt>
                <c:pt idx="3">
                  <c:v>91.3</c:v>
                </c:pt>
                <c:pt idx="4">
                  <c:v>92.11</c:v>
                </c:pt>
                <c:pt idx="5">
                  <c:v>92.86</c:v>
                </c:pt>
                <c:pt idx="6">
                  <c:v>95.65</c:v>
                </c:pt>
                <c:pt idx="7">
                  <c:v>97</c:v>
                </c:pt>
                <c:pt idx="8">
                  <c:v>97.37</c:v>
                </c:pt>
                <c:pt idx="9">
                  <c:v>97.56</c:v>
                </c:pt>
                <c:pt idx="10">
                  <c:v>97.56</c:v>
                </c:pt>
                <c:pt idx="11">
                  <c:v>97.7</c:v>
                </c:pt>
                <c:pt idx="12">
                  <c:v>97.78</c:v>
                </c:pt>
                <c:pt idx="13">
                  <c:v>97.92</c:v>
                </c:pt>
                <c:pt idx="14">
                  <c:v>98.02</c:v>
                </c:pt>
                <c:pt idx="15">
                  <c:v>98.67</c:v>
                </c:pt>
                <c:pt idx="16">
                  <c:v>98.84</c:v>
                </c:pt>
                <c:pt idx="17">
                  <c:v>98.86</c:v>
                </c:pt>
                <c:pt idx="18">
                  <c:v>98.9</c:v>
                </c:pt>
                <c:pt idx="19">
                  <c:v>99.02</c:v>
                </c:pt>
                <c:pt idx="20">
                  <c:v>99.4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340F-4C38-8114-4BA0E82F48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 within 1 hour after admission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B18-4350-987B-42DD20CFFE5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B18-4350-987B-42DD20CFFE5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B18-4350-987B-42DD20CFFE5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B18-4350-987B-42DD20CFFE5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B18-4350-987B-42DD20CFFE5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B18-4350-987B-42DD20CFFE5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B18-4350-987B-42DD20CFFE5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B18-4350-987B-42DD20CFFE5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B18-4350-987B-42DD20CFFE5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B18-4350-987B-42DD20CFFE5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B18-4350-987B-42DD20CFFE5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B18-4350-987B-42DD20CFFE5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B18-4350-987B-42DD20CFFE5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B18-4350-987B-42DD20CFFE5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3B18-4350-987B-42DD20CFFE5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B18-4350-987B-42DD20CFFE54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3B18-4350-987B-42DD20CFFE5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3B18-4350-987B-42DD20CFFE5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B18-4350-987B-42DD20CFFE54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B18-4350-987B-42DD20CFFE5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B18-4350-987B-42DD20CFFE5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B18-4350-987B-42DD20CFFE5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B18-4350-987B-42DD20CFFE5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B18-4350-987B-42DD20CFFE5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B18-4350-987B-42DD20CFFE5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B18-4350-987B-42DD20CFFE5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B18-4350-987B-42DD20CFFE5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B18-4350-987B-42DD20CFFE5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B18-4350-987B-42DD20CFFE5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B18-4350-987B-42DD20CFFE54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B18-4350-987B-42DD20CFFE54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B18-4350-987B-42DD20CFFE54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B18-4350-987B-42DD20CFFE54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B18-4350-987B-42DD20CFFE54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B18-4350-987B-42DD20CFFE54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B18-4350-987B-42DD20CFFE54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B18-4350-987B-42DD20CFFE54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B18-4350-987B-42DD20CFFE54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B18-4350-987B-42DD20CFFE54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B18-4350-987B-42DD20CFFE54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B18-4350-987B-42DD20CFFE54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B18-4350-987B-42DD20CFFE54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3B18-4350-987B-42DD20CFFE54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3B18-4350-987B-42DD20CFF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Oblastní nemocnice Kladno</c:v>
                </c:pt>
                <c:pt idx="1">
                  <c:v>Nemocnice Česká Lípa</c:v>
                </c:pt>
                <c:pt idx="2">
                  <c:v>Fakultní nemocnice Motol</c:v>
                </c:pt>
                <c:pt idx="3">
                  <c:v>Nemocnice Nové Město na Moravě</c:v>
                </c:pt>
                <c:pt idx="4">
                  <c:v>Masarykova nemocnice v Ústí nad Labem</c:v>
                </c:pt>
                <c:pt idx="5">
                  <c:v>Krajská nemocnice T.Bati ve Zlíně</c:v>
                </c:pt>
                <c:pt idx="6">
                  <c:v>Všeobecná fakultní nemocnice v Praze </c:v>
                </c:pt>
                <c:pt idx="7">
                  <c:v>Městská nemocnice Ostrava</c:v>
                </c:pt>
                <c:pt idx="8">
                  <c:v>Nemocnice Sokolov</c:v>
                </c:pt>
                <c:pt idx="9">
                  <c:v>Nemocnice Prostějov</c:v>
                </c:pt>
                <c:pt idx="10">
                  <c:v>Oblastní nemocnice Příbram</c:v>
                </c:pt>
                <c:pt idx="11">
                  <c:v>Fakultní nemocnice Ostrava</c:v>
                </c:pt>
                <c:pt idx="12">
                  <c:v>Nemocnice Děčín</c:v>
                </c:pt>
                <c:pt idx="13">
                  <c:v>Nemocnice Na Homolce</c:v>
                </c:pt>
                <c:pt idx="14">
                  <c:v>Nemocnice Litoměřice</c:v>
                </c:pt>
                <c:pt idx="15">
                  <c:v>Oblastní nemocnice Kolín</c:v>
                </c:pt>
                <c:pt idx="16">
                  <c:v>Czech Republic</c:v>
                </c:pt>
                <c:pt idx="17">
                  <c:v>Fakultní nemocnice Olomouc</c:v>
                </c:pt>
                <c:pt idx="18">
                  <c:v>Nemocnice Blansko</c:v>
                </c:pt>
                <c:pt idx="19">
                  <c:v>Krajská nemocnice Liberec</c:v>
                </c:pt>
                <c:pt idx="20">
                  <c:v>Oblastní nemocnice Náchod</c:v>
                </c:pt>
                <c:pt idx="21">
                  <c:v>Karvinská hornická nemocnice</c:v>
                </c:pt>
                <c:pt idx="22">
                  <c:v>Nemocnice Vyškov</c:v>
                </c:pt>
                <c:pt idx="23">
                  <c:v>Fakultní nemocnice u sv. Anny v Brně</c:v>
                </c:pt>
                <c:pt idx="24">
                  <c:v>Vítkovická nemocnice</c:v>
                </c:pt>
                <c:pt idx="25">
                  <c:v>Fakultní nemocnice Plzeň</c:v>
                </c:pt>
                <c:pt idx="26">
                  <c:v>Nemocnice Břeclav</c:v>
                </c:pt>
                <c:pt idx="27">
                  <c:v>Fakultní nemocnice Hradec Králové</c:v>
                </c:pt>
                <c:pt idx="28">
                  <c:v>Sdružené zdravotnické zařízení Krnov</c:v>
                </c:pt>
                <c:pt idx="29">
                  <c:v>Ústřední vojenská nemocnice v Praze</c:v>
                </c:pt>
                <c:pt idx="30">
                  <c:v>Uherskohradišťská nemocnice</c:v>
                </c:pt>
                <c:pt idx="31">
                  <c:v>Nemocnice Třinec</c:v>
                </c:pt>
                <c:pt idx="32">
                  <c:v>Karlovarská krajská nemocnice</c:v>
                </c:pt>
                <c:pt idx="33">
                  <c:v>Nemocnice Pardubického kraje</c:v>
                </c:pt>
                <c:pt idx="34">
                  <c:v>Nemocnice Jindřichův Hradec</c:v>
                </c:pt>
                <c:pt idx="35">
                  <c:v>Nemocnice České Budějovice</c:v>
                </c:pt>
                <c:pt idx="36">
                  <c:v>Nemocnice Jihlava</c:v>
                </c:pt>
                <c:pt idx="37">
                  <c:v>Nemocnice Chomutov</c:v>
                </c:pt>
                <c:pt idx="38">
                  <c:v>Fakultní nemocnice Královské Vinohrady</c:v>
                </c:pt>
                <c:pt idx="39">
                  <c:v>Thomayerova nemocnice</c:v>
                </c:pt>
                <c:pt idx="40">
                  <c:v>Fakultní nemocnice Brno</c:v>
                </c:pt>
                <c:pt idx="41">
                  <c:v>Nemocnice Teplice</c:v>
                </c:pt>
                <c:pt idx="42">
                  <c:v>Klaudiánova nemocnice</c:v>
                </c:pt>
                <c:pt idx="43">
                  <c:v>Nemocnice Písek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66.67</c:v>
                </c:pt>
                <c:pt idx="1">
                  <c:v>72.97</c:v>
                </c:pt>
                <c:pt idx="2">
                  <c:v>77.010000000000005</c:v>
                </c:pt>
                <c:pt idx="3">
                  <c:v>77.27</c:v>
                </c:pt>
                <c:pt idx="4">
                  <c:v>78.48</c:v>
                </c:pt>
                <c:pt idx="5">
                  <c:v>78.489999999999995</c:v>
                </c:pt>
                <c:pt idx="6">
                  <c:v>79.63</c:v>
                </c:pt>
                <c:pt idx="7">
                  <c:v>84.44</c:v>
                </c:pt>
                <c:pt idx="8">
                  <c:v>85.42</c:v>
                </c:pt>
                <c:pt idx="9">
                  <c:v>86.36</c:v>
                </c:pt>
                <c:pt idx="10">
                  <c:v>86.49</c:v>
                </c:pt>
                <c:pt idx="11">
                  <c:v>87.06</c:v>
                </c:pt>
                <c:pt idx="12">
                  <c:v>87.5</c:v>
                </c:pt>
                <c:pt idx="13">
                  <c:v>87.84</c:v>
                </c:pt>
                <c:pt idx="14">
                  <c:v>88.1</c:v>
                </c:pt>
                <c:pt idx="15">
                  <c:v>88.57</c:v>
                </c:pt>
                <c:pt idx="16">
                  <c:v>90.16</c:v>
                </c:pt>
                <c:pt idx="17">
                  <c:v>90.32</c:v>
                </c:pt>
                <c:pt idx="18">
                  <c:v>90.91</c:v>
                </c:pt>
                <c:pt idx="19">
                  <c:v>91.25</c:v>
                </c:pt>
                <c:pt idx="20">
                  <c:v>91.49</c:v>
                </c:pt>
                <c:pt idx="21">
                  <c:v>91.76</c:v>
                </c:pt>
                <c:pt idx="22">
                  <c:v>91.89</c:v>
                </c:pt>
                <c:pt idx="23">
                  <c:v>92.05</c:v>
                </c:pt>
                <c:pt idx="24">
                  <c:v>92.08</c:v>
                </c:pt>
                <c:pt idx="25">
                  <c:v>92.5</c:v>
                </c:pt>
                <c:pt idx="26">
                  <c:v>92.5</c:v>
                </c:pt>
                <c:pt idx="27">
                  <c:v>92.78</c:v>
                </c:pt>
                <c:pt idx="28">
                  <c:v>93.33</c:v>
                </c:pt>
                <c:pt idx="29">
                  <c:v>93.33</c:v>
                </c:pt>
                <c:pt idx="30">
                  <c:v>93.42</c:v>
                </c:pt>
                <c:pt idx="31">
                  <c:v>93.44</c:v>
                </c:pt>
                <c:pt idx="32">
                  <c:v>93.48</c:v>
                </c:pt>
                <c:pt idx="33">
                  <c:v>95</c:v>
                </c:pt>
                <c:pt idx="34">
                  <c:v>95.83</c:v>
                </c:pt>
                <c:pt idx="35">
                  <c:v>96.41</c:v>
                </c:pt>
                <c:pt idx="36">
                  <c:v>96.49</c:v>
                </c:pt>
                <c:pt idx="37">
                  <c:v>96.51</c:v>
                </c:pt>
                <c:pt idx="38">
                  <c:v>96.77</c:v>
                </c:pt>
                <c:pt idx="39">
                  <c:v>97.22</c:v>
                </c:pt>
                <c:pt idx="40">
                  <c:v>97.7</c:v>
                </c:pt>
                <c:pt idx="41">
                  <c:v>97.75</c:v>
                </c:pt>
                <c:pt idx="42">
                  <c:v>98.08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3B18-4350-987B-42DD20CFFE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CTA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F40-4EA8-A00C-6FFDB658B8F0}"/>
              </c:ext>
            </c:extLst>
          </c:dPt>
          <c:cat>
            <c:strRef>
              <c:f>Sheet1!$A$2:$A$45</c:f>
              <c:strCache>
                <c:ptCount val="44"/>
                <c:pt idx="0">
                  <c:v>Karlovarská krajská nemocnice</c:v>
                </c:pt>
                <c:pt idx="1">
                  <c:v>Uherskohradišťská nemocnice</c:v>
                </c:pt>
                <c:pt idx="2">
                  <c:v>Fakultní nemocnice Plzeň</c:v>
                </c:pt>
                <c:pt idx="3">
                  <c:v>Fakultní nemocnice Brno</c:v>
                </c:pt>
                <c:pt idx="4">
                  <c:v>Nemocnice Břeclav</c:v>
                </c:pt>
                <c:pt idx="5">
                  <c:v>Fakultní nemocnice Olomouc</c:v>
                </c:pt>
                <c:pt idx="6">
                  <c:v>Nemocnice Blansko</c:v>
                </c:pt>
                <c:pt idx="7">
                  <c:v>Oblastní nemocnice Příbram</c:v>
                </c:pt>
                <c:pt idx="8">
                  <c:v>Oblastní nemocnice Kolín</c:v>
                </c:pt>
                <c:pt idx="9">
                  <c:v>Nemocnice Česká Lípa</c:v>
                </c:pt>
                <c:pt idx="10">
                  <c:v>Nemocnice Vyškov</c:v>
                </c:pt>
                <c:pt idx="11">
                  <c:v>Fakultní nemocnice Královské Vinohrady</c:v>
                </c:pt>
                <c:pt idx="12">
                  <c:v>Nemocnice Děčín</c:v>
                </c:pt>
                <c:pt idx="13">
                  <c:v>Nemocnice Nové Město na Moravě</c:v>
                </c:pt>
                <c:pt idx="14">
                  <c:v>Nemocnice Třinec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Nemocnice Sokolov</c:v>
                </c:pt>
                <c:pt idx="18">
                  <c:v>Klaudiánova nemocnice</c:v>
                </c:pt>
                <c:pt idx="19">
                  <c:v>Nemocnice Jindřichův Hradec</c:v>
                </c:pt>
                <c:pt idx="20">
                  <c:v>Nemocnice Pardubického kraje</c:v>
                </c:pt>
                <c:pt idx="21">
                  <c:v>Fakultní nemocnice Ostrava</c:v>
                </c:pt>
                <c:pt idx="22">
                  <c:v>Ústřední vojenská nemocnice v Praze</c:v>
                </c:pt>
                <c:pt idx="23">
                  <c:v>Czech Republic</c:v>
                </c:pt>
                <c:pt idx="24">
                  <c:v>Oblastní nemocnice Kladno</c:v>
                </c:pt>
                <c:pt idx="25">
                  <c:v>Krajská nemocnice Liberec</c:v>
                </c:pt>
                <c:pt idx="26">
                  <c:v>Karvinská hornická nemocnice</c:v>
                </c:pt>
                <c:pt idx="27">
                  <c:v>Všeobecná fakultní nemocnice v Praze </c:v>
                </c:pt>
                <c:pt idx="28">
                  <c:v>Městská nemocnice Ostrava</c:v>
                </c:pt>
                <c:pt idx="29">
                  <c:v>Nemocnice Chomutov</c:v>
                </c:pt>
                <c:pt idx="30">
                  <c:v>Thomayerova nemocnice</c:v>
                </c:pt>
                <c:pt idx="31">
                  <c:v>Nemocnice Jihlava</c:v>
                </c:pt>
                <c:pt idx="32">
                  <c:v>Fakultní nemocnice u sv. Anny v Brně</c:v>
                </c:pt>
                <c:pt idx="33">
                  <c:v>Fakultní nemocnice Hradec Králové</c:v>
                </c:pt>
                <c:pt idx="34">
                  <c:v>Fakultní nemocnice Motol</c:v>
                </c:pt>
                <c:pt idx="35">
                  <c:v>Nemocnice Na Homolce</c:v>
                </c:pt>
                <c:pt idx="36">
                  <c:v>Nemocnice Litoměřice</c:v>
                </c:pt>
                <c:pt idx="37">
                  <c:v>Nemocnice České Budějovice</c:v>
                </c:pt>
                <c:pt idx="38">
                  <c:v>Nemocnice Písek</c:v>
                </c:pt>
                <c:pt idx="39">
                  <c:v>Nemocnice Prostějov</c:v>
                </c:pt>
                <c:pt idx="40">
                  <c:v>Nemocnice Teplice</c:v>
                </c:pt>
                <c:pt idx="41">
                  <c:v>Oblastní nemocnice Náchod</c:v>
                </c:pt>
                <c:pt idx="42">
                  <c:v>Masarykova nemocnice v Ústí nad Labem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16.670000000000002</c:v>
                </c:pt>
                <c:pt idx="7">
                  <c:v>16.670000000000002</c:v>
                </c:pt>
                <c:pt idx="8">
                  <c:v>18.18</c:v>
                </c:pt>
                <c:pt idx="9">
                  <c:v>20</c:v>
                </c:pt>
                <c:pt idx="10">
                  <c:v>28.57</c:v>
                </c:pt>
                <c:pt idx="11">
                  <c:v>30</c:v>
                </c:pt>
                <c:pt idx="12">
                  <c:v>33.33</c:v>
                </c:pt>
                <c:pt idx="13">
                  <c:v>33.33</c:v>
                </c:pt>
                <c:pt idx="14">
                  <c:v>33.33</c:v>
                </c:pt>
                <c:pt idx="15">
                  <c:v>35.71</c:v>
                </c:pt>
                <c:pt idx="16">
                  <c:v>36.36</c:v>
                </c:pt>
                <c:pt idx="17">
                  <c:v>40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52</c:v>
                </c:pt>
                <c:pt idx="22">
                  <c:v>55</c:v>
                </c:pt>
                <c:pt idx="23">
                  <c:v>57.02</c:v>
                </c:pt>
                <c:pt idx="24">
                  <c:v>60</c:v>
                </c:pt>
                <c:pt idx="25">
                  <c:v>60</c:v>
                </c:pt>
                <c:pt idx="26">
                  <c:v>62.5</c:v>
                </c:pt>
                <c:pt idx="27">
                  <c:v>63.64</c:v>
                </c:pt>
                <c:pt idx="28">
                  <c:v>66.67</c:v>
                </c:pt>
                <c:pt idx="29">
                  <c:v>66.67</c:v>
                </c:pt>
                <c:pt idx="30">
                  <c:v>66.67</c:v>
                </c:pt>
                <c:pt idx="31">
                  <c:v>75</c:v>
                </c:pt>
                <c:pt idx="32">
                  <c:v>75</c:v>
                </c:pt>
                <c:pt idx="33">
                  <c:v>77.78</c:v>
                </c:pt>
                <c:pt idx="34">
                  <c:v>77.78</c:v>
                </c:pt>
                <c:pt idx="35">
                  <c:v>85.72</c:v>
                </c:pt>
                <c:pt idx="36">
                  <c:v>90.91</c:v>
                </c:pt>
                <c:pt idx="37">
                  <c:v>96.15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9F40-4EA8-A00C-6FFDB658B8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F40-4EA8-A00C-6FFDB658B8F0}"/>
              </c:ext>
            </c:extLst>
          </c:dPt>
          <c:cat>
            <c:strRef>
              <c:f>Sheet1!$A$2:$A$45</c:f>
              <c:strCache>
                <c:ptCount val="44"/>
                <c:pt idx="0">
                  <c:v>Karlovarská krajská nemocnice</c:v>
                </c:pt>
                <c:pt idx="1">
                  <c:v>Uherskohradišťská nemocnice</c:v>
                </c:pt>
                <c:pt idx="2">
                  <c:v>Fakultní nemocnice Plzeň</c:v>
                </c:pt>
                <c:pt idx="3">
                  <c:v>Fakultní nemocnice Brno</c:v>
                </c:pt>
                <c:pt idx="4">
                  <c:v>Nemocnice Břeclav</c:v>
                </c:pt>
                <c:pt idx="5">
                  <c:v>Fakultní nemocnice Olomouc</c:v>
                </c:pt>
                <c:pt idx="6">
                  <c:v>Nemocnice Blansko</c:v>
                </c:pt>
                <c:pt idx="7">
                  <c:v>Oblastní nemocnice Příbram</c:v>
                </c:pt>
                <c:pt idx="8">
                  <c:v>Oblastní nemocnice Kolín</c:v>
                </c:pt>
                <c:pt idx="9">
                  <c:v>Nemocnice Česká Lípa</c:v>
                </c:pt>
                <c:pt idx="10">
                  <c:v>Nemocnice Vyškov</c:v>
                </c:pt>
                <c:pt idx="11">
                  <c:v>Fakultní nemocnice Královské Vinohrady</c:v>
                </c:pt>
                <c:pt idx="12">
                  <c:v>Nemocnice Děčín</c:v>
                </c:pt>
                <c:pt idx="13">
                  <c:v>Nemocnice Nové Město na Moravě</c:v>
                </c:pt>
                <c:pt idx="14">
                  <c:v>Nemocnice Třinec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Nemocnice Sokolov</c:v>
                </c:pt>
                <c:pt idx="18">
                  <c:v>Klaudiánova nemocnice</c:v>
                </c:pt>
                <c:pt idx="19">
                  <c:v>Nemocnice Jindřichův Hradec</c:v>
                </c:pt>
                <c:pt idx="20">
                  <c:v>Nemocnice Pardubického kraje</c:v>
                </c:pt>
                <c:pt idx="21">
                  <c:v>Fakultní nemocnice Ostrava</c:v>
                </c:pt>
                <c:pt idx="22">
                  <c:v>Ústřední vojenská nemocnice v Praze</c:v>
                </c:pt>
                <c:pt idx="23">
                  <c:v>Czech Republic</c:v>
                </c:pt>
                <c:pt idx="24">
                  <c:v>Oblastní nemocnice Kladno</c:v>
                </c:pt>
                <c:pt idx="25">
                  <c:v>Krajská nemocnice Liberec</c:v>
                </c:pt>
                <c:pt idx="26">
                  <c:v>Karvinská hornická nemocnice</c:v>
                </c:pt>
                <c:pt idx="27">
                  <c:v>Všeobecná fakultní nemocnice v Praze </c:v>
                </c:pt>
                <c:pt idx="28">
                  <c:v>Městská nemocnice Ostrava</c:v>
                </c:pt>
                <c:pt idx="29">
                  <c:v>Nemocnice Chomutov</c:v>
                </c:pt>
                <c:pt idx="30">
                  <c:v>Thomayerova nemocnice</c:v>
                </c:pt>
                <c:pt idx="31">
                  <c:v>Nemocnice Jihlava</c:v>
                </c:pt>
                <c:pt idx="32">
                  <c:v>Fakultní nemocnice u sv. Anny v Brně</c:v>
                </c:pt>
                <c:pt idx="33">
                  <c:v>Fakultní nemocnice Hradec Králové</c:v>
                </c:pt>
                <c:pt idx="34">
                  <c:v>Fakultní nemocnice Motol</c:v>
                </c:pt>
                <c:pt idx="35">
                  <c:v>Nemocnice Na Homolce</c:v>
                </c:pt>
                <c:pt idx="36">
                  <c:v>Nemocnice Litoměřice</c:v>
                </c:pt>
                <c:pt idx="37">
                  <c:v>Nemocnice České Budějovice</c:v>
                </c:pt>
                <c:pt idx="38">
                  <c:v>Nemocnice Písek</c:v>
                </c:pt>
                <c:pt idx="39">
                  <c:v>Nemocnice Prostějov</c:v>
                </c:pt>
                <c:pt idx="40">
                  <c:v>Nemocnice Teplice</c:v>
                </c:pt>
                <c:pt idx="41">
                  <c:v>Oblastní nemocnice Náchod</c:v>
                </c:pt>
                <c:pt idx="42">
                  <c:v>Masarykova nemocnice v Ústí nad Labem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9.09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11.11</c:v>
                </c:pt>
                <c:pt idx="15">
                  <c:v>7.14</c:v>
                </c:pt>
                <c:pt idx="16">
                  <c:v>9.09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</c:v>
                </c:pt>
                <c:pt idx="21">
                  <c:v>0</c:v>
                </c:pt>
                <c:pt idx="22">
                  <c:v>5</c:v>
                </c:pt>
                <c:pt idx="23">
                  <c:v>4.01</c:v>
                </c:pt>
                <c:pt idx="24">
                  <c:v>0</c:v>
                </c:pt>
                <c:pt idx="25">
                  <c:v>20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11.11</c:v>
                </c:pt>
                <c:pt idx="30">
                  <c:v>11.11</c:v>
                </c:pt>
                <c:pt idx="31">
                  <c:v>8.33</c:v>
                </c:pt>
                <c:pt idx="32">
                  <c:v>16.670000000000002</c:v>
                </c:pt>
                <c:pt idx="33">
                  <c:v>0</c:v>
                </c:pt>
                <c:pt idx="34">
                  <c:v>11.11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9F40-4EA8-A00C-6FFDB658B8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DSA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F40-4EA8-A00C-6FFDB658B8F0}"/>
              </c:ext>
            </c:extLst>
          </c:dPt>
          <c:cat>
            <c:strRef>
              <c:f>Sheet1!$A$2:$A$45</c:f>
              <c:strCache>
                <c:ptCount val="44"/>
                <c:pt idx="0">
                  <c:v>Karlovarská krajská nemocnice</c:v>
                </c:pt>
                <c:pt idx="1">
                  <c:v>Uherskohradišťská nemocnice</c:v>
                </c:pt>
                <c:pt idx="2">
                  <c:v>Fakultní nemocnice Plzeň</c:v>
                </c:pt>
                <c:pt idx="3">
                  <c:v>Fakultní nemocnice Brno</c:v>
                </c:pt>
                <c:pt idx="4">
                  <c:v>Nemocnice Břeclav</c:v>
                </c:pt>
                <c:pt idx="5">
                  <c:v>Fakultní nemocnice Olomouc</c:v>
                </c:pt>
                <c:pt idx="6">
                  <c:v>Nemocnice Blansko</c:v>
                </c:pt>
                <c:pt idx="7">
                  <c:v>Oblastní nemocnice Příbram</c:v>
                </c:pt>
                <c:pt idx="8">
                  <c:v>Oblastní nemocnice Kolín</c:v>
                </c:pt>
                <c:pt idx="9">
                  <c:v>Nemocnice Česká Lípa</c:v>
                </c:pt>
                <c:pt idx="10">
                  <c:v>Nemocnice Vyškov</c:v>
                </c:pt>
                <c:pt idx="11">
                  <c:v>Fakultní nemocnice Královské Vinohrady</c:v>
                </c:pt>
                <c:pt idx="12">
                  <c:v>Nemocnice Děčín</c:v>
                </c:pt>
                <c:pt idx="13">
                  <c:v>Nemocnice Nové Město na Moravě</c:v>
                </c:pt>
                <c:pt idx="14">
                  <c:v>Nemocnice Třinec</c:v>
                </c:pt>
                <c:pt idx="15">
                  <c:v>Krajská nemocnice T.Bati ve Zlíně</c:v>
                </c:pt>
                <c:pt idx="16">
                  <c:v>Vítkovická nemocnice</c:v>
                </c:pt>
                <c:pt idx="17">
                  <c:v>Nemocnice Sokolov</c:v>
                </c:pt>
                <c:pt idx="18">
                  <c:v>Klaudiánova nemocnice</c:v>
                </c:pt>
                <c:pt idx="19">
                  <c:v>Nemocnice Jindřichův Hradec</c:v>
                </c:pt>
                <c:pt idx="20">
                  <c:v>Nemocnice Pardubického kraje</c:v>
                </c:pt>
                <c:pt idx="21">
                  <c:v>Fakultní nemocnice Ostrava</c:v>
                </c:pt>
                <c:pt idx="22">
                  <c:v>Ústřední vojenská nemocnice v Praze</c:v>
                </c:pt>
                <c:pt idx="23">
                  <c:v>Czech Republic</c:v>
                </c:pt>
                <c:pt idx="24">
                  <c:v>Oblastní nemocnice Kladno</c:v>
                </c:pt>
                <c:pt idx="25">
                  <c:v>Krajská nemocnice Liberec</c:v>
                </c:pt>
                <c:pt idx="26">
                  <c:v>Karvinská hornická nemocnice</c:v>
                </c:pt>
                <c:pt idx="27">
                  <c:v>Všeobecná fakultní nemocnice v Praze </c:v>
                </c:pt>
                <c:pt idx="28">
                  <c:v>Městská nemocnice Ostrava</c:v>
                </c:pt>
                <c:pt idx="29">
                  <c:v>Nemocnice Chomutov</c:v>
                </c:pt>
                <c:pt idx="30">
                  <c:v>Thomayerova nemocnice</c:v>
                </c:pt>
                <c:pt idx="31">
                  <c:v>Nemocnice Jihlava</c:v>
                </c:pt>
                <c:pt idx="32">
                  <c:v>Fakultní nemocnice u sv. Anny v Brně</c:v>
                </c:pt>
                <c:pt idx="33">
                  <c:v>Fakultní nemocnice Hradec Králové</c:v>
                </c:pt>
                <c:pt idx="34">
                  <c:v>Fakultní nemocnice Motol</c:v>
                </c:pt>
                <c:pt idx="35">
                  <c:v>Nemocnice Na Homolce</c:v>
                </c:pt>
                <c:pt idx="36">
                  <c:v>Nemocnice Litoměřice</c:v>
                </c:pt>
                <c:pt idx="37">
                  <c:v>Nemocnice České Budějovice</c:v>
                </c:pt>
                <c:pt idx="38">
                  <c:v>Nemocnice Písek</c:v>
                </c:pt>
                <c:pt idx="39">
                  <c:v>Nemocnice Prostějov</c:v>
                </c:pt>
                <c:pt idx="40">
                  <c:v>Nemocnice Teplice</c:v>
                </c:pt>
                <c:pt idx="41">
                  <c:v>Oblastní nemocnice Náchod</c:v>
                </c:pt>
                <c:pt idx="42">
                  <c:v>Masarykova nemocnice v Ústí nad Labem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16.670000000000002</c:v>
                </c:pt>
                <c:pt idx="8">
                  <c:v>9.09</c:v>
                </c:pt>
                <c:pt idx="9">
                  <c:v>0</c:v>
                </c:pt>
                <c:pt idx="10">
                  <c:v>0</c:v>
                </c:pt>
                <c:pt idx="11">
                  <c:v>20</c:v>
                </c:pt>
                <c:pt idx="12">
                  <c:v>0</c:v>
                </c:pt>
                <c:pt idx="13">
                  <c:v>16.670000000000002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24</c:v>
                </c:pt>
                <c:pt idx="22">
                  <c:v>40</c:v>
                </c:pt>
                <c:pt idx="23">
                  <c:v>6.87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11.11</c:v>
                </c:pt>
                <c:pt idx="34">
                  <c:v>11.11</c:v>
                </c:pt>
                <c:pt idx="35">
                  <c:v>14.28</c:v>
                </c:pt>
                <c:pt idx="36">
                  <c:v>0</c:v>
                </c:pt>
                <c:pt idx="37">
                  <c:v>3.85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9F40-4EA8-A00C-6FFDB658B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2F-4D9F-B9AC-40BA401277B1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Nové Město na Moravě</c:v>
                </c:pt>
                <c:pt idx="1">
                  <c:v>Nemocnice Břeclav</c:v>
                </c:pt>
                <c:pt idx="2">
                  <c:v>Nemocnice Česká Lípa</c:v>
                </c:pt>
                <c:pt idx="3">
                  <c:v>Nemocnice Třinec</c:v>
                </c:pt>
                <c:pt idx="4">
                  <c:v>Vítkovická nemocnice</c:v>
                </c:pt>
                <c:pt idx="5">
                  <c:v>Karvinská hornická nemocnice</c:v>
                </c:pt>
                <c:pt idx="6">
                  <c:v>Nemocnice Blansko</c:v>
                </c:pt>
                <c:pt idx="7">
                  <c:v>Thomayerova nemocnice</c:v>
                </c:pt>
                <c:pt idx="8">
                  <c:v>Nemocnice Jindřichův Hradec</c:v>
                </c:pt>
                <c:pt idx="9">
                  <c:v>Klaudiánova nemocnice</c:v>
                </c:pt>
                <c:pt idx="10">
                  <c:v>Nemocnice Pardubického kraje</c:v>
                </c:pt>
                <c:pt idx="11">
                  <c:v>Nemocnice Vyškov</c:v>
                </c:pt>
                <c:pt idx="12">
                  <c:v>Sdružené zdravotnické zařízení Krnov</c:v>
                </c:pt>
                <c:pt idx="13">
                  <c:v>Městská nemocnice Ostrava</c:v>
                </c:pt>
                <c:pt idx="14">
                  <c:v>Nemocnice Prostějov</c:v>
                </c:pt>
                <c:pt idx="15">
                  <c:v>Oblastní nemocnice Náchod</c:v>
                </c:pt>
                <c:pt idx="16">
                  <c:v>Oblastní nemocnice Příbram</c:v>
                </c:pt>
                <c:pt idx="17">
                  <c:v>Nemocnice Písek</c:v>
                </c:pt>
                <c:pt idx="18">
                  <c:v>Oblastní nemocnice Kladno</c:v>
                </c:pt>
                <c:pt idx="19">
                  <c:v>Oblastní nemocnice Kolín</c:v>
                </c:pt>
                <c:pt idx="20">
                  <c:v>Uherskohradišťská nemocnice</c:v>
                </c:pt>
                <c:pt idx="21">
                  <c:v>Nemocnice Sokolov</c:v>
                </c:pt>
                <c:pt idx="22">
                  <c:v>Krajská nemocnice T.Bati ve Zlíně</c:v>
                </c:pt>
                <c:pt idx="23">
                  <c:v>Fakultní nemocnice Hradec Králové</c:v>
                </c:pt>
                <c:pt idx="24">
                  <c:v>Karlovarská krajská nemocnice</c:v>
                </c:pt>
                <c:pt idx="25">
                  <c:v>Nemocnice Teplice</c:v>
                </c:pt>
                <c:pt idx="26">
                  <c:v>Czech Republic</c:v>
                </c:pt>
                <c:pt idx="27">
                  <c:v>Všeobecná fakultní nemocnice v Praze </c:v>
                </c:pt>
                <c:pt idx="28">
                  <c:v>Nemocnice Jihlava</c:v>
                </c:pt>
                <c:pt idx="29">
                  <c:v>Nemocnice Chomutov</c:v>
                </c:pt>
                <c:pt idx="30">
                  <c:v>Nemocnice České Budějovice</c:v>
                </c:pt>
                <c:pt idx="31">
                  <c:v>Nemocnice Litoměřice</c:v>
                </c:pt>
                <c:pt idx="32">
                  <c:v>Fakultní nemocnice Ostrava</c:v>
                </c:pt>
                <c:pt idx="33">
                  <c:v>Fakultní nemocnice Královské Vinohrady</c:v>
                </c:pt>
                <c:pt idx="34">
                  <c:v>Fakultní nemocnice u sv. Anny v Brně</c:v>
                </c:pt>
                <c:pt idx="35">
                  <c:v>Fakultní nemocnice Motol</c:v>
                </c:pt>
                <c:pt idx="36">
                  <c:v>Nemocnice Děčín</c:v>
                </c:pt>
                <c:pt idx="37">
                  <c:v>Masarykova nemocnice v Ústí nad Labem</c:v>
                </c:pt>
                <c:pt idx="38">
                  <c:v>Krajská nemocnice Liberec</c:v>
                </c:pt>
                <c:pt idx="39">
                  <c:v>Nemocnice Na Homolce</c:v>
                </c:pt>
                <c:pt idx="40">
                  <c:v>Fakultní nemocnice Brno</c:v>
                </c:pt>
                <c:pt idx="41">
                  <c:v>Ústřední vojenská nemocnice v Praze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6.67</c:v>
                </c:pt>
                <c:pt idx="1">
                  <c:v>5.41</c:v>
                </c:pt>
                <c:pt idx="2">
                  <c:v>8.33</c:v>
                </c:pt>
                <c:pt idx="3">
                  <c:v>16.670000000000002</c:v>
                </c:pt>
                <c:pt idx="4">
                  <c:v>11.69</c:v>
                </c:pt>
                <c:pt idx="5">
                  <c:v>21.54</c:v>
                </c:pt>
                <c:pt idx="6">
                  <c:v>21.05</c:v>
                </c:pt>
                <c:pt idx="7">
                  <c:v>18.97</c:v>
                </c:pt>
                <c:pt idx="8">
                  <c:v>17.86</c:v>
                </c:pt>
                <c:pt idx="9">
                  <c:v>21.43</c:v>
                </c:pt>
                <c:pt idx="10">
                  <c:v>19.440000000000001</c:v>
                </c:pt>
                <c:pt idx="11">
                  <c:v>25</c:v>
                </c:pt>
                <c:pt idx="12">
                  <c:v>26.09</c:v>
                </c:pt>
                <c:pt idx="13">
                  <c:v>25</c:v>
                </c:pt>
                <c:pt idx="14">
                  <c:v>23.53</c:v>
                </c:pt>
                <c:pt idx="15">
                  <c:v>22.5</c:v>
                </c:pt>
                <c:pt idx="16">
                  <c:v>19.350000000000001</c:v>
                </c:pt>
                <c:pt idx="17">
                  <c:v>21.05</c:v>
                </c:pt>
                <c:pt idx="18">
                  <c:v>29.63</c:v>
                </c:pt>
                <c:pt idx="19">
                  <c:v>22.03</c:v>
                </c:pt>
                <c:pt idx="20">
                  <c:v>27.69</c:v>
                </c:pt>
                <c:pt idx="21">
                  <c:v>27.78</c:v>
                </c:pt>
                <c:pt idx="22">
                  <c:v>34.78</c:v>
                </c:pt>
                <c:pt idx="23">
                  <c:v>18.18</c:v>
                </c:pt>
                <c:pt idx="24">
                  <c:v>31.71</c:v>
                </c:pt>
                <c:pt idx="25">
                  <c:v>30.3</c:v>
                </c:pt>
                <c:pt idx="26">
                  <c:v>26.03</c:v>
                </c:pt>
                <c:pt idx="27">
                  <c:v>28.12</c:v>
                </c:pt>
                <c:pt idx="28">
                  <c:v>34.880000000000003</c:v>
                </c:pt>
                <c:pt idx="29">
                  <c:v>36.840000000000003</c:v>
                </c:pt>
                <c:pt idx="30">
                  <c:v>21.88</c:v>
                </c:pt>
                <c:pt idx="31">
                  <c:v>26.67</c:v>
                </c:pt>
                <c:pt idx="32">
                  <c:v>28.57</c:v>
                </c:pt>
                <c:pt idx="33">
                  <c:v>20</c:v>
                </c:pt>
                <c:pt idx="34">
                  <c:v>25.68</c:v>
                </c:pt>
                <c:pt idx="35">
                  <c:v>27.27</c:v>
                </c:pt>
                <c:pt idx="36">
                  <c:v>33.33</c:v>
                </c:pt>
                <c:pt idx="37">
                  <c:v>26.51</c:v>
                </c:pt>
                <c:pt idx="38">
                  <c:v>45</c:v>
                </c:pt>
                <c:pt idx="39">
                  <c:v>28.81</c:v>
                </c:pt>
                <c:pt idx="40">
                  <c:v>35</c:v>
                </c:pt>
                <c:pt idx="41">
                  <c:v>30.23</c:v>
                </c:pt>
                <c:pt idx="42">
                  <c:v>65</c:v>
                </c:pt>
                <c:pt idx="43">
                  <c:v>51.61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832F-4D9F-B9AC-40BA401277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32F-4D9F-B9AC-40BA401277B1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Nové Město na Moravě</c:v>
                </c:pt>
                <c:pt idx="1">
                  <c:v>Nemocnice Břeclav</c:v>
                </c:pt>
                <c:pt idx="2">
                  <c:v>Nemocnice Česká Lípa</c:v>
                </c:pt>
                <c:pt idx="3">
                  <c:v>Nemocnice Třinec</c:v>
                </c:pt>
                <c:pt idx="4">
                  <c:v>Vítkovická nemocnice</c:v>
                </c:pt>
                <c:pt idx="5">
                  <c:v>Karvinská hornická nemocnice</c:v>
                </c:pt>
                <c:pt idx="6">
                  <c:v>Nemocnice Blansko</c:v>
                </c:pt>
                <c:pt idx="7">
                  <c:v>Thomayerova nemocnice</c:v>
                </c:pt>
                <c:pt idx="8">
                  <c:v>Nemocnice Jindřichův Hradec</c:v>
                </c:pt>
                <c:pt idx="9">
                  <c:v>Klaudiánova nemocnice</c:v>
                </c:pt>
                <c:pt idx="10">
                  <c:v>Nemocnice Pardubického kraje</c:v>
                </c:pt>
                <c:pt idx="11">
                  <c:v>Nemocnice Vyškov</c:v>
                </c:pt>
                <c:pt idx="12">
                  <c:v>Sdružené zdravotnické zařízení Krnov</c:v>
                </c:pt>
                <c:pt idx="13">
                  <c:v>Městská nemocnice Ostrava</c:v>
                </c:pt>
                <c:pt idx="14">
                  <c:v>Nemocnice Prostějov</c:v>
                </c:pt>
                <c:pt idx="15">
                  <c:v>Oblastní nemocnice Náchod</c:v>
                </c:pt>
                <c:pt idx="16">
                  <c:v>Oblastní nemocnice Příbram</c:v>
                </c:pt>
                <c:pt idx="17">
                  <c:v>Nemocnice Písek</c:v>
                </c:pt>
                <c:pt idx="18">
                  <c:v>Oblastní nemocnice Kladno</c:v>
                </c:pt>
                <c:pt idx="19">
                  <c:v>Oblastní nemocnice Kolín</c:v>
                </c:pt>
                <c:pt idx="20">
                  <c:v>Uherskohradišťská nemocnice</c:v>
                </c:pt>
                <c:pt idx="21">
                  <c:v>Nemocnice Sokolov</c:v>
                </c:pt>
                <c:pt idx="22">
                  <c:v>Krajská nemocnice T.Bati ve Zlíně</c:v>
                </c:pt>
                <c:pt idx="23">
                  <c:v>Fakultní nemocnice Hradec Králové</c:v>
                </c:pt>
                <c:pt idx="24">
                  <c:v>Karlovarská krajská nemocnice</c:v>
                </c:pt>
                <c:pt idx="25">
                  <c:v>Nemocnice Teplice</c:v>
                </c:pt>
                <c:pt idx="26">
                  <c:v>Czech Republic</c:v>
                </c:pt>
                <c:pt idx="27">
                  <c:v>Všeobecná fakultní nemocnice v Praze </c:v>
                </c:pt>
                <c:pt idx="28">
                  <c:v>Nemocnice Jihlava</c:v>
                </c:pt>
                <c:pt idx="29">
                  <c:v>Nemocnice Chomutov</c:v>
                </c:pt>
                <c:pt idx="30">
                  <c:v>Nemocnice České Budějovice</c:v>
                </c:pt>
                <c:pt idx="31">
                  <c:v>Nemocnice Litoměřice</c:v>
                </c:pt>
                <c:pt idx="32">
                  <c:v>Fakultní nemocnice Ostrava</c:v>
                </c:pt>
                <c:pt idx="33">
                  <c:v>Fakultní nemocnice Královské Vinohrady</c:v>
                </c:pt>
                <c:pt idx="34">
                  <c:v>Fakultní nemocnice u sv. Anny v Brně</c:v>
                </c:pt>
                <c:pt idx="35">
                  <c:v>Fakultní nemocnice Motol</c:v>
                </c:pt>
                <c:pt idx="36">
                  <c:v>Nemocnice Děčín</c:v>
                </c:pt>
                <c:pt idx="37">
                  <c:v>Masarykova nemocnice v Ústí nad Labem</c:v>
                </c:pt>
                <c:pt idx="38">
                  <c:v>Krajská nemocnice Liberec</c:v>
                </c:pt>
                <c:pt idx="39">
                  <c:v>Nemocnice Na Homolce</c:v>
                </c:pt>
                <c:pt idx="40">
                  <c:v>Fakultní nemocnice Brno</c:v>
                </c:pt>
                <c:pt idx="41">
                  <c:v>Ústřední vojenská nemocnice v Praze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4.17</c:v>
                </c:pt>
                <c:pt idx="3">
                  <c:v>0</c:v>
                </c:pt>
                <c:pt idx="4">
                  <c:v>2.6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2.94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4.04</c:v>
                </c:pt>
                <c:pt idx="24">
                  <c:v>0</c:v>
                </c:pt>
                <c:pt idx="25">
                  <c:v>0</c:v>
                </c:pt>
                <c:pt idx="26">
                  <c:v>5.13</c:v>
                </c:pt>
                <c:pt idx="27">
                  <c:v>6.25</c:v>
                </c:pt>
                <c:pt idx="28">
                  <c:v>0</c:v>
                </c:pt>
                <c:pt idx="29">
                  <c:v>0</c:v>
                </c:pt>
                <c:pt idx="30">
                  <c:v>17.190000000000001</c:v>
                </c:pt>
                <c:pt idx="31">
                  <c:v>0</c:v>
                </c:pt>
                <c:pt idx="32">
                  <c:v>14.29</c:v>
                </c:pt>
                <c:pt idx="33">
                  <c:v>14</c:v>
                </c:pt>
                <c:pt idx="34">
                  <c:v>6.76</c:v>
                </c:pt>
                <c:pt idx="35">
                  <c:v>9.09</c:v>
                </c:pt>
                <c:pt idx="36">
                  <c:v>0</c:v>
                </c:pt>
                <c:pt idx="37">
                  <c:v>10.84</c:v>
                </c:pt>
                <c:pt idx="38">
                  <c:v>10</c:v>
                </c:pt>
                <c:pt idx="39">
                  <c:v>13.56</c:v>
                </c:pt>
                <c:pt idx="40">
                  <c:v>11.67</c:v>
                </c:pt>
                <c:pt idx="41">
                  <c:v>20.93</c:v>
                </c:pt>
                <c:pt idx="42">
                  <c:v>17.5</c:v>
                </c:pt>
                <c:pt idx="43">
                  <c:v>22.58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832F-4D9F-B9AC-40BA401277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2F-4D9F-B9AC-40BA401277B1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Nové Město na Moravě</c:v>
                </c:pt>
                <c:pt idx="1">
                  <c:v>Nemocnice Břeclav</c:v>
                </c:pt>
                <c:pt idx="2">
                  <c:v>Nemocnice Česká Lípa</c:v>
                </c:pt>
                <c:pt idx="3">
                  <c:v>Nemocnice Třinec</c:v>
                </c:pt>
                <c:pt idx="4">
                  <c:v>Vítkovická nemocnice</c:v>
                </c:pt>
                <c:pt idx="5">
                  <c:v>Karvinská hornická nemocnice</c:v>
                </c:pt>
                <c:pt idx="6">
                  <c:v>Nemocnice Blansko</c:v>
                </c:pt>
                <c:pt idx="7">
                  <c:v>Thomayerova nemocnice</c:v>
                </c:pt>
                <c:pt idx="8">
                  <c:v>Nemocnice Jindřichův Hradec</c:v>
                </c:pt>
                <c:pt idx="9">
                  <c:v>Klaudiánova nemocnice</c:v>
                </c:pt>
                <c:pt idx="10">
                  <c:v>Nemocnice Pardubického kraje</c:v>
                </c:pt>
                <c:pt idx="11">
                  <c:v>Nemocnice Vyškov</c:v>
                </c:pt>
                <c:pt idx="12">
                  <c:v>Sdružené zdravotnické zařízení Krnov</c:v>
                </c:pt>
                <c:pt idx="13">
                  <c:v>Městská nemocnice Ostrava</c:v>
                </c:pt>
                <c:pt idx="14">
                  <c:v>Nemocnice Prostějov</c:v>
                </c:pt>
                <c:pt idx="15">
                  <c:v>Oblastní nemocnice Náchod</c:v>
                </c:pt>
                <c:pt idx="16">
                  <c:v>Oblastní nemocnice Příbram</c:v>
                </c:pt>
                <c:pt idx="17">
                  <c:v>Nemocnice Písek</c:v>
                </c:pt>
                <c:pt idx="18">
                  <c:v>Oblastní nemocnice Kladno</c:v>
                </c:pt>
                <c:pt idx="19">
                  <c:v>Oblastní nemocnice Kolín</c:v>
                </c:pt>
                <c:pt idx="20">
                  <c:v>Uherskohradišťská nemocnice</c:v>
                </c:pt>
                <c:pt idx="21">
                  <c:v>Nemocnice Sokolov</c:v>
                </c:pt>
                <c:pt idx="22">
                  <c:v>Krajská nemocnice T.Bati ve Zlíně</c:v>
                </c:pt>
                <c:pt idx="23">
                  <c:v>Fakultní nemocnice Hradec Králové</c:v>
                </c:pt>
                <c:pt idx="24">
                  <c:v>Karlovarská krajská nemocnice</c:v>
                </c:pt>
                <c:pt idx="25">
                  <c:v>Nemocnice Teplice</c:v>
                </c:pt>
                <c:pt idx="26">
                  <c:v>Czech Republic</c:v>
                </c:pt>
                <c:pt idx="27">
                  <c:v>Všeobecná fakultní nemocnice v Praze </c:v>
                </c:pt>
                <c:pt idx="28">
                  <c:v>Nemocnice Jihlava</c:v>
                </c:pt>
                <c:pt idx="29">
                  <c:v>Nemocnice Chomutov</c:v>
                </c:pt>
                <c:pt idx="30">
                  <c:v>Nemocnice České Budějovice</c:v>
                </c:pt>
                <c:pt idx="31">
                  <c:v>Nemocnice Litoměřice</c:v>
                </c:pt>
                <c:pt idx="32">
                  <c:v>Fakultní nemocnice Ostrava</c:v>
                </c:pt>
                <c:pt idx="33">
                  <c:v>Fakultní nemocnice Královské Vinohrady</c:v>
                </c:pt>
                <c:pt idx="34">
                  <c:v>Fakultní nemocnice u sv. Anny v Brně</c:v>
                </c:pt>
                <c:pt idx="35">
                  <c:v>Fakultní nemocnice Motol</c:v>
                </c:pt>
                <c:pt idx="36">
                  <c:v>Nemocnice Děčín</c:v>
                </c:pt>
                <c:pt idx="37">
                  <c:v>Masarykova nemocnice v Ústí nad Labem</c:v>
                </c:pt>
                <c:pt idx="38">
                  <c:v>Krajská nemocnice Liberec</c:v>
                </c:pt>
                <c:pt idx="39">
                  <c:v>Nemocnice Na Homolce</c:v>
                </c:pt>
                <c:pt idx="40">
                  <c:v>Fakultní nemocnice Brno</c:v>
                </c:pt>
                <c:pt idx="41">
                  <c:v>Ústřední vojenská nemocnice v Praze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7.07</c:v>
                </c:pt>
                <c:pt idx="24">
                  <c:v>0</c:v>
                </c:pt>
                <c:pt idx="25">
                  <c:v>0</c:v>
                </c:pt>
                <c:pt idx="26">
                  <c:v>2.84</c:v>
                </c:pt>
                <c:pt idx="27">
                  <c:v>6.25</c:v>
                </c:pt>
                <c:pt idx="28">
                  <c:v>0</c:v>
                </c:pt>
                <c:pt idx="29">
                  <c:v>0</c:v>
                </c:pt>
                <c:pt idx="30">
                  <c:v>3.12</c:v>
                </c:pt>
                <c:pt idx="31">
                  <c:v>0</c:v>
                </c:pt>
                <c:pt idx="32">
                  <c:v>1.79</c:v>
                </c:pt>
                <c:pt idx="33">
                  <c:v>14</c:v>
                </c:pt>
                <c:pt idx="34">
                  <c:v>4.05</c:v>
                </c:pt>
                <c:pt idx="35">
                  <c:v>7.79</c:v>
                </c:pt>
                <c:pt idx="36">
                  <c:v>0</c:v>
                </c:pt>
                <c:pt idx="37">
                  <c:v>2.41</c:v>
                </c:pt>
                <c:pt idx="38">
                  <c:v>3.33</c:v>
                </c:pt>
                <c:pt idx="39">
                  <c:v>6.78</c:v>
                </c:pt>
                <c:pt idx="40">
                  <c:v>15</c:v>
                </c:pt>
                <c:pt idx="41">
                  <c:v>2.33</c:v>
                </c:pt>
                <c:pt idx="42">
                  <c:v>7.5</c:v>
                </c:pt>
                <c:pt idx="43">
                  <c:v>25.81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832F-4D9F-B9AC-40BA401277B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6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32F-4D9F-B9AC-40BA401277B1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Nové Město na Moravě</c:v>
                </c:pt>
                <c:pt idx="1">
                  <c:v>Nemocnice Břeclav</c:v>
                </c:pt>
                <c:pt idx="2">
                  <c:v>Nemocnice Česká Lípa</c:v>
                </c:pt>
                <c:pt idx="3">
                  <c:v>Nemocnice Třinec</c:v>
                </c:pt>
                <c:pt idx="4">
                  <c:v>Vítkovická nemocnice</c:v>
                </c:pt>
                <c:pt idx="5">
                  <c:v>Karvinská hornická nemocnice</c:v>
                </c:pt>
                <c:pt idx="6">
                  <c:v>Nemocnice Blansko</c:v>
                </c:pt>
                <c:pt idx="7">
                  <c:v>Thomayerova nemocnice</c:v>
                </c:pt>
                <c:pt idx="8">
                  <c:v>Nemocnice Jindřichův Hradec</c:v>
                </c:pt>
                <c:pt idx="9">
                  <c:v>Klaudiánova nemocnice</c:v>
                </c:pt>
                <c:pt idx="10">
                  <c:v>Nemocnice Pardubického kraje</c:v>
                </c:pt>
                <c:pt idx="11">
                  <c:v>Nemocnice Vyškov</c:v>
                </c:pt>
                <c:pt idx="12">
                  <c:v>Sdružené zdravotnické zařízení Krnov</c:v>
                </c:pt>
                <c:pt idx="13">
                  <c:v>Městská nemocnice Ostrava</c:v>
                </c:pt>
                <c:pt idx="14">
                  <c:v>Nemocnice Prostějov</c:v>
                </c:pt>
                <c:pt idx="15">
                  <c:v>Oblastní nemocnice Náchod</c:v>
                </c:pt>
                <c:pt idx="16">
                  <c:v>Oblastní nemocnice Příbram</c:v>
                </c:pt>
                <c:pt idx="17">
                  <c:v>Nemocnice Písek</c:v>
                </c:pt>
                <c:pt idx="18">
                  <c:v>Oblastní nemocnice Kladno</c:v>
                </c:pt>
                <c:pt idx="19">
                  <c:v>Oblastní nemocnice Kolín</c:v>
                </c:pt>
                <c:pt idx="20">
                  <c:v>Uherskohradišťská nemocnice</c:v>
                </c:pt>
                <c:pt idx="21">
                  <c:v>Nemocnice Sokolov</c:v>
                </c:pt>
                <c:pt idx="22">
                  <c:v>Krajská nemocnice T.Bati ve Zlíně</c:v>
                </c:pt>
                <c:pt idx="23">
                  <c:v>Fakultní nemocnice Hradec Králové</c:v>
                </c:pt>
                <c:pt idx="24">
                  <c:v>Karlovarská krajská nemocnice</c:v>
                </c:pt>
                <c:pt idx="25">
                  <c:v>Nemocnice Teplice</c:v>
                </c:pt>
                <c:pt idx="26">
                  <c:v>Czech Republic</c:v>
                </c:pt>
                <c:pt idx="27">
                  <c:v>Všeobecná fakultní nemocnice v Praze </c:v>
                </c:pt>
                <c:pt idx="28">
                  <c:v>Nemocnice Jihlava</c:v>
                </c:pt>
                <c:pt idx="29">
                  <c:v>Nemocnice Chomutov</c:v>
                </c:pt>
                <c:pt idx="30">
                  <c:v>Nemocnice České Budějovice</c:v>
                </c:pt>
                <c:pt idx="31">
                  <c:v>Nemocnice Litoměřice</c:v>
                </c:pt>
                <c:pt idx="32">
                  <c:v>Fakultní nemocnice Ostrava</c:v>
                </c:pt>
                <c:pt idx="33">
                  <c:v>Fakultní nemocnice Královské Vinohrady</c:v>
                </c:pt>
                <c:pt idx="34">
                  <c:v>Fakultní nemocnice u sv. Anny v Brně</c:v>
                </c:pt>
                <c:pt idx="35">
                  <c:v>Fakultní nemocnice Motol</c:v>
                </c:pt>
                <c:pt idx="36">
                  <c:v>Nemocnice Děčín</c:v>
                </c:pt>
                <c:pt idx="37">
                  <c:v>Masarykova nemocnice v Ústí nad Labem</c:v>
                </c:pt>
                <c:pt idx="38">
                  <c:v>Krajská nemocnice Liberec</c:v>
                </c:pt>
                <c:pt idx="39">
                  <c:v>Nemocnice Na Homolce</c:v>
                </c:pt>
                <c:pt idx="40">
                  <c:v>Fakultní nemocnice Brno</c:v>
                </c:pt>
                <c:pt idx="41">
                  <c:v>Ústřední vojenská nemocnice v Praze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0</c:v>
                </c:pt>
                <c:pt idx="1">
                  <c:v>8.11</c:v>
                </c:pt>
                <c:pt idx="2">
                  <c:v>4.17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1.72</c:v>
                </c:pt>
                <c:pt idx="8">
                  <c:v>0</c:v>
                </c:pt>
                <c:pt idx="9">
                  <c:v>2.38</c:v>
                </c:pt>
                <c:pt idx="10">
                  <c:v>5.56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</c:v>
                </c:pt>
                <c:pt idx="16">
                  <c:v>6.45</c:v>
                </c:pt>
                <c:pt idx="17">
                  <c:v>7.89</c:v>
                </c:pt>
                <c:pt idx="18">
                  <c:v>0</c:v>
                </c:pt>
                <c:pt idx="19">
                  <c:v>6.78</c:v>
                </c:pt>
                <c:pt idx="20">
                  <c:v>4.62</c:v>
                </c:pt>
                <c:pt idx="21">
                  <c:v>5.56</c:v>
                </c:pt>
                <c:pt idx="22">
                  <c:v>0</c:v>
                </c:pt>
                <c:pt idx="23">
                  <c:v>0</c:v>
                </c:pt>
                <c:pt idx="24">
                  <c:v>7.32</c:v>
                </c:pt>
                <c:pt idx="25">
                  <c:v>7.58</c:v>
                </c:pt>
                <c:pt idx="26">
                  <c:v>2.29</c:v>
                </c:pt>
                <c:pt idx="27">
                  <c:v>0</c:v>
                </c:pt>
                <c:pt idx="28">
                  <c:v>6.98</c:v>
                </c:pt>
                <c:pt idx="29">
                  <c:v>7.89</c:v>
                </c:pt>
                <c:pt idx="30">
                  <c:v>0</c:v>
                </c:pt>
                <c:pt idx="31">
                  <c:v>10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22.22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832F-4D9F-B9AC-40BA40127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721-41BF-9D21-75A42866E051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Břeclav</c:v>
                </c:pt>
                <c:pt idx="1">
                  <c:v>Nemocnice Nové Město na Moravě</c:v>
                </c:pt>
                <c:pt idx="2">
                  <c:v>Nemocnice Česká Lípa</c:v>
                </c:pt>
                <c:pt idx="3">
                  <c:v>Vítkovická nemocnice</c:v>
                </c:pt>
                <c:pt idx="4">
                  <c:v>Nemocnice Třinec</c:v>
                </c:pt>
                <c:pt idx="5">
                  <c:v>Nemocnice Jindřichův Hradec</c:v>
                </c:pt>
                <c:pt idx="6">
                  <c:v>Fakultní nemocnice Hradec Králové</c:v>
                </c:pt>
                <c:pt idx="7">
                  <c:v>Thomayerova nemocnice</c:v>
                </c:pt>
                <c:pt idx="8">
                  <c:v>Oblastní nemocnice Příbram</c:v>
                </c:pt>
                <c:pt idx="9">
                  <c:v>Nemocnice Pardubického kraje</c:v>
                </c:pt>
                <c:pt idx="10">
                  <c:v>Fakultní nemocnice Královské Vinohrady</c:v>
                </c:pt>
                <c:pt idx="11">
                  <c:v>Nemocnice Písek</c:v>
                </c:pt>
                <c:pt idx="12">
                  <c:v>Nemocnice Blansko</c:v>
                </c:pt>
                <c:pt idx="13">
                  <c:v>Klaudiánova nemocnice</c:v>
                </c:pt>
                <c:pt idx="14">
                  <c:v>Karvinská hornická nemocnice</c:v>
                </c:pt>
                <c:pt idx="15">
                  <c:v>Nemocnice České Budějovice</c:v>
                </c:pt>
                <c:pt idx="16">
                  <c:v>Oblastní nemocnice Kolín</c:v>
                </c:pt>
                <c:pt idx="17">
                  <c:v>Oblastní nemocnice Náchod</c:v>
                </c:pt>
                <c:pt idx="18">
                  <c:v>Nemocnice Prostějov</c:v>
                </c:pt>
                <c:pt idx="19">
                  <c:v>Městská nemocnice Ostrava</c:v>
                </c:pt>
                <c:pt idx="20">
                  <c:v>Nemocnice Vyškov</c:v>
                </c:pt>
                <c:pt idx="21">
                  <c:v>Fakultní nemocnice u sv. Anny v Brně</c:v>
                </c:pt>
                <c:pt idx="22">
                  <c:v>Czech Republic</c:v>
                </c:pt>
                <c:pt idx="23">
                  <c:v>Sdružené zdravotnické zařízení Krnov</c:v>
                </c:pt>
                <c:pt idx="24">
                  <c:v>Masarykova nemocnice v Ústí nad Labem</c:v>
                </c:pt>
                <c:pt idx="25">
                  <c:v>Nemocnice Litoměřice</c:v>
                </c:pt>
                <c:pt idx="26">
                  <c:v>Fakultní nemocnice Motol</c:v>
                </c:pt>
                <c:pt idx="27">
                  <c:v>Uherskohradišťská nemocnice</c:v>
                </c:pt>
                <c:pt idx="28">
                  <c:v>Nemocnice Sokolov</c:v>
                </c:pt>
                <c:pt idx="29">
                  <c:v>Všeobecná fakultní nemocnice v Praze </c:v>
                </c:pt>
                <c:pt idx="30">
                  <c:v>Fakultní nemocnice Ostrava</c:v>
                </c:pt>
                <c:pt idx="31">
                  <c:v>Nemocnice Na Homolce</c:v>
                </c:pt>
                <c:pt idx="32">
                  <c:v>Oblastní nemocnice Kladno</c:v>
                </c:pt>
                <c:pt idx="33">
                  <c:v>Ústřední vojenská nemocnice v Praze</c:v>
                </c:pt>
                <c:pt idx="34">
                  <c:v>Nemocnice Teplice</c:v>
                </c:pt>
                <c:pt idx="35">
                  <c:v>Karlovarská krajská nemocnice</c:v>
                </c:pt>
                <c:pt idx="36">
                  <c:v>Nemocnice Děčín</c:v>
                </c:pt>
                <c:pt idx="37">
                  <c:v>Krajská nemocnice T.Bati ve Zlíně</c:v>
                </c:pt>
                <c:pt idx="38">
                  <c:v>Nemocnice Jihlava</c:v>
                </c:pt>
                <c:pt idx="39">
                  <c:v>Fakultní nemocnice Brno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Fakultní nemocnice Olomouc</c:v>
                </c:pt>
                <c:pt idx="43">
                  <c:v>Fakultní nemocnice Plzeň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5.41</c:v>
                </c:pt>
                <c:pt idx="1">
                  <c:v>6.67</c:v>
                </c:pt>
                <c:pt idx="2">
                  <c:v>8.33</c:v>
                </c:pt>
                <c:pt idx="3">
                  <c:v>11.69</c:v>
                </c:pt>
                <c:pt idx="4">
                  <c:v>16.670000000000002</c:v>
                </c:pt>
                <c:pt idx="5">
                  <c:v>17.86</c:v>
                </c:pt>
                <c:pt idx="6">
                  <c:v>18.18</c:v>
                </c:pt>
                <c:pt idx="7">
                  <c:v>18.97</c:v>
                </c:pt>
                <c:pt idx="8">
                  <c:v>19.350000000000001</c:v>
                </c:pt>
                <c:pt idx="9">
                  <c:v>19.440000000000001</c:v>
                </c:pt>
                <c:pt idx="10">
                  <c:v>20</c:v>
                </c:pt>
                <c:pt idx="11">
                  <c:v>21.05</c:v>
                </c:pt>
                <c:pt idx="12">
                  <c:v>21.05</c:v>
                </c:pt>
                <c:pt idx="13">
                  <c:v>21.43</c:v>
                </c:pt>
                <c:pt idx="14">
                  <c:v>21.54</c:v>
                </c:pt>
                <c:pt idx="15">
                  <c:v>21.88</c:v>
                </c:pt>
                <c:pt idx="16">
                  <c:v>22.03</c:v>
                </c:pt>
                <c:pt idx="17">
                  <c:v>22.5</c:v>
                </c:pt>
                <c:pt idx="18">
                  <c:v>23.53</c:v>
                </c:pt>
                <c:pt idx="19">
                  <c:v>25</c:v>
                </c:pt>
                <c:pt idx="20">
                  <c:v>25</c:v>
                </c:pt>
                <c:pt idx="21">
                  <c:v>25.68</c:v>
                </c:pt>
                <c:pt idx="22">
                  <c:v>26.03</c:v>
                </c:pt>
                <c:pt idx="23">
                  <c:v>26.09</c:v>
                </c:pt>
                <c:pt idx="24">
                  <c:v>26.51</c:v>
                </c:pt>
                <c:pt idx="25">
                  <c:v>26.67</c:v>
                </c:pt>
                <c:pt idx="26">
                  <c:v>27.27</c:v>
                </c:pt>
                <c:pt idx="27">
                  <c:v>27.69</c:v>
                </c:pt>
                <c:pt idx="28">
                  <c:v>27.78</c:v>
                </c:pt>
                <c:pt idx="29">
                  <c:v>28.12</c:v>
                </c:pt>
                <c:pt idx="30">
                  <c:v>28.57</c:v>
                </c:pt>
                <c:pt idx="31">
                  <c:v>28.81</c:v>
                </c:pt>
                <c:pt idx="32">
                  <c:v>29.63</c:v>
                </c:pt>
                <c:pt idx="33">
                  <c:v>30.23</c:v>
                </c:pt>
                <c:pt idx="34">
                  <c:v>30.3</c:v>
                </c:pt>
                <c:pt idx="35">
                  <c:v>31.71</c:v>
                </c:pt>
                <c:pt idx="36">
                  <c:v>33.33</c:v>
                </c:pt>
                <c:pt idx="37">
                  <c:v>34.78</c:v>
                </c:pt>
                <c:pt idx="38">
                  <c:v>34.880000000000003</c:v>
                </c:pt>
                <c:pt idx="39">
                  <c:v>35</c:v>
                </c:pt>
                <c:pt idx="40">
                  <c:v>36.840000000000003</c:v>
                </c:pt>
                <c:pt idx="41">
                  <c:v>45</c:v>
                </c:pt>
                <c:pt idx="42">
                  <c:v>51.61</c:v>
                </c:pt>
                <c:pt idx="43">
                  <c:v>65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721-41BF-9D21-75A42866E0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721-41BF-9D21-75A42866E051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Břeclav</c:v>
                </c:pt>
                <c:pt idx="1">
                  <c:v>Nemocnice Nové Město na Moravě</c:v>
                </c:pt>
                <c:pt idx="2">
                  <c:v>Nemocnice Česká Lípa</c:v>
                </c:pt>
                <c:pt idx="3">
                  <c:v>Vítkovická nemocnice</c:v>
                </c:pt>
                <c:pt idx="4">
                  <c:v>Nemocnice Třinec</c:v>
                </c:pt>
                <c:pt idx="5">
                  <c:v>Nemocnice Jindřichův Hradec</c:v>
                </c:pt>
                <c:pt idx="6">
                  <c:v>Fakultní nemocnice Hradec Králové</c:v>
                </c:pt>
                <c:pt idx="7">
                  <c:v>Thomayerova nemocnice</c:v>
                </c:pt>
                <c:pt idx="8">
                  <c:v>Oblastní nemocnice Příbram</c:v>
                </c:pt>
                <c:pt idx="9">
                  <c:v>Nemocnice Pardubického kraje</c:v>
                </c:pt>
                <c:pt idx="10">
                  <c:v>Fakultní nemocnice Královské Vinohrady</c:v>
                </c:pt>
                <c:pt idx="11">
                  <c:v>Nemocnice Písek</c:v>
                </c:pt>
                <c:pt idx="12">
                  <c:v>Nemocnice Blansko</c:v>
                </c:pt>
                <c:pt idx="13">
                  <c:v>Klaudiánova nemocnice</c:v>
                </c:pt>
                <c:pt idx="14">
                  <c:v>Karvinská hornická nemocnice</c:v>
                </c:pt>
                <c:pt idx="15">
                  <c:v>Nemocnice České Budějovice</c:v>
                </c:pt>
                <c:pt idx="16">
                  <c:v>Oblastní nemocnice Kolín</c:v>
                </c:pt>
                <c:pt idx="17">
                  <c:v>Oblastní nemocnice Náchod</c:v>
                </c:pt>
                <c:pt idx="18">
                  <c:v>Nemocnice Prostějov</c:v>
                </c:pt>
                <c:pt idx="19">
                  <c:v>Městská nemocnice Ostrava</c:v>
                </c:pt>
                <c:pt idx="20">
                  <c:v>Nemocnice Vyškov</c:v>
                </c:pt>
                <c:pt idx="21">
                  <c:v>Fakultní nemocnice u sv. Anny v Brně</c:v>
                </c:pt>
                <c:pt idx="22">
                  <c:v>Czech Republic</c:v>
                </c:pt>
                <c:pt idx="23">
                  <c:v>Sdružené zdravotnické zařízení Krnov</c:v>
                </c:pt>
                <c:pt idx="24">
                  <c:v>Masarykova nemocnice v Ústí nad Labem</c:v>
                </c:pt>
                <c:pt idx="25">
                  <c:v>Nemocnice Litoměřice</c:v>
                </c:pt>
                <c:pt idx="26">
                  <c:v>Fakultní nemocnice Motol</c:v>
                </c:pt>
                <c:pt idx="27">
                  <c:v>Uherskohradišťská nemocnice</c:v>
                </c:pt>
                <c:pt idx="28">
                  <c:v>Nemocnice Sokolov</c:v>
                </c:pt>
                <c:pt idx="29">
                  <c:v>Všeobecná fakultní nemocnice v Praze </c:v>
                </c:pt>
                <c:pt idx="30">
                  <c:v>Fakultní nemocnice Ostrava</c:v>
                </c:pt>
                <c:pt idx="31">
                  <c:v>Nemocnice Na Homolce</c:v>
                </c:pt>
                <c:pt idx="32">
                  <c:v>Oblastní nemocnice Kladno</c:v>
                </c:pt>
                <c:pt idx="33">
                  <c:v>Ústřední vojenská nemocnice v Praze</c:v>
                </c:pt>
                <c:pt idx="34">
                  <c:v>Nemocnice Teplice</c:v>
                </c:pt>
                <c:pt idx="35">
                  <c:v>Karlovarská krajská nemocnice</c:v>
                </c:pt>
                <c:pt idx="36">
                  <c:v>Nemocnice Děčín</c:v>
                </c:pt>
                <c:pt idx="37">
                  <c:v>Krajská nemocnice T.Bati ve Zlíně</c:v>
                </c:pt>
                <c:pt idx="38">
                  <c:v>Nemocnice Jihlava</c:v>
                </c:pt>
                <c:pt idx="39">
                  <c:v>Fakultní nemocnice Brno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Fakultní nemocnice Olomouc</c:v>
                </c:pt>
                <c:pt idx="43">
                  <c:v>Fakultní nemocnice Plzeň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4.17</c:v>
                </c:pt>
                <c:pt idx="3">
                  <c:v>2.6</c:v>
                </c:pt>
                <c:pt idx="4">
                  <c:v>0</c:v>
                </c:pt>
                <c:pt idx="5">
                  <c:v>0</c:v>
                </c:pt>
                <c:pt idx="6">
                  <c:v>4.04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17.190000000000001</c:v>
                </c:pt>
                <c:pt idx="16">
                  <c:v>0</c:v>
                </c:pt>
                <c:pt idx="17">
                  <c:v>0</c:v>
                </c:pt>
                <c:pt idx="18">
                  <c:v>2.94</c:v>
                </c:pt>
                <c:pt idx="19">
                  <c:v>0</c:v>
                </c:pt>
                <c:pt idx="20">
                  <c:v>0</c:v>
                </c:pt>
                <c:pt idx="21">
                  <c:v>6.76</c:v>
                </c:pt>
                <c:pt idx="22">
                  <c:v>5.13</c:v>
                </c:pt>
                <c:pt idx="23">
                  <c:v>0</c:v>
                </c:pt>
                <c:pt idx="24">
                  <c:v>10.84</c:v>
                </c:pt>
                <c:pt idx="25">
                  <c:v>0</c:v>
                </c:pt>
                <c:pt idx="26">
                  <c:v>9.09</c:v>
                </c:pt>
                <c:pt idx="27">
                  <c:v>0</c:v>
                </c:pt>
                <c:pt idx="28">
                  <c:v>0</c:v>
                </c:pt>
                <c:pt idx="29">
                  <c:v>6.25</c:v>
                </c:pt>
                <c:pt idx="30">
                  <c:v>14.29</c:v>
                </c:pt>
                <c:pt idx="31">
                  <c:v>13.56</c:v>
                </c:pt>
                <c:pt idx="32">
                  <c:v>0</c:v>
                </c:pt>
                <c:pt idx="33">
                  <c:v>20.93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11.67</c:v>
                </c:pt>
                <c:pt idx="40">
                  <c:v>0</c:v>
                </c:pt>
                <c:pt idx="41">
                  <c:v>10</c:v>
                </c:pt>
                <c:pt idx="42">
                  <c:v>22.58</c:v>
                </c:pt>
                <c:pt idx="43">
                  <c:v>17.5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6721-41BF-9D21-75A42866E0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721-41BF-9D21-75A42866E051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Břeclav</c:v>
                </c:pt>
                <c:pt idx="1">
                  <c:v>Nemocnice Nové Město na Moravě</c:v>
                </c:pt>
                <c:pt idx="2">
                  <c:v>Nemocnice Česká Lípa</c:v>
                </c:pt>
                <c:pt idx="3">
                  <c:v>Vítkovická nemocnice</c:v>
                </c:pt>
                <c:pt idx="4">
                  <c:v>Nemocnice Třinec</c:v>
                </c:pt>
                <c:pt idx="5">
                  <c:v>Nemocnice Jindřichův Hradec</c:v>
                </c:pt>
                <c:pt idx="6">
                  <c:v>Fakultní nemocnice Hradec Králové</c:v>
                </c:pt>
                <c:pt idx="7">
                  <c:v>Thomayerova nemocnice</c:v>
                </c:pt>
                <c:pt idx="8">
                  <c:v>Oblastní nemocnice Příbram</c:v>
                </c:pt>
                <c:pt idx="9">
                  <c:v>Nemocnice Pardubického kraje</c:v>
                </c:pt>
                <c:pt idx="10">
                  <c:v>Fakultní nemocnice Královské Vinohrady</c:v>
                </c:pt>
                <c:pt idx="11">
                  <c:v>Nemocnice Písek</c:v>
                </c:pt>
                <c:pt idx="12">
                  <c:v>Nemocnice Blansko</c:v>
                </c:pt>
                <c:pt idx="13">
                  <c:v>Klaudiánova nemocnice</c:v>
                </c:pt>
                <c:pt idx="14">
                  <c:v>Karvinská hornická nemocnice</c:v>
                </c:pt>
                <c:pt idx="15">
                  <c:v>Nemocnice České Budějovice</c:v>
                </c:pt>
                <c:pt idx="16">
                  <c:v>Oblastní nemocnice Kolín</c:v>
                </c:pt>
                <c:pt idx="17">
                  <c:v>Oblastní nemocnice Náchod</c:v>
                </c:pt>
                <c:pt idx="18">
                  <c:v>Nemocnice Prostějov</c:v>
                </c:pt>
                <c:pt idx="19">
                  <c:v>Městská nemocnice Ostrava</c:v>
                </c:pt>
                <c:pt idx="20">
                  <c:v>Nemocnice Vyškov</c:v>
                </c:pt>
                <c:pt idx="21">
                  <c:v>Fakultní nemocnice u sv. Anny v Brně</c:v>
                </c:pt>
                <c:pt idx="22">
                  <c:v>Czech Republic</c:v>
                </c:pt>
                <c:pt idx="23">
                  <c:v>Sdružené zdravotnické zařízení Krnov</c:v>
                </c:pt>
                <c:pt idx="24">
                  <c:v>Masarykova nemocnice v Ústí nad Labem</c:v>
                </c:pt>
                <c:pt idx="25">
                  <c:v>Nemocnice Litoměřice</c:v>
                </c:pt>
                <c:pt idx="26">
                  <c:v>Fakultní nemocnice Motol</c:v>
                </c:pt>
                <c:pt idx="27">
                  <c:v>Uherskohradišťská nemocnice</c:v>
                </c:pt>
                <c:pt idx="28">
                  <c:v>Nemocnice Sokolov</c:v>
                </c:pt>
                <c:pt idx="29">
                  <c:v>Všeobecná fakultní nemocnice v Praze </c:v>
                </c:pt>
                <c:pt idx="30">
                  <c:v>Fakultní nemocnice Ostrava</c:v>
                </c:pt>
                <c:pt idx="31">
                  <c:v>Nemocnice Na Homolce</c:v>
                </c:pt>
                <c:pt idx="32">
                  <c:v>Oblastní nemocnice Kladno</c:v>
                </c:pt>
                <c:pt idx="33">
                  <c:v>Ústřední vojenská nemocnice v Praze</c:v>
                </c:pt>
                <c:pt idx="34">
                  <c:v>Nemocnice Teplice</c:v>
                </c:pt>
                <c:pt idx="35">
                  <c:v>Karlovarská krajská nemocnice</c:v>
                </c:pt>
                <c:pt idx="36">
                  <c:v>Nemocnice Děčín</c:v>
                </c:pt>
                <c:pt idx="37">
                  <c:v>Krajská nemocnice T.Bati ve Zlíně</c:v>
                </c:pt>
                <c:pt idx="38">
                  <c:v>Nemocnice Jihlava</c:v>
                </c:pt>
                <c:pt idx="39">
                  <c:v>Fakultní nemocnice Brno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Fakultní nemocnice Olomouc</c:v>
                </c:pt>
                <c:pt idx="43">
                  <c:v>Fakultní nemocnice Plzeň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8.11</c:v>
                </c:pt>
                <c:pt idx="1">
                  <c:v>0</c:v>
                </c:pt>
                <c:pt idx="2">
                  <c:v>4.17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1.72</c:v>
                </c:pt>
                <c:pt idx="8">
                  <c:v>6.45</c:v>
                </c:pt>
                <c:pt idx="9">
                  <c:v>5.56</c:v>
                </c:pt>
                <c:pt idx="10">
                  <c:v>0</c:v>
                </c:pt>
                <c:pt idx="11">
                  <c:v>7.89</c:v>
                </c:pt>
                <c:pt idx="12">
                  <c:v>0</c:v>
                </c:pt>
                <c:pt idx="13">
                  <c:v>2.38</c:v>
                </c:pt>
                <c:pt idx="14">
                  <c:v>0</c:v>
                </c:pt>
                <c:pt idx="15">
                  <c:v>0</c:v>
                </c:pt>
                <c:pt idx="16">
                  <c:v>6.78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2.29</c:v>
                </c:pt>
                <c:pt idx="23">
                  <c:v>0</c:v>
                </c:pt>
                <c:pt idx="24">
                  <c:v>0</c:v>
                </c:pt>
                <c:pt idx="25">
                  <c:v>10</c:v>
                </c:pt>
                <c:pt idx="26">
                  <c:v>0</c:v>
                </c:pt>
                <c:pt idx="27">
                  <c:v>4.62</c:v>
                </c:pt>
                <c:pt idx="28">
                  <c:v>5.56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7.58</c:v>
                </c:pt>
                <c:pt idx="35">
                  <c:v>7.32</c:v>
                </c:pt>
                <c:pt idx="36">
                  <c:v>22.22</c:v>
                </c:pt>
                <c:pt idx="37">
                  <c:v>0</c:v>
                </c:pt>
                <c:pt idx="38">
                  <c:v>6.98</c:v>
                </c:pt>
                <c:pt idx="39">
                  <c:v>0</c:v>
                </c:pt>
                <c:pt idx="40">
                  <c:v>7.89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6721-41BF-9D21-75A42866E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TOTAL_THROMBOLYZED_PATIENT_COUNT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FF7-43C2-B0A8-3A3E62CF648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AFF7-43C2-B0A8-3A3E62CF648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AFF7-43C2-B0A8-3A3E62CF648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AFF7-43C2-B0A8-3A3E62CF648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AFF7-43C2-B0A8-3A3E62CF648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AFF7-43C2-B0A8-3A3E62CF648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AFF7-43C2-B0A8-3A3E62CF648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AFF7-43C2-B0A8-3A3E62CF648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AFF7-43C2-B0A8-3A3E62CF648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AFF7-43C2-B0A8-3A3E62CF648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AFF7-43C2-B0A8-3A3E62CF648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AFF7-43C2-B0A8-3A3E62CF648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AFF7-43C2-B0A8-3A3E62CF648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AFF7-43C2-B0A8-3A3E62CF648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AFF7-43C2-B0A8-3A3E62CF648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AFF7-43C2-B0A8-3A3E62CF648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AFF7-43C2-B0A8-3A3E62CF648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AFF7-43C2-B0A8-3A3E62CF648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AFF7-43C2-B0A8-3A3E62CF648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AFF7-43C2-B0A8-3A3E62CF648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AFF7-43C2-B0A8-3A3E62CF648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AFF7-43C2-B0A8-3A3E62CF648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AFF7-43C2-B0A8-3A3E62CF648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AFF7-43C2-B0A8-3A3E62CF648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AFF7-43C2-B0A8-3A3E62CF648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AFF7-43C2-B0A8-3A3E62CF648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AFF7-43C2-B0A8-3A3E62CF648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AFF7-43C2-B0A8-3A3E62CF648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AFF7-43C2-B0A8-3A3E62CF648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AFF7-43C2-B0A8-3A3E62CF648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AFF7-43C2-B0A8-3A3E62CF648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AFF7-43C2-B0A8-3A3E62CF648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AFF7-43C2-B0A8-3A3E62CF648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AFF7-43C2-B0A8-3A3E62CF648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AFF7-43C2-B0A8-3A3E62CF648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AFF7-43C2-B0A8-3A3E62CF648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AFF7-43C2-B0A8-3A3E62CF648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AFF7-43C2-B0A8-3A3E62CF648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AFF7-43C2-B0A8-3A3E62CF648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AFF7-43C2-B0A8-3A3E62CF648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AFF7-43C2-B0A8-3A3E62CF648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AFF7-43C2-B0A8-3A3E62CF6481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AFF7-43C2-B0A8-3A3E62CF64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Sheet1!$A$2:$A$44</c:f>
              <c:strCache>
                <c:ptCount val="43"/>
                <c:pt idx="0">
                  <c:v>Nemocnice Nové Město na Moravě</c:v>
                </c:pt>
                <c:pt idx="1">
                  <c:v>Nemocnice Česká Lípa</c:v>
                </c:pt>
                <c:pt idx="2">
                  <c:v>Nemocnice Břeclav</c:v>
                </c:pt>
                <c:pt idx="3">
                  <c:v>Nemocnice Jindřichův Hradec</c:v>
                </c:pt>
                <c:pt idx="4">
                  <c:v>Sdružené zdravotnické zařízení Krnov</c:v>
                </c:pt>
                <c:pt idx="5">
                  <c:v>Nemocnice Vyškov</c:v>
                </c:pt>
                <c:pt idx="6">
                  <c:v>Oblastní nemocnice Příbram</c:v>
                </c:pt>
                <c:pt idx="7">
                  <c:v>Nemocnice Blansko</c:v>
                </c:pt>
                <c:pt idx="8">
                  <c:v>Oblastní nemocnice Kladno</c:v>
                </c:pt>
                <c:pt idx="9">
                  <c:v>Nemocnice Pardubického kraje</c:v>
                </c:pt>
                <c:pt idx="10">
                  <c:v>Nemocnice Prostějov</c:v>
                </c:pt>
                <c:pt idx="11">
                  <c:v>Nemocnice Třinec</c:v>
                </c:pt>
                <c:pt idx="12">
                  <c:v>Klaudiánova nemocnice</c:v>
                </c:pt>
                <c:pt idx="13">
                  <c:v>Vítkovická nemocnice</c:v>
                </c:pt>
                <c:pt idx="14">
                  <c:v>Oblastní nemocnice Náchod</c:v>
                </c:pt>
                <c:pt idx="15">
                  <c:v>Všeobecná fakultní nemocnice v Praze </c:v>
                </c:pt>
                <c:pt idx="16">
                  <c:v>Nemocnice Písek</c:v>
                </c:pt>
                <c:pt idx="17">
                  <c:v>Nemocnice Litoměřice</c:v>
                </c:pt>
                <c:pt idx="18">
                  <c:v>Nemocnice Sokolov</c:v>
                </c:pt>
                <c:pt idx="19">
                  <c:v>Thomayerova nemocnice</c:v>
                </c:pt>
                <c:pt idx="20">
                  <c:v>Karvinská hornická nemocnice</c:v>
                </c:pt>
                <c:pt idx="21">
                  <c:v>Nemocnice Děčín</c:v>
                </c:pt>
                <c:pt idx="22">
                  <c:v>Karlovarská krajská nemocnice</c:v>
                </c:pt>
                <c:pt idx="23">
                  <c:v>Oblastní nemocnice Kolín</c:v>
                </c:pt>
                <c:pt idx="24">
                  <c:v>Fakultní nemocnice Královské Vinohrady</c:v>
                </c:pt>
                <c:pt idx="25">
                  <c:v>Městská nemocnice Ostrava</c:v>
                </c:pt>
                <c:pt idx="26">
                  <c:v>Nemocnice Jihlava</c:v>
                </c:pt>
                <c:pt idx="27">
                  <c:v>Uherskohradišťská nemocnice</c:v>
                </c:pt>
                <c:pt idx="28">
                  <c:v>Fakultní nemocnice Hradec Králové</c:v>
                </c:pt>
                <c:pt idx="29">
                  <c:v>Ústřední vojenská nemocnice v Praze</c:v>
                </c:pt>
                <c:pt idx="30">
                  <c:v>Fakultní nemocnice Olomouc</c:v>
                </c:pt>
                <c:pt idx="31">
                  <c:v>Fakultní nemocnice u sv. Anny v Brně</c:v>
                </c:pt>
                <c:pt idx="32">
                  <c:v>Krajská nemocnice T.Bati ve Zlíně</c:v>
                </c:pt>
                <c:pt idx="33">
                  <c:v>Fakultní nemocnice Ostrava</c:v>
                </c:pt>
                <c:pt idx="34">
                  <c:v>Nemocnice Teplice</c:v>
                </c:pt>
                <c:pt idx="35">
                  <c:v>Nemocnice Na Homolce</c:v>
                </c:pt>
                <c:pt idx="36">
                  <c:v>Fakultní nemocnice Motol</c:v>
                </c:pt>
                <c:pt idx="37">
                  <c:v>Fakultní nemocnice Brno</c:v>
                </c:pt>
                <c:pt idx="38">
                  <c:v>Masarykova nemocnice v Ústí nad Labem</c:v>
                </c:pt>
                <c:pt idx="39">
                  <c:v>Krajská nemocnice Liberec</c:v>
                </c:pt>
                <c:pt idx="40">
                  <c:v>Fakultní nemocnice Plzeň</c:v>
                </c:pt>
                <c:pt idx="41">
                  <c:v>Nemocnice Chomutov</c:v>
                </c:pt>
                <c:pt idx="42">
                  <c:v>Nemocnice České Budějovice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12</c:v>
                </c:pt>
                <c:pt idx="19">
                  <c:v>12</c:v>
                </c:pt>
                <c:pt idx="20">
                  <c:v>14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18</c:v>
                </c:pt>
                <c:pt idx="27">
                  <c:v>21</c:v>
                </c:pt>
                <c:pt idx="28">
                  <c:v>22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25</c:v>
                </c:pt>
                <c:pt idx="35">
                  <c:v>25</c:v>
                </c:pt>
                <c:pt idx="36">
                  <c:v>28</c:v>
                </c:pt>
                <c:pt idx="37">
                  <c:v>28</c:v>
                </c:pt>
                <c:pt idx="38">
                  <c:v>31</c:v>
                </c:pt>
                <c:pt idx="39">
                  <c:v>33</c:v>
                </c:pt>
                <c:pt idx="40">
                  <c:v>33</c:v>
                </c:pt>
                <c:pt idx="41">
                  <c:v>34</c:v>
                </c:pt>
                <c:pt idx="4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AFF7-43C2-B0A8-3A3E62CF64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5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00A-4741-9221-060B3FE7D3B8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00A-4741-9221-060B3FE7D3B8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00A-4741-9221-060B3FE7D3B8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00A-4741-9221-060B3FE7D3B8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00A-4741-9221-060B3FE7D3B8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00A-4741-9221-060B3FE7D3B8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00A-4741-9221-060B3FE7D3B8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00A-4741-9221-060B3FE7D3B8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300A-4741-9221-060B3FE7D3B8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00A-4741-9221-060B3FE7D3B8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00A-4741-9221-060B3FE7D3B8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00A-4741-9221-060B3FE7D3B8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00A-4741-9221-060B3FE7D3B8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00A-4741-9221-060B3FE7D3B8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300A-4741-9221-060B3FE7D3B8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00A-4741-9221-060B3FE7D3B8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300A-4741-9221-060B3FE7D3B8}"/>
              </c:ext>
            </c:extLst>
          </c:dPt>
          <c:dPt>
            <c:idx val="17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3-300A-4741-9221-060B3FE7D3B8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00A-4741-9221-060B3FE7D3B8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00A-4741-9221-060B3FE7D3B8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00A-4741-9221-060B3FE7D3B8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00A-4741-9221-060B3FE7D3B8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00A-4741-9221-060B3FE7D3B8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00A-4741-9221-060B3FE7D3B8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00A-4741-9221-060B3FE7D3B8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00A-4741-9221-060B3FE7D3B8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00A-4741-9221-060B3FE7D3B8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00A-4741-9221-060B3FE7D3B8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00A-4741-9221-060B3FE7D3B8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00A-4741-9221-060B3FE7D3B8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00A-4741-9221-060B3FE7D3B8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00A-4741-9221-060B3FE7D3B8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00A-4741-9221-060B3FE7D3B8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00A-4741-9221-060B3FE7D3B8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00A-4741-9221-060B3FE7D3B8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00A-4741-9221-060B3FE7D3B8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00A-4741-9221-060B3FE7D3B8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00A-4741-9221-060B3FE7D3B8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00A-4741-9221-060B3FE7D3B8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00A-4741-9221-060B3FE7D3B8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00A-4741-9221-060B3FE7D3B8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00A-4741-9221-060B3FE7D3B8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300A-4741-9221-060B3FE7D3B8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300A-4741-9221-060B3FE7D3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Masarykova nemocnice v Ústí nad Labem</c:v>
                </c:pt>
                <c:pt idx="1">
                  <c:v>Fakultní nemocnice Olomouc</c:v>
                </c:pt>
                <c:pt idx="2">
                  <c:v>Nemocnice Litoměřice</c:v>
                </c:pt>
                <c:pt idx="3">
                  <c:v>Oblastní nemocnice Kolín</c:v>
                </c:pt>
                <c:pt idx="4">
                  <c:v>Ústřední vojenská nemocnice v Praze</c:v>
                </c:pt>
                <c:pt idx="5">
                  <c:v>Fakultní nemocnice Ostrava</c:v>
                </c:pt>
                <c:pt idx="6">
                  <c:v>Fakultní nemocnice Plzeň</c:v>
                </c:pt>
                <c:pt idx="7">
                  <c:v>Nemocnice Sokolov</c:v>
                </c:pt>
                <c:pt idx="8">
                  <c:v>Nemocnice Jihlava</c:v>
                </c:pt>
                <c:pt idx="9">
                  <c:v>Oblastní nemocnice Kladno</c:v>
                </c:pt>
                <c:pt idx="10">
                  <c:v>Nemocnice Chomutov</c:v>
                </c:pt>
                <c:pt idx="11">
                  <c:v>Sdružené zdravotnické zařízení Krnov</c:v>
                </c:pt>
                <c:pt idx="12">
                  <c:v>Nemocnice České Budějovice</c:v>
                </c:pt>
                <c:pt idx="13">
                  <c:v>Krajská nemocnice Liberec</c:v>
                </c:pt>
                <c:pt idx="14">
                  <c:v>Thomayerova nemocnice</c:v>
                </c:pt>
                <c:pt idx="15">
                  <c:v>Nemocnice Blansko</c:v>
                </c:pt>
                <c:pt idx="16">
                  <c:v>Nemocnice Teplice</c:v>
                </c:pt>
                <c:pt idx="17">
                  <c:v>Czech Republic</c:v>
                </c:pt>
                <c:pt idx="18">
                  <c:v>Karlovarská krajská nemocnice</c:v>
                </c:pt>
                <c:pt idx="19">
                  <c:v>Karvinská hornická nemocnice</c:v>
                </c:pt>
                <c:pt idx="20">
                  <c:v>Klaudiánova nemocnice</c:v>
                </c:pt>
                <c:pt idx="21">
                  <c:v>Městská nemocnice Ostrava</c:v>
                </c:pt>
                <c:pt idx="22">
                  <c:v>Fakultní nemocnice Motol</c:v>
                </c:pt>
                <c:pt idx="23">
                  <c:v>Nemocnice Vyškov</c:v>
                </c:pt>
                <c:pt idx="24">
                  <c:v>Fakultní nemocnice Královské Vinohrady</c:v>
                </c:pt>
                <c:pt idx="25">
                  <c:v>Nemocnice Děčín</c:v>
                </c:pt>
                <c:pt idx="26">
                  <c:v>Oblastní nemocnice Náchod</c:v>
                </c:pt>
                <c:pt idx="27">
                  <c:v>Fakultní nemocnice u sv. Anny v Brně</c:v>
                </c:pt>
                <c:pt idx="28">
                  <c:v>Nemocnice Písek</c:v>
                </c:pt>
                <c:pt idx="29">
                  <c:v>Fakultní nemocnice Hradec Králové</c:v>
                </c:pt>
                <c:pt idx="30">
                  <c:v>Všeobecná fakultní nemocnice v Praze </c:v>
                </c:pt>
                <c:pt idx="31">
                  <c:v>Vítkovická nemocnice</c:v>
                </c:pt>
                <c:pt idx="32">
                  <c:v>Nemocnice Pardubického kraje</c:v>
                </c:pt>
                <c:pt idx="33">
                  <c:v>Nemocnice Česká Lípa</c:v>
                </c:pt>
                <c:pt idx="34">
                  <c:v>Oblastní nemocnice Příbram</c:v>
                </c:pt>
                <c:pt idx="35">
                  <c:v>Nemocnice Třinec</c:v>
                </c:pt>
                <c:pt idx="36">
                  <c:v>Nemocnice Na Homolce</c:v>
                </c:pt>
                <c:pt idx="37">
                  <c:v>Nemocnice Břeclav</c:v>
                </c:pt>
                <c:pt idx="38">
                  <c:v>Uherskohradišťská nemocnice</c:v>
                </c:pt>
                <c:pt idx="39">
                  <c:v>Nemocnice Jindřichův Hradec</c:v>
                </c:pt>
                <c:pt idx="40">
                  <c:v>Fakultní nemocnice Brno</c:v>
                </c:pt>
                <c:pt idx="41">
                  <c:v>Nemocnice Nové Město na Moravě</c:v>
                </c:pt>
                <c:pt idx="42">
                  <c:v>Nemocnice Prostějov</c:v>
                </c:pt>
                <c:pt idx="43">
                  <c:v>Krajská nemocnice T.Bati ve Zlíně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69</c:v>
                </c:pt>
                <c:pt idx="1">
                  <c:v>69</c:v>
                </c:pt>
                <c:pt idx="2">
                  <c:v>69.5</c:v>
                </c:pt>
                <c:pt idx="3">
                  <c:v>70</c:v>
                </c:pt>
                <c:pt idx="4">
                  <c:v>70.5</c:v>
                </c:pt>
                <c:pt idx="5">
                  <c:v>71</c:v>
                </c:pt>
                <c:pt idx="6">
                  <c:v>71</c:v>
                </c:pt>
                <c:pt idx="7">
                  <c:v>71</c:v>
                </c:pt>
                <c:pt idx="8">
                  <c:v>72</c:v>
                </c:pt>
                <c:pt idx="9">
                  <c:v>72</c:v>
                </c:pt>
                <c:pt idx="10">
                  <c:v>72</c:v>
                </c:pt>
                <c:pt idx="11">
                  <c:v>72.5</c:v>
                </c:pt>
                <c:pt idx="12">
                  <c:v>72.5</c:v>
                </c:pt>
                <c:pt idx="13">
                  <c:v>72.5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73.5</c:v>
                </c:pt>
                <c:pt idx="25">
                  <c:v>74</c:v>
                </c:pt>
                <c:pt idx="26">
                  <c:v>74</c:v>
                </c:pt>
                <c:pt idx="27">
                  <c:v>74</c:v>
                </c:pt>
                <c:pt idx="28">
                  <c:v>74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74.5</c:v>
                </c:pt>
                <c:pt idx="34">
                  <c:v>74.5</c:v>
                </c:pt>
                <c:pt idx="35">
                  <c:v>75</c:v>
                </c:pt>
                <c:pt idx="36">
                  <c:v>75</c:v>
                </c:pt>
                <c:pt idx="37">
                  <c:v>76</c:v>
                </c:pt>
                <c:pt idx="38">
                  <c:v>76</c:v>
                </c:pt>
                <c:pt idx="39">
                  <c:v>76.5</c:v>
                </c:pt>
                <c:pt idx="40">
                  <c:v>77</c:v>
                </c:pt>
                <c:pt idx="41">
                  <c:v>78</c:v>
                </c:pt>
                <c:pt idx="42">
                  <c:v>78</c:v>
                </c:pt>
                <c:pt idx="4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300A-4741-9221-060B3FE7D3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0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0C0-448F-9DDF-BF7C681E0526}"/>
              </c:ext>
            </c:extLst>
          </c:dPt>
          <c:cat>
            <c:strRef>
              <c:f>Sheet1!$A$2:$A$45</c:f>
              <c:strCache>
                <c:ptCount val="44"/>
                <c:pt idx="0">
                  <c:v>Oblastní nemocnice Příbram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Jindřichův Hradec</c:v>
                </c:pt>
                <c:pt idx="5">
                  <c:v>Nemocnice Písek</c:v>
                </c:pt>
                <c:pt idx="6">
                  <c:v>Karlovarská krajská nemocnice</c:v>
                </c:pt>
                <c:pt idx="7">
                  <c:v>Nemocnice Vyškov</c:v>
                </c:pt>
                <c:pt idx="8">
                  <c:v>Nemocnice Litoměřice</c:v>
                </c:pt>
                <c:pt idx="9">
                  <c:v>Oblastní nemocnice Kladno</c:v>
                </c:pt>
                <c:pt idx="10">
                  <c:v>Uherskohradišťská nemocnice</c:v>
                </c:pt>
                <c:pt idx="11">
                  <c:v>Krajská nemocnice T.Bati ve Zlíně</c:v>
                </c:pt>
                <c:pt idx="12">
                  <c:v>Nemocnice Chomutov</c:v>
                </c:pt>
                <c:pt idx="13">
                  <c:v>Nemocnice Teplice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Oblastní nemocnice Náchod</c:v>
                </c:pt>
                <c:pt idx="18">
                  <c:v>Thomayerova nemocnice</c:v>
                </c:pt>
                <c:pt idx="19">
                  <c:v>Nemocnice Blansko</c:v>
                </c:pt>
                <c:pt idx="20">
                  <c:v>Nemocnice Břeclav</c:v>
                </c:pt>
                <c:pt idx="21">
                  <c:v>Nemocnice Sokolov</c:v>
                </c:pt>
                <c:pt idx="22">
                  <c:v>Oblastní nemocnice Kolín</c:v>
                </c:pt>
                <c:pt idx="23">
                  <c:v>Sdružené zdravotnické zařízení Krnov</c:v>
                </c:pt>
                <c:pt idx="24">
                  <c:v>Nemocnice Děčín</c:v>
                </c:pt>
                <c:pt idx="25">
                  <c:v>Nemocnice Třinec</c:v>
                </c:pt>
                <c:pt idx="26">
                  <c:v>Vítkovická nemocnice</c:v>
                </c:pt>
                <c:pt idx="27">
                  <c:v>Nemocnice Prostějov</c:v>
                </c:pt>
                <c:pt idx="28">
                  <c:v>Fakultní nemocnice Hradec Králové</c:v>
                </c:pt>
                <c:pt idx="29">
                  <c:v>Nemocnice Česká Lípa</c:v>
                </c:pt>
                <c:pt idx="30">
                  <c:v>Czech Republic</c:v>
                </c:pt>
                <c:pt idx="31">
                  <c:v>Všeobecná fakultní nemocnice v Praze </c:v>
                </c:pt>
                <c:pt idx="32">
                  <c:v>Fakultní nemocnice u sv. Anny v Brně</c:v>
                </c:pt>
                <c:pt idx="33">
                  <c:v>Fakultní nemocnice Motol</c:v>
                </c:pt>
                <c:pt idx="34">
                  <c:v>Krajská nemocnice Liberec</c:v>
                </c:pt>
                <c:pt idx="35">
                  <c:v>Masarykova nemocnice v Ústí nad Labem</c:v>
                </c:pt>
                <c:pt idx="36">
                  <c:v>Fakultní nemocnice Brno</c:v>
                </c:pt>
                <c:pt idx="37">
                  <c:v>Nemocnice Na Homolce</c:v>
                </c:pt>
                <c:pt idx="38">
                  <c:v>Fakultní nemocnice Královské Vinohrady</c:v>
                </c:pt>
                <c:pt idx="39">
                  <c:v>Fakultní nemocnice Ostrava</c:v>
                </c:pt>
                <c:pt idx="40">
                  <c:v>Nemocnice České Budějovice</c:v>
                </c:pt>
                <c:pt idx="41">
                  <c:v>Fakultní nemocnice Plzeň</c:v>
                </c:pt>
                <c:pt idx="42">
                  <c:v>Ústřední vojenská nemocnice v Praze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2.6</c:v>
                </c:pt>
                <c:pt idx="27">
                  <c:v>2.94</c:v>
                </c:pt>
                <c:pt idx="28">
                  <c:v>4.04</c:v>
                </c:pt>
                <c:pt idx="29">
                  <c:v>4.17</c:v>
                </c:pt>
                <c:pt idx="30">
                  <c:v>5.13</c:v>
                </c:pt>
                <c:pt idx="31">
                  <c:v>6.25</c:v>
                </c:pt>
                <c:pt idx="32">
                  <c:v>6.76</c:v>
                </c:pt>
                <c:pt idx="33">
                  <c:v>9.09</c:v>
                </c:pt>
                <c:pt idx="34">
                  <c:v>10</c:v>
                </c:pt>
                <c:pt idx="35">
                  <c:v>10.84</c:v>
                </c:pt>
                <c:pt idx="36">
                  <c:v>11.67</c:v>
                </c:pt>
                <c:pt idx="37">
                  <c:v>13.56</c:v>
                </c:pt>
                <c:pt idx="38">
                  <c:v>14</c:v>
                </c:pt>
                <c:pt idx="39">
                  <c:v>14.29</c:v>
                </c:pt>
                <c:pt idx="40">
                  <c:v>17.190000000000001</c:v>
                </c:pt>
                <c:pt idx="41">
                  <c:v>17.5</c:v>
                </c:pt>
                <c:pt idx="42">
                  <c:v>20.93</c:v>
                </c:pt>
                <c:pt idx="43">
                  <c:v>22.58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10C0-448F-9DDF-BF7C681E0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0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0C0-448F-9DDF-BF7C681E0526}"/>
              </c:ext>
            </c:extLst>
          </c:dPt>
          <c:cat>
            <c:strRef>
              <c:f>Sheet1!$A$2:$A$45</c:f>
              <c:strCache>
                <c:ptCount val="44"/>
                <c:pt idx="0">
                  <c:v>Oblastní nemocnice Příbram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Jindřichův Hradec</c:v>
                </c:pt>
                <c:pt idx="5">
                  <c:v>Nemocnice Písek</c:v>
                </c:pt>
                <c:pt idx="6">
                  <c:v>Karlovarská krajská nemocnice</c:v>
                </c:pt>
                <c:pt idx="7">
                  <c:v>Nemocnice Vyškov</c:v>
                </c:pt>
                <c:pt idx="8">
                  <c:v>Nemocnice Litoměřice</c:v>
                </c:pt>
                <c:pt idx="9">
                  <c:v>Oblastní nemocnice Kladno</c:v>
                </c:pt>
                <c:pt idx="10">
                  <c:v>Uherskohradišťská nemocnice</c:v>
                </c:pt>
                <c:pt idx="11">
                  <c:v>Krajská nemocnice T.Bati ve Zlíně</c:v>
                </c:pt>
                <c:pt idx="12">
                  <c:v>Nemocnice Chomutov</c:v>
                </c:pt>
                <c:pt idx="13">
                  <c:v>Nemocnice Teplice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Oblastní nemocnice Náchod</c:v>
                </c:pt>
                <c:pt idx="18">
                  <c:v>Thomayerova nemocnice</c:v>
                </c:pt>
                <c:pt idx="19">
                  <c:v>Nemocnice Blansko</c:v>
                </c:pt>
                <c:pt idx="20">
                  <c:v>Nemocnice Břeclav</c:v>
                </c:pt>
                <c:pt idx="21">
                  <c:v>Nemocnice Sokolov</c:v>
                </c:pt>
                <c:pt idx="22">
                  <c:v>Oblastní nemocnice Kolín</c:v>
                </c:pt>
                <c:pt idx="23">
                  <c:v>Sdružené zdravotnické zařízení Krnov</c:v>
                </c:pt>
                <c:pt idx="24">
                  <c:v>Nemocnice Děčín</c:v>
                </c:pt>
                <c:pt idx="25">
                  <c:v>Nemocnice Třinec</c:v>
                </c:pt>
                <c:pt idx="26">
                  <c:v>Vítkovická nemocnice</c:v>
                </c:pt>
                <c:pt idx="27">
                  <c:v>Nemocnice Prostějov</c:v>
                </c:pt>
                <c:pt idx="28">
                  <c:v>Fakultní nemocnice Hradec Králové</c:v>
                </c:pt>
                <c:pt idx="29">
                  <c:v>Nemocnice Česká Lípa</c:v>
                </c:pt>
                <c:pt idx="30">
                  <c:v>Czech Republic</c:v>
                </c:pt>
                <c:pt idx="31">
                  <c:v>Všeobecná fakultní nemocnice v Praze </c:v>
                </c:pt>
                <c:pt idx="32">
                  <c:v>Fakultní nemocnice u sv. Anny v Brně</c:v>
                </c:pt>
                <c:pt idx="33">
                  <c:v>Fakultní nemocnice Motol</c:v>
                </c:pt>
                <c:pt idx="34">
                  <c:v>Krajská nemocnice Liberec</c:v>
                </c:pt>
                <c:pt idx="35">
                  <c:v>Masarykova nemocnice v Ústí nad Labem</c:v>
                </c:pt>
                <c:pt idx="36">
                  <c:v>Fakultní nemocnice Brno</c:v>
                </c:pt>
                <c:pt idx="37">
                  <c:v>Nemocnice Na Homolce</c:v>
                </c:pt>
                <c:pt idx="38">
                  <c:v>Fakultní nemocnice Královské Vinohrady</c:v>
                </c:pt>
                <c:pt idx="39">
                  <c:v>Fakultní nemocnice Ostrava</c:v>
                </c:pt>
                <c:pt idx="40">
                  <c:v>Nemocnice České Budějovice</c:v>
                </c:pt>
                <c:pt idx="41">
                  <c:v>Fakultní nemocnice Plzeň</c:v>
                </c:pt>
                <c:pt idx="42">
                  <c:v>Ústřední vojenská nemocnice v Praze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3.9</c:v>
                </c:pt>
                <c:pt idx="27">
                  <c:v>0</c:v>
                </c:pt>
                <c:pt idx="28">
                  <c:v>7.07</c:v>
                </c:pt>
                <c:pt idx="29">
                  <c:v>0</c:v>
                </c:pt>
                <c:pt idx="30">
                  <c:v>2.84</c:v>
                </c:pt>
                <c:pt idx="31">
                  <c:v>6.25</c:v>
                </c:pt>
                <c:pt idx="32">
                  <c:v>4.05</c:v>
                </c:pt>
                <c:pt idx="33">
                  <c:v>7.79</c:v>
                </c:pt>
                <c:pt idx="34">
                  <c:v>3.33</c:v>
                </c:pt>
                <c:pt idx="35">
                  <c:v>2.41</c:v>
                </c:pt>
                <c:pt idx="36">
                  <c:v>15</c:v>
                </c:pt>
                <c:pt idx="37">
                  <c:v>6.78</c:v>
                </c:pt>
                <c:pt idx="38">
                  <c:v>14</c:v>
                </c:pt>
                <c:pt idx="39">
                  <c:v>1.79</c:v>
                </c:pt>
                <c:pt idx="40">
                  <c:v>3.12</c:v>
                </c:pt>
                <c:pt idx="41">
                  <c:v>7.5</c:v>
                </c:pt>
                <c:pt idx="42">
                  <c:v>2.33</c:v>
                </c:pt>
                <c:pt idx="43">
                  <c:v>25.81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10C0-448F-9DDF-BF7C681E0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MECHANICAL_THROMBECTOMY_CASES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8A37-4720-B213-38E95F183DF5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8A37-4720-B213-38E95F183DF5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8A37-4720-B213-38E95F183DF5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8A37-4720-B213-38E95F183DF5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8A37-4720-B213-38E95F183DF5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8A37-4720-B213-38E95F183DF5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8A37-4720-B213-38E95F183DF5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8A37-4720-B213-38E95F183DF5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8A37-4720-B213-38E95F183DF5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8A37-4720-B213-38E95F183DF5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8A37-4720-B213-38E95F183DF5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8A37-4720-B213-38E95F183DF5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8A37-4720-B213-38E95F183DF5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8A37-4720-B213-38E95F183DF5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8A37-4720-B213-38E95F183DF5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8A37-4720-B213-38E95F183DF5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8A37-4720-B213-38E95F183DF5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8A37-4720-B213-38E95F183DF5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8A37-4720-B213-38E95F183DF5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8A37-4720-B213-38E95F183DF5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8A37-4720-B213-38E95F183DF5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8A37-4720-B213-38E95F183DF5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8A37-4720-B213-38E95F183DF5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8A37-4720-B213-38E95F183DF5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8A37-4720-B213-38E95F183DF5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8A37-4720-B213-38E95F183DF5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8A37-4720-B213-38E95F183DF5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8A37-4720-B213-38E95F183DF5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8A37-4720-B213-38E95F183DF5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8A37-4720-B213-38E95F183DF5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8A37-4720-B213-38E95F183DF5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8A37-4720-B213-38E95F183DF5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8A37-4720-B213-38E95F183DF5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8A37-4720-B213-38E95F183DF5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8A37-4720-B213-38E95F183DF5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8A37-4720-B213-38E95F183DF5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8A37-4720-B213-38E95F183DF5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8A37-4720-B213-38E95F183DF5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8A37-4720-B213-38E95F183DF5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8A37-4720-B213-38E95F183DF5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8A37-4720-B213-38E95F183DF5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8A37-4720-B213-38E95F183DF5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8A37-4720-B213-38E95F183D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Sheet1!$A$2:$A$44</c:f>
              <c:strCache>
                <c:ptCount val="43"/>
                <c:pt idx="0">
                  <c:v>Krajská nemocnice T.Bati ve Zlíně</c:v>
                </c:pt>
                <c:pt idx="1">
                  <c:v>Oblastní nemocnice Náchod</c:v>
                </c:pt>
                <c:pt idx="2">
                  <c:v>Nemocnice Pardubického kraje</c:v>
                </c:pt>
                <c:pt idx="3">
                  <c:v>Nemocnice Nové Město na Moravě</c:v>
                </c:pt>
                <c:pt idx="4">
                  <c:v>Karvinská hornická nemocnice</c:v>
                </c:pt>
                <c:pt idx="5">
                  <c:v>Nemocnice Teplice</c:v>
                </c:pt>
                <c:pt idx="6">
                  <c:v>Nemocnice Břeclav</c:v>
                </c:pt>
                <c:pt idx="7">
                  <c:v>Nemocnice Chomutov</c:v>
                </c:pt>
                <c:pt idx="8">
                  <c:v>Nemocnice Třinec</c:v>
                </c:pt>
                <c:pt idx="9">
                  <c:v>Uherskohradišťská nemocnice</c:v>
                </c:pt>
                <c:pt idx="10">
                  <c:v>Oblastní nemocnice Kladno</c:v>
                </c:pt>
                <c:pt idx="11">
                  <c:v>Nemocnice Litoměřice</c:v>
                </c:pt>
                <c:pt idx="12">
                  <c:v>Thomayerova nemocnice</c:v>
                </c:pt>
                <c:pt idx="13">
                  <c:v>Nemocnice Vyškov</c:v>
                </c:pt>
                <c:pt idx="14">
                  <c:v>Nemocnice Blansko</c:v>
                </c:pt>
                <c:pt idx="15">
                  <c:v>Nemocnice Písek</c:v>
                </c:pt>
                <c:pt idx="16">
                  <c:v>Nemocnice Sokolov</c:v>
                </c:pt>
                <c:pt idx="17">
                  <c:v>Nemocnice Jindřichův Hradec</c:v>
                </c:pt>
                <c:pt idx="18">
                  <c:v>Oblastní nemocnice Kolín</c:v>
                </c:pt>
                <c:pt idx="19">
                  <c:v>Sdružené zdravotnické zařízení Krnov</c:v>
                </c:pt>
                <c:pt idx="20">
                  <c:v>Nemocnice Jihlava</c:v>
                </c:pt>
                <c:pt idx="21">
                  <c:v>Klaudiánova nemocnice</c:v>
                </c:pt>
                <c:pt idx="22">
                  <c:v>Městská nemocnice Ostrava</c:v>
                </c:pt>
                <c:pt idx="23">
                  <c:v>Oblastní nemocnice Příbram</c:v>
                </c:pt>
                <c:pt idx="24">
                  <c:v>Nemocnice Děčín</c:v>
                </c:pt>
                <c:pt idx="25">
                  <c:v>Karlovarská krajská nemocnice</c:v>
                </c:pt>
                <c:pt idx="26">
                  <c:v>Nemocnice Prostějov</c:v>
                </c:pt>
                <c:pt idx="27">
                  <c:v>Nemocnice Česká Lípa</c:v>
                </c:pt>
                <c:pt idx="28">
                  <c:v>Všeobecná fakultní nemocnice v Praze </c:v>
                </c:pt>
                <c:pt idx="29">
                  <c:v>Vítkovická nemocnice</c:v>
                </c:pt>
                <c:pt idx="30">
                  <c:v>Krajská nemocnice Liberec</c:v>
                </c:pt>
                <c:pt idx="31">
                  <c:v>Fakultní nemocnice u sv. Anny v Brně</c:v>
                </c:pt>
                <c:pt idx="32">
                  <c:v>Fakultní nemocnice Ostrava</c:v>
                </c:pt>
                <c:pt idx="33">
                  <c:v>Fakultní nemocnice Plzeň</c:v>
                </c:pt>
                <c:pt idx="34">
                  <c:v>Ústřední vojenská nemocnice v Praze</c:v>
                </c:pt>
                <c:pt idx="35">
                  <c:v>Masarykova nemocnice v Ústí nad Labem</c:v>
                </c:pt>
                <c:pt idx="36">
                  <c:v>Fakultní nemocnice Hradec Králové</c:v>
                </c:pt>
                <c:pt idx="37">
                  <c:v>Nemocnice Na Homolce</c:v>
                </c:pt>
                <c:pt idx="38">
                  <c:v>Fakultní nemocnice Motol</c:v>
                </c:pt>
                <c:pt idx="39">
                  <c:v>Fakultní nemocnice Královské Vinohrady</c:v>
                </c:pt>
                <c:pt idx="40">
                  <c:v>Fakultní nemocnice Olomouc</c:v>
                </c:pt>
                <c:pt idx="41">
                  <c:v>Fakultní nemocnice Brno</c:v>
                </c:pt>
                <c:pt idx="42">
                  <c:v>Nemocnice České Budějovice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4</c:v>
                </c:pt>
                <c:pt idx="29">
                  <c:v>5</c:v>
                </c:pt>
                <c:pt idx="30">
                  <c:v>8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11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8A37-4720-B213-38E95F183D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2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DD7-46A2-A5E6-92DEB08CD3C9}"/>
              </c:ext>
            </c:extLst>
          </c:dPt>
          <c:cat>
            <c:strRef>
              <c:f>Sheet1!$A$2:$A$45</c:f>
              <c:strCache>
                <c:ptCount val="44"/>
                <c:pt idx="0">
                  <c:v>Městská nemocnice Ostrava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Oblastní nemocnice Kladno</c:v>
                </c:pt>
                <c:pt idx="6">
                  <c:v>Nemocnice Prostějov</c:v>
                </c:pt>
                <c:pt idx="7">
                  <c:v>Krajská nemocnice T.Bati ve Zlíně</c:v>
                </c:pt>
                <c:pt idx="8">
                  <c:v>Fakultní nemocnice Plzeň</c:v>
                </c:pt>
                <c:pt idx="9">
                  <c:v>Karvinská hornická nemocnice</c:v>
                </c:pt>
                <c:pt idx="10">
                  <c:v>Nemocnice Nové Město na Moravě</c:v>
                </c:pt>
                <c:pt idx="11">
                  <c:v>Nemocnice Blansko</c:v>
                </c:pt>
                <c:pt idx="12">
                  <c:v>Fakultní nemocnice Brno</c:v>
                </c:pt>
                <c:pt idx="13">
                  <c:v>Fakultní nemocnice Olomouc</c:v>
                </c:pt>
                <c:pt idx="14">
                  <c:v>Sdružené zdravotnické zařízení Krnov</c:v>
                </c:pt>
                <c:pt idx="15">
                  <c:v>Vítkovická nemocnice</c:v>
                </c:pt>
                <c:pt idx="16">
                  <c:v>Krajská nemocnice Liberec</c:v>
                </c:pt>
                <c:pt idx="17">
                  <c:v>Fakultní nemocnice Motol</c:v>
                </c:pt>
                <c:pt idx="18">
                  <c:v>Fakultní nemocnice u sv. Anny v Brně</c:v>
                </c:pt>
                <c:pt idx="19">
                  <c:v>Nemocnice České Budějovice</c:v>
                </c:pt>
                <c:pt idx="20">
                  <c:v>Masarykova nemocnice v Ústí nad Labem</c:v>
                </c:pt>
                <c:pt idx="21">
                  <c:v>Fakultní nemocnice Hradec Králové</c:v>
                </c:pt>
                <c:pt idx="22">
                  <c:v>Nemocnice Na Homolce</c:v>
                </c:pt>
                <c:pt idx="23">
                  <c:v>Ústřední vojenská nemocnice v Praze</c:v>
                </c:pt>
                <c:pt idx="24">
                  <c:v>Nemocnice Třinec</c:v>
                </c:pt>
                <c:pt idx="25">
                  <c:v>Nemocnice Jindřichův Hradec</c:v>
                </c:pt>
                <c:pt idx="26">
                  <c:v>Thomayerova nemocnice</c:v>
                </c:pt>
                <c:pt idx="27">
                  <c:v>Czech Republic</c:v>
                </c:pt>
                <c:pt idx="28">
                  <c:v>Klaudiánova nemocnice</c:v>
                </c:pt>
                <c:pt idx="29">
                  <c:v>Nemocnice Česká Lípa</c:v>
                </c:pt>
                <c:pt idx="30">
                  <c:v>Uherskohradišťská nemocnice</c:v>
                </c:pt>
                <c:pt idx="31">
                  <c:v>Oblastní nemocnice Náchod</c:v>
                </c:pt>
                <c:pt idx="32">
                  <c:v>Nemocnice Pardubického kraje</c:v>
                </c:pt>
                <c:pt idx="33">
                  <c:v>Nemocnice Sokolov</c:v>
                </c:pt>
                <c:pt idx="34">
                  <c:v>Oblastní nemocnice Příbram</c:v>
                </c:pt>
                <c:pt idx="35">
                  <c:v>Oblastní nemocnice Kolín</c:v>
                </c:pt>
                <c:pt idx="36">
                  <c:v>Nemocnice Jihlava</c:v>
                </c:pt>
                <c:pt idx="37">
                  <c:v>Karlovarská krajská nemocnice</c:v>
                </c:pt>
                <c:pt idx="38">
                  <c:v>Nemocnice Teplice</c:v>
                </c:pt>
                <c:pt idx="39">
                  <c:v>Nemocnice Písek</c:v>
                </c:pt>
                <c:pt idx="40">
                  <c:v>Nemocnice Chomutov</c:v>
                </c:pt>
                <c:pt idx="41">
                  <c:v>Nemocnice Břeclav</c:v>
                </c:pt>
                <c:pt idx="42">
                  <c:v>Nemocnice Litoměřice</c:v>
                </c:pt>
                <c:pt idx="43">
                  <c:v>Nemocnice Děčín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1.72</c:v>
                </c:pt>
                <c:pt idx="27">
                  <c:v>2.29</c:v>
                </c:pt>
                <c:pt idx="28">
                  <c:v>2.38</c:v>
                </c:pt>
                <c:pt idx="29">
                  <c:v>4.17</c:v>
                </c:pt>
                <c:pt idx="30">
                  <c:v>4.62</c:v>
                </c:pt>
                <c:pt idx="31">
                  <c:v>5</c:v>
                </c:pt>
                <c:pt idx="32">
                  <c:v>5.56</c:v>
                </c:pt>
                <c:pt idx="33">
                  <c:v>5.56</c:v>
                </c:pt>
                <c:pt idx="34">
                  <c:v>6.45</c:v>
                </c:pt>
                <c:pt idx="35">
                  <c:v>6.78</c:v>
                </c:pt>
                <c:pt idx="36">
                  <c:v>6.98</c:v>
                </c:pt>
                <c:pt idx="37">
                  <c:v>7.32</c:v>
                </c:pt>
                <c:pt idx="38">
                  <c:v>7.58</c:v>
                </c:pt>
                <c:pt idx="39">
                  <c:v>7.89</c:v>
                </c:pt>
                <c:pt idx="40">
                  <c:v>7.89</c:v>
                </c:pt>
                <c:pt idx="41">
                  <c:v>8.11</c:v>
                </c:pt>
                <c:pt idx="42">
                  <c:v>10</c:v>
                </c:pt>
                <c:pt idx="43">
                  <c:v>22.22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ADD7-46A2-A5E6-92DEB08CD3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pouze odeslán do jiného centra k endovaskulárnímu výkonu – IC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DD7-46A2-A5E6-92DEB08CD3C9}"/>
              </c:ext>
            </c:extLst>
          </c:dPt>
          <c:cat>
            <c:strRef>
              <c:f>Sheet1!$A$2:$A$45</c:f>
              <c:strCache>
                <c:ptCount val="44"/>
                <c:pt idx="0">
                  <c:v>Městská nemocnice Ostrava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Oblastní nemocnice Kladno</c:v>
                </c:pt>
                <c:pt idx="6">
                  <c:v>Nemocnice Prostějov</c:v>
                </c:pt>
                <c:pt idx="7">
                  <c:v>Krajská nemocnice T.Bati ve Zlíně</c:v>
                </c:pt>
                <c:pt idx="8">
                  <c:v>Fakultní nemocnice Plzeň</c:v>
                </c:pt>
                <c:pt idx="9">
                  <c:v>Karvinská hornická nemocnice</c:v>
                </c:pt>
                <c:pt idx="10">
                  <c:v>Nemocnice Nové Město na Moravě</c:v>
                </c:pt>
                <c:pt idx="11">
                  <c:v>Nemocnice Blansko</c:v>
                </c:pt>
                <c:pt idx="12">
                  <c:v>Fakultní nemocnice Brno</c:v>
                </c:pt>
                <c:pt idx="13">
                  <c:v>Fakultní nemocnice Olomouc</c:v>
                </c:pt>
                <c:pt idx="14">
                  <c:v>Sdružené zdravotnické zařízení Krnov</c:v>
                </c:pt>
                <c:pt idx="15">
                  <c:v>Vítkovická nemocnice</c:v>
                </c:pt>
                <c:pt idx="16">
                  <c:v>Krajská nemocnice Liberec</c:v>
                </c:pt>
                <c:pt idx="17">
                  <c:v>Fakultní nemocnice Motol</c:v>
                </c:pt>
                <c:pt idx="18">
                  <c:v>Fakultní nemocnice u sv. Anny v Brně</c:v>
                </c:pt>
                <c:pt idx="19">
                  <c:v>Nemocnice České Budějovice</c:v>
                </c:pt>
                <c:pt idx="20">
                  <c:v>Masarykova nemocnice v Ústí nad Labem</c:v>
                </c:pt>
                <c:pt idx="21">
                  <c:v>Fakultní nemocnice Hradec Králové</c:v>
                </c:pt>
                <c:pt idx="22">
                  <c:v>Nemocnice Na Homolce</c:v>
                </c:pt>
                <c:pt idx="23">
                  <c:v>Ústřední vojenská nemocnice v Praze</c:v>
                </c:pt>
                <c:pt idx="24">
                  <c:v>Nemocnice Třinec</c:v>
                </c:pt>
                <c:pt idx="25">
                  <c:v>Nemocnice Jindřichův Hradec</c:v>
                </c:pt>
                <c:pt idx="26">
                  <c:v>Thomayerova nemocnice</c:v>
                </c:pt>
                <c:pt idx="27">
                  <c:v>Czech Republic</c:v>
                </c:pt>
                <c:pt idx="28">
                  <c:v>Klaudiánova nemocnice</c:v>
                </c:pt>
                <c:pt idx="29">
                  <c:v>Nemocnice Česká Lípa</c:v>
                </c:pt>
                <c:pt idx="30">
                  <c:v>Uherskohradišťská nemocnice</c:v>
                </c:pt>
                <c:pt idx="31">
                  <c:v>Oblastní nemocnice Náchod</c:v>
                </c:pt>
                <c:pt idx="32">
                  <c:v>Nemocnice Pardubického kraje</c:v>
                </c:pt>
                <c:pt idx="33">
                  <c:v>Nemocnice Sokolov</c:v>
                </c:pt>
                <c:pt idx="34">
                  <c:v>Oblastní nemocnice Příbram</c:v>
                </c:pt>
                <c:pt idx="35">
                  <c:v>Oblastní nemocnice Kolín</c:v>
                </c:pt>
                <c:pt idx="36">
                  <c:v>Nemocnice Jihlava</c:v>
                </c:pt>
                <c:pt idx="37">
                  <c:v>Karlovarská krajská nemocnice</c:v>
                </c:pt>
                <c:pt idx="38">
                  <c:v>Nemocnice Teplice</c:v>
                </c:pt>
                <c:pt idx="39">
                  <c:v>Nemocnice Písek</c:v>
                </c:pt>
                <c:pt idx="40">
                  <c:v>Nemocnice Chomutov</c:v>
                </c:pt>
                <c:pt idx="41">
                  <c:v>Nemocnice Břeclav</c:v>
                </c:pt>
                <c:pt idx="42">
                  <c:v>Nemocnice Litoměřice</c:v>
                </c:pt>
                <c:pt idx="43">
                  <c:v>Nemocnice Děčín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1.85</c:v>
                </c:pt>
                <c:pt idx="25">
                  <c:v>3.57</c:v>
                </c:pt>
                <c:pt idx="26">
                  <c:v>1.72</c:v>
                </c:pt>
                <c:pt idx="27">
                  <c:v>0.41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3.23</c:v>
                </c:pt>
                <c:pt idx="35">
                  <c:v>1.69</c:v>
                </c:pt>
                <c:pt idx="36">
                  <c:v>0</c:v>
                </c:pt>
                <c:pt idx="37">
                  <c:v>0</c:v>
                </c:pt>
                <c:pt idx="38">
                  <c:v>1.52</c:v>
                </c:pt>
                <c:pt idx="39">
                  <c:v>0</c:v>
                </c:pt>
                <c:pt idx="40">
                  <c:v>0</c:v>
                </c:pt>
                <c:pt idx="41">
                  <c:v>2.7</c:v>
                </c:pt>
                <c:pt idx="42">
                  <c:v>6.67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ADD7-46A2-A5E6-92DEB08CD3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odeslán k endovaskulárnímu výkonu a hospitalizace pokračuje – KCC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DD7-46A2-A5E6-92DEB08CD3C9}"/>
              </c:ext>
            </c:extLst>
          </c:dPt>
          <c:cat>
            <c:strRef>
              <c:f>Sheet1!$A$2:$A$45</c:f>
              <c:strCache>
                <c:ptCount val="44"/>
                <c:pt idx="0">
                  <c:v>Městská nemocnice Ostrava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Oblastní nemocnice Kladno</c:v>
                </c:pt>
                <c:pt idx="6">
                  <c:v>Nemocnice Prostějov</c:v>
                </c:pt>
                <c:pt idx="7">
                  <c:v>Krajská nemocnice T.Bati ve Zlíně</c:v>
                </c:pt>
                <c:pt idx="8">
                  <c:v>Fakultní nemocnice Plzeň</c:v>
                </c:pt>
                <c:pt idx="9">
                  <c:v>Karvinská hornická nemocnice</c:v>
                </c:pt>
                <c:pt idx="10">
                  <c:v>Nemocnice Nové Město na Moravě</c:v>
                </c:pt>
                <c:pt idx="11">
                  <c:v>Nemocnice Blansko</c:v>
                </c:pt>
                <c:pt idx="12">
                  <c:v>Fakultní nemocnice Brno</c:v>
                </c:pt>
                <c:pt idx="13">
                  <c:v>Fakultní nemocnice Olomouc</c:v>
                </c:pt>
                <c:pt idx="14">
                  <c:v>Sdružené zdravotnické zařízení Krnov</c:v>
                </c:pt>
                <c:pt idx="15">
                  <c:v>Vítkovická nemocnice</c:v>
                </c:pt>
                <c:pt idx="16">
                  <c:v>Krajská nemocnice Liberec</c:v>
                </c:pt>
                <c:pt idx="17">
                  <c:v>Fakultní nemocnice Motol</c:v>
                </c:pt>
                <c:pt idx="18">
                  <c:v>Fakultní nemocnice u sv. Anny v Brně</c:v>
                </c:pt>
                <c:pt idx="19">
                  <c:v>Nemocnice České Budějovice</c:v>
                </c:pt>
                <c:pt idx="20">
                  <c:v>Masarykova nemocnice v Ústí nad Labem</c:v>
                </c:pt>
                <c:pt idx="21">
                  <c:v>Fakultní nemocnice Hradec Králové</c:v>
                </c:pt>
                <c:pt idx="22">
                  <c:v>Nemocnice Na Homolce</c:v>
                </c:pt>
                <c:pt idx="23">
                  <c:v>Ústřední vojenská nemocnice v Praze</c:v>
                </c:pt>
                <c:pt idx="24">
                  <c:v>Nemocnice Třinec</c:v>
                </c:pt>
                <c:pt idx="25">
                  <c:v>Nemocnice Jindřichův Hradec</c:v>
                </c:pt>
                <c:pt idx="26">
                  <c:v>Thomayerova nemocnice</c:v>
                </c:pt>
                <c:pt idx="27">
                  <c:v>Czech Republic</c:v>
                </c:pt>
                <c:pt idx="28">
                  <c:v>Klaudiánova nemocnice</c:v>
                </c:pt>
                <c:pt idx="29">
                  <c:v>Nemocnice Česká Lípa</c:v>
                </c:pt>
                <c:pt idx="30">
                  <c:v>Uherskohradišťská nemocnice</c:v>
                </c:pt>
                <c:pt idx="31">
                  <c:v>Oblastní nemocnice Náchod</c:v>
                </c:pt>
                <c:pt idx="32">
                  <c:v>Nemocnice Pardubického kraje</c:v>
                </c:pt>
                <c:pt idx="33">
                  <c:v>Nemocnice Sokolov</c:v>
                </c:pt>
                <c:pt idx="34">
                  <c:v>Oblastní nemocnice Příbram</c:v>
                </c:pt>
                <c:pt idx="35">
                  <c:v>Oblastní nemocnice Kolín</c:v>
                </c:pt>
                <c:pt idx="36">
                  <c:v>Nemocnice Jihlava</c:v>
                </c:pt>
                <c:pt idx="37">
                  <c:v>Karlovarská krajská nemocnice</c:v>
                </c:pt>
                <c:pt idx="38">
                  <c:v>Nemocnice Teplice</c:v>
                </c:pt>
                <c:pt idx="39">
                  <c:v>Nemocnice Písek</c:v>
                </c:pt>
                <c:pt idx="40">
                  <c:v>Nemocnice Chomutov</c:v>
                </c:pt>
                <c:pt idx="41">
                  <c:v>Nemocnice Břeclav</c:v>
                </c:pt>
                <c:pt idx="42">
                  <c:v>Nemocnice Litoměřice</c:v>
                </c:pt>
                <c:pt idx="43">
                  <c:v>Nemocnice Děčín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1.67</c:v>
                </c:pt>
                <c:pt idx="17">
                  <c:v>2.6</c:v>
                </c:pt>
                <c:pt idx="18">
                  <c:v>2.7</c:v>
                </c:pt>
                <c:pt idx="19">
                  <c:v>3.12</c:v>
                </c:pt>
                <c:pt idx="20">
                  <c:v>7.23</c:v>
                </c:pt>
                <c:pt idx="21">
                  <c:v>9.09</c:v>
                </c:pt>
                <c:pt idx="22">
                  <c:v>11.86</c:v>
                </c:pt>
                <c:pt idx="23">
                  <c:v>20.93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1.83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ADD7-46A2-A5E6-92DEB08CD3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pouze odeslán k endovaskulárnímu výkonu a pacient přeložen zpět do jiného centra – KCC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7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DD7-46A2-A5E6-92DEB08CD3C9}"/>
              </c:ext>
            </c:extLst>
          </c:dPt>
          <c:cat>
            <c:strRef>
              <c:f>Sheet1!$A$2:$A$45</c:f>
              <c:strCache>
                <c:ptCount val="44"/>
                <c:pt idx="0">
                  <c:v>Městská nemocnice Ostrava</c:v>
                </c:pt>
                <c:pt idx="1">
                  <c:v>Fakultní nemocnice Královské Vinohrady</c:v>
                </c:pt>
                <c:pt idx="2">
                  <c:v>Všeobecná fakultní nemocnice v Praze </c:v>
                </c:pt>
                <c:pt idx="3">
                  <c:v>Nemocnice Vyškov</c:v>
                </c:pt>
                <c:pt idx="4">
                  <c:v>Fakultní nemocnice Ostrava</c:v>
                </c:pt>
                <c:pt idx="5">
                  <c:v>Oblastní nemocnice Kladno</c:v>
                </c:pt>
                <c:pt idx="6">
                  <c:v>Nemocnice Prostějov</c:v>
                </c:pt>
                <c:pt idx="7">
                  <c:v>Krajská nemocnice T.Bati ve Zlíně</c:v>
                </c:pt>
                <c:pt idx="8">
                  <c:v>Fakultní nemocnice Plzeň</c:v>
                </c:pt>
                <c:pt idx="9">
                  <c:v>Karvinská hornická nemocnice</c:v>
                </c:pt>
                <c:pt idx="10">
                  <c:v>Nemocnice Nové Město na Moravě</c:v>
                </c:pt>
                <c:pt idx="11">
                  <c:v>Nemocnice Blansko</c:v>
                </c:pt>
                <c:pt idx="12">
                  <c:v>Fakultní nemocnice Brno</c:v>
                </c:pt>
                <c:pt idx="13">
                  <c:v>Fakultní nemocnice Olomouc</c:v>
                </c:pt>
                <c:pt idx="14">
                  <c:v>Sdružené zdravotnické zařízení Krnov</c:v>
                </c:pt>
                <c:pt idx="15">
                  <c:v>Vítkovická nemocnice</c:v>
                </c:pt>
                <c:pt idx="16">
                  <c:v>Krajská nemocnice Liberec</c:v>
                </c:pt>
                <c:pt idx="17">
                  <c:v>Fakultní nemocnice Motol</c:v>
                </c:pt>
                <c:pt idx="18">
                  <c:v>Fakultní nemocnice u sv. Anny v Brně</c:v>
                </c:pt>
                <c:pt idx="19">
                  <c:v>Nemocnice České Budějovice</c:v>
                </c:pt>
                <c:pt idx="20">
                  <c:v>Masarykova nemocnice v Ústí nad Labem</c:v>
                </c:pt>
                <c:pt idx="21">
                  <c:v>Fakultní nemocnice Hradec Králové</c:v>
                </c:pt>
                <c:pt idx="22">
                  <c:v>Nemocnice Na Homolce</c:v>
                </c:pt>
                <c:pt idx="23">
                  <c:v>Ústřední vojenská nemocnice v Praze</c:v>
                </c:pt>
                <c:pt idx="24">
                  <c:v>Nemocnice Třinec</c:v>
                </c:pt>
                <c:pt idx="25">
                  <c:v>Nemocnice Jindřichův Hradec</c:v>
                </c:pt>
                <c:pt idx="26">
                  <c:v>Thomayerova nemocnice</c:v>
                </c:pt>
                <c:pt idx="27">
                  <c:v>Czech Republic</c:v>
                </c:pt>
                <c:pt idx="28">
                  <c:v>Klaudiánova nemocnice</c:v>
                </c:pt>
                <c:pt idx="29">
                  <c:v>Nemocnice Česká Lípa</c:v>
                </c:pt>
                <c:pt idx="30">
                  <c:v>Uherskohradišťská nemocnice</c:v>
                </c:pt>
                <c:pt idx="31">
                  <c:v>Oblastní nemocnice Náchod</c:v>
                </c:pt>
                <c:pt idx="32">
                  <c:v>Nemocnice Pardubického kraje</c:v>
                </c:pt>
                <c:pt idx="33">
                  <c:v>Nemocnice Sokolov</c:v>
                </c:pt>
                <c:pt idx="34">
                  <c:v>Oblastní nemocnice Příbram</c:v>
                </c:pt>
                <c:pt idx="35">
                  <c:v>Oblastní nemocnice Kolín</c:v>
                </c:pt>
                <c:pt idx="36">
                  <c:v>Nemocnice Jihlava</c:v>
                </c:pt>
                <c:pt idx="37">
                  <c:v>Karlovarská krajská nemocnice</c:v>
                </c:pt>
                <c:pt idx="38">
                  <c:v>Nemocnice Teplice</c:v>
                </c:pt>
                <c:pt idx="39">
                  <c:v>Nemocnice Písek</c:v>
                </c:pt>
                <c:pt idx="40">
                  <c:v>Nemocnice Chomutov</c:v>
                </c:pt>
                <c:pt idx="41">
                  <c:v>Nemocnice Břeclav</c:v>
                </c:pt>
                <c:pt idx="42">
                  <c:v>Nemocnice Litoměřice</c:v>
                </c:pt>
                <c:pt idx="43">
                  <c:v>Nemocnice Děčín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1.3</c:v>
                </c:pt>
                <c:pt idx="16">
                  <c:v>0</c:v>
                </c:pt>
                <c:pt idx="17">
                  <c:v>3.9</c:v>
                </c:pt>
                <c:pt idx="18">
                  <c:v>10.81</c:v>
                </c:pt>
                <c:pt idx="19">
                  <c:v>0</c:v>
                </c:pt>
                <c:pt idx="20">
                  <c:v>12.05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1.01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ADD7-46A2-A5E6-92DEB08CD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CMP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74.62</c:v>
                </c:pt>
                <c:pt idx="1">
                  <c:v>74.900000000000006</c:v>
                </c:pt>
                <c:pt idx="2">
                  <c:v>73.84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FB4B-46E1-86EC-CAF154EBF0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13.62</c:v>
                </c:pt>
                <c:pt idx="1">
                  <c:v>13.12</c:v>
                </c:pt>
                <c:pt idx="2">
                  <c:v>12.89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B4B-46E1-86EC-CAF154EBF0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9.19</c:v>
                </c:pt>
                <c:pt idx="1">
                  <c:v>9.31</c:v>
                </c:pt>
                <c:pt idx="2">
                  <c:v>9.44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FB4B-46E1-86EC-CAF154EBF0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1.74</c:v>
                </c:pt>
                <c:pt idx="1">
                  <c:v>1.63</c:v>
                </c:pt>
                <c:pt idx="2">
                  <c:v>1.93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B4B-46E1-86EC-CAF154EBF0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0.26</c:v>
                </c:pt>
                <c:pt idx="1">
                  <c:v>0.28000000000000003</c:v>
                </c:pt>
                <c:pt idx="2">
                  <c:v>0.17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FB4B-46E1-86EC-CAF154EBF0C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0.33</c:v>
                </c:pt>
                <c:pt idx="1">
                  <c:v>0.14000000000000001</c:v>
                </c:pt>
                <c:pt idx="2">
                  <c:v>0.27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B4B-46E1-86EC-CAF154EBF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CT/MRI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CT/MRI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B28-464A-ADCB-98DB66F8742F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FB28-464A-ADCB-98DB66F8742F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FB28-464A-ADCB-98DB66F874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97.33</c:v>
                </c:pt>
                <c:pt idx="1">
                  <c:v>98.06</c:v>
                </c:pt>
                <c:pt idx="2">
                  <c:v>98.02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28-464A-ADCB-98DB66F874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rekanalizovaných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recanalized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BA9-4FED-AD56-041907C1045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9BA9-4FED-AD56-041907C1045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BA9-4FED-AD56-041907C104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41.86</c:v>
                </c:pt>
                <c:pt idx="1">
                  <c:v>41.03</c:v>
                </c:pt>
                <c:pt idx="2">
                  <c:v>39.869999999999997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A9-4FED-AD56-041907C104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5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E71-46ED-8D3C-2595F6E81047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E71-46ED-8D3C-2595F6E81047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E71-46ED-8D3C-2595F6E81047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E71-46ED-8D3C-2595F6E81047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E71-46ED-8D3C-2595F6E81047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E71-46ED-8D3C-2595F6E81047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E71-46ED-8D3C-2595F6E81047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E71-46ED-8D3C-2595F6E81047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E71-46ED-8D3C-2595F6E81047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E71-46ED-8D3C-2595F6E81047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E71-46ED-8D3C-2595F6E81047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E71-46ED-8D3C-2595F6E81047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E71-46ED-8D3C-2595F6E81047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E71-46ED-8D3C-2595F6E81047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E71-46ED-8D3C-2595F6E81047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E71-46ED-8D3C-2595F6E81047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E71-46ED-8D3C-2595F6E81047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E71-46ED-8D3C-2595F6E81047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E71-46ED-8D3C-2595F6E81047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E71-46ED-8D3C-2595F6E81047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E71-46ED-8D3C-2595F6E81047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E71-46ED-8D3C-2595F6E81047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E71-46ED-8D3C-2595F6E81047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E71-46ED-8D3C-2595F6E81047}"/>
              </c:ext>
            </c:extLst>
          </c:dPt>
          <c:dPt>
            <c:idx val="24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1-0E71-46ED-8D3C-2595F6E81047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E71-46ED-8D3C-2595F6E81047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E71-46ED-8D3C-2595F6E81047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E71-46ED-8D3C-2595F6E81047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E71-46ED-8D3C-2595F6E81047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E71-46ED-8D3C-2595F6E81047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E71-46ED-8D3C-2595F6E81047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E71-46ED-8D3C-2595F6E81047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E71-46ED-8D3C-2595F6E81047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E71-46ED-8D3C-2595F6E81047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E71-46ED-8D3C-2595F6E81047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E71-46ED-8D3C-2595F6E81047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E71-46ED-8D3C-2595F6E81047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E71-46ED-8D3C-2595F6E81047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E71-46ED-8D3C-2595F6E81047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E71-46ED-8D3C-2595F6E81047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E71-46ED-8D3C-2595F6E81047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E71-46ED-8D3C-2595F6E81047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0E71-46ED-8D3C-2595F6E81047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0E71-46ED-8D3C-2595F6E810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Fakultní nemocnice Olomouc</c:v>
                </c:pt>
                <c:pt idx="1">
                  <c:v>Fakultní nemocnice Hradec Králové</c:v>
                </c:pt>
                <c:pt idx="2">
                  <c:v>Sdružené zdravotnické zařízení Krnov</c:v>
                </c:pt>
                <c:pt idx="3">
                  <c:v>Všeobecná fakultní nemocnice v Praze </c:v>
                </c:pt>
                <c:pt idx="4">
                  <c:v>Nemocnice Sokolov</c:v>
                </c:pt>
                <c:pt idx="5">
                  <c:v>Nemocnice Nové Město na Moravě</c:v>
                </c:pt>
                <c:pt idx="6">
                  <c:v>Fakultní nemocnice Plzeň</c:v>
                </c:pt>
                <c:pt idx="7">
                  <c:v>Oblastní nemocnice Náchod</c:v>
                </c:pt>
                <c:pt idx="8">
                  <c:v>Nemocnice Třinec</c:v>
                </c:pt>
                <c:pt idx="9">
                  <c:v>Karlovarská krajská nemocnice</c:v>
                </c:pt>
                <c:pt idx="10">
                  <c:v>Fakultní nemocnice Královské Vinohrady</c:v>
                </c:pt>
                <c:pt idx="11">
                  <c:v>Krajská nemocnice T.Bati ve Zlíně</c:v>
                </c:pt>
                <c:pt idx="12">
                  <c:v>Thomayerova nemocnice</c:v>
                </c:pt>
                <c:pt idx="13">
                  <c:v>Nemocnice Vyškov</c:v>
                </c:pt>
                <c:pt idx="14">
                  <c:v>Fakultní nemocnice Brno</c:v>
                </c:pt>
                <c:pt idx="15">
                  <c:v>Oblastní nemocnice Příbram</c:v>
                </c:pt>
                <c:pt idx="16">
                  <c:v>Uherskohradišťská nemocnice</c:v>
                </c:pt>
                <c:pt idx="17">
                  <c:v>Nemocnice Litoměřice</c:v>
                </c:pt>
                <c:pt idx="18">
                  <c:v>Nemocnice Děčín</c:v>
                </c:pt>
                <c:pt idx="19">
                  <c:v>Nemocnice Blansko</c:v>
                </c:pt>
                <c:pt idx="20">
                  <c:v>Fakultní nemocnice Ostrava</c:v>
                </c:pt>
                <c:pt idx="21">
                  <c:v>Krajská nemocnice Liberec</c:v>
                </c:pt>
                <c:pt idx="22">
                  <c:v>Městská nemocnice Ostrava</c:v>
                </c:pt>
                <c:pt idx="23">
                  <c:v>Ústřední vojenská nemocnice v Praze</c:v>
                </c:pt>
                <c:pt idx="24">
                  <c:v>Czech Republic</c:v>
                </c:pt>
                <c:pt idx="25">
                  <c:v>Vítkovická nemocnice</c:v>
                </c:pt>
                <c:pt idx="26">
                  <c:v>Fakultní nemocnice Motol</c:v>
                </c:pt>
                <c:pt idx="27">
                  <c:v>Oblastní nemocnice Kladno</c:v>
                </c:pt>
                <c:pt idx="28">
                  <c:v>Nemocnice Na Homolce</c:v>
                </c:pt>
                <c:pt idx="29">
                  <c:v>Nemocnice Břeclav</c:v>
                </c:pt>
                <c:pt idx="30">
                  <c:v>Nemocnice Teplice</c:v>
                </c:pt>
                <c:pt idx="31">
                  <c:v>Karvinská hornická nemocnice</c:v>
                </c:pt>
                <c:pt idx="32">
                  <c:v>Nemocnice Jindřichův Hradec</c:v>
                </c:pt>
                <c:pt idx="33">
                  <c:v>Klaudiánova nemocnice</c:v>
                </c:pt>
                <c:pt idx="34">
                  <c:v>Fakultní nemocnice u sv. Anny v Brně</c:v>
                </c:pt>
                <c:pt idx="35">
                  <c:v>Nemocnice Pardubického kraje</c:v>
                </c:pt>
                <c:pt idx="36">
                  <c:v>Nemocnice Prostějov</c:v>
                </c:pt>
                <c:pt idx="37">
                  <c:v>Oblastní nemocnice Kolín</c:v>
                </c:pt>
                <c:pt idx="38">
                  <c:v>Nemocnice Jihlava</c:v>
                </c:pt>
                <c:pt idx="39">
                  <c:v>Masarykova nemocnice v Ústí nad Labem</c:v>
                </c:pt>
                <c:pt idx="40">
                  <c:v>Nemocnice Písek</c:v>
                </c:pt>
                <c:pt idx="41">
                  <c:v>Nemocnice Česká Lípa</c:v>
                </c:pt>
                <c:pt idx="42">
                  <c:v>Nemocnice České Budějovice</c:v>
                </c:pt>
                <c:pt idx="43">
                  <c:v>Nemocnice Chomutov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42.5</c:v>
                </c:pt>
                <c:pt idx="1">
                  <c:v>39</c:v>
                </c:pt>
                <c:pt idx="2">
                  <c:v>35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29</c:v>
                </c:pt>
                <c:pt idx="7">
                  <c:v>27</c:v>
                </c:pt>
                <c:pt idx="8">
                  <c:v>27</c:v>
                </c:pt>
                <c:pt idx="9">
                  <c:v>25.5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24</c:v>
                </c:pt>
                <c:pt idx="19">
                  <c:v>23.5</c:v>
                </c:pt>
                <c:pt idx="20">
                  <c:v>23.5</c:v>
                </c:pt>
                <c:pt idx="21">
                  <c:v>23</c:v>
                </c:pt>
                <c:pt idx="22">
                  <c:v>23</c:v>
                </c:pt>
                <c:pt idx="23">
                  <c:v>21</c:v>
                </c:pt>
                <c:pt idx="24">
                  <c:v>21</c:v>
                </c:pt>
                <c:pt idx="25">
                  <c:v>20.5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18.5</c:v>
                </c:pt>
                <c:pt idx="30">
                  <c:v>18</c:v>
                </c:pt>
                <c:pt idx="31">
                  <c:v>17</c:v>
                </c:pt>
                <c:pt idx="32">
                  <c:v>17</c:v>
                </c:pt>
                <c:pt idx="33">
                  <c:v>17</c:v>
                </c:pt>
                <c:pt idx="34">
                  <c:v>15.5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14</c:v>
                </c:pt>
                <c:pt idx="40">
                  <c:v>14</c:v>
                </c:pt>
                <c:pt idx="41">
                  <c:v>13</c:v>
                </c:pt>
                <c:pt idx="42">
                  <c:v>12</c:v>
                </c:pt>
                <c:pt idx="4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0E71-46ED-8D3C-2595F6E810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42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217-4289-A862-193684EB992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3217-4289-A862-193684EB992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3217-4289-A862-193684EB992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3217-4289-A862-193684EB992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3217-4289-A862-193684EB992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3217-4289-A862-193684EB992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3217-4289-A862-193684EB992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3217-4289-A862-193684EB992A}"/>
              </c:ext>
            </c:extLst>
          </c:dPt>
          <c:dPt>
            <c:idx val="8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1-3217-4289-A862-193684EB992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3217-4289-A862-193684EB992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3217-4289-A862-193684EB992A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3217-4289-A862-193684EB992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3217-4289-A862-193684EB992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3217-4289-A862-193684EB992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3217-4289-A862-193684EB992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3217-4289-A862-193684EB992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3217-4289-A862-193684EB992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3217-4289-A862-193684EB992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3217-4289-A862-193684EB992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3217-4289-A862-193684EB992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3217-4289-A862-193684EB992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3217-4289-A862-193684EB992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3217-4289-A862-193684EB992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3217-4289-A862-193684EB992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3217-4289-A862-193684EB992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3217-4289-A862-193684EB992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3217-4289-A862-193684EB992A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3217-4289-A862-193684EB992A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3217-4289-A862-193684EB992A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3217-4289-A862-193684EB992A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3217-4289-A862-193684EB992A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3217-4289-A862-193684EB992A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3217-4289-A862-193684EB992A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3217-4289-A862-193684EB992A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3217-4289-A862-193684EB992A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3217-4289-A862-193684EB992A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3217-4289-A862-193684EB992A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3217-4289-A862-193684EB992A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3217-4289-A862-193684EB992A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3217-4289-A862-193684EB992A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3217-4289-A862-193684EB992A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3217-4289-A862-193684EB992A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3217-4289-A862-193684EB992A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3217-4289-A862-193684EB99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Všeobecná fakultní nemocnice v Praze </c:v>
                </c:pt>
                <c:pt idx="1">
                  <c:v>Fakultní nemocnice Plzeň</c:v>
                </c:pt>
                <c:pt idx="2">
                  <c:v>Vítkovická nemocnice</c:v>
                </c:pt>
                <c:pt idx="3">
                  <c:v>Fakultní nemocnice Hradec Králové</c:v>
                </c:pt>
                <c:pt idx="4">
                  <c:v>Fakultní nemocnice Ostrava</c:v>
                </c:pt>
                <c:pt idx="5">
                  <c:v>Krajská nemocnice Liberec</c:v>
                </c:pt>
                <c:pt idx="6">
                  <c:v>Nemocnice Prostějov</c:v>
                </c:pt>
                <c:pt idx="7">
                  <c:v>Fakultní nemocnice Brno</c:v>
                </c:pt>
                <c:pt idx="8">
                  <c:v>Czech Republic</c:v>
                </c:pt>
                <c:pt idx="9">
                  <c:v>Ústřední vojenská nemocnice v Praze</c:v>
                </c:pt>
                <c:pt idx="10">
                  <c:v>Nemocnice České Budějovice</c:v>
                </c:pt>
                <c:pt idx="11">
                  <c:v>Fakultní nemocnice Motol</c:v>
                </c:pt>
                <c:pt idx="12">
                  <c:v>Fakultní nemocnice Královské Vinohrady</c:v>
                </c:pt>
                <c:pt idx="13">
                  <c:v>Fakultní nemocnice Olomouc</c:v>
                </c:pt>
                <c:pt idx="14">
                  <c:v>Masarykova nemocnice v Ústí nad Labem</c:v>
                </c:pt>
                <c:pt idx="15">
                  <c:v>Nemocnice Na Homolce</c:v>
                </c:pt>
                <c:pt idx="16">
                  <c:v>Nemocnice Česká Lípa</c:v>
                </c:pt>
                <c:pt idx="17">
                  <c:v>Fakultní nemocnice u sv. Anny v Brně</c:v>
                </c:pt>
                <c:pt idx="18">
                  <c:v>Oblastní nemocnice Kladno</c:v>
                </c:pt>
                <c:pt idx="19">
                  <c:v>Uherskohradišťská nemocnice</c:v>
                </c:pt>
                <c:pt idx="20">
                  <c:v>Nemocnice Třinec</c:v>
                </c:pt>
                <c:pt idx="21">
                  <c:v>Nemocnice Děčín</c:v>
                </c:pt>
                <c:pt idx="22">
                  <c:v>Sdružené zdravotnické zařízení Krnov</c:v>
                </c:pt>
                <c:pt idx="23">
                  <c:v>Oblastní nemocnice Kolín</c:v>
                </c:pt>
                <c:pt idx="24">
                  <c:v>Oblastní nemocnice Příbram</c:v>
                </c:pt>
                <c:pt idx="25">
                  <c:v>Městská nemocnice Ostrava</c:v>
                </c:pt>
                <c:pt idx="26">
                  <c:v>Nemocnice Sokolov</c:v>
                </c:pt>
                <c:pt idx="27">
                  <c:v>Klaudiánova nemocnice</c:v>
                </c:pt>
                <c:pt idx="28">
                  <c:v>Nemocnice Jihlava</c:v>
                </c:pt>
                <c:pt idx="29">
                  <c:v>Nemocnice Jindřichův Hradec</c:v>
                </c:pt>
                <c:pt idx="30">
                  <c:v>Nemocnice Břeclav</c:v>
                </c:pt>
                <c:pt idx="31">
                  <c:v>Nemocnice Písek</c:v>
                </c:pt>
                <c:pt idx="32">
                  <c:v>Nemocnice Blansko</c:v>
                </c:pt>
                <c:pt idx="33">
                  <c:v>Thomayerova nemocnice</c:v>
                </c:pt>
                <c:pt idx="34">
                  <c:v>Oblastní nemocnice Náchod</c:v>
                </c:pt>
                <c:pt idx="35">
                  <c:v>Nemocnice Pardubického kraje</c:v>
                </c:pt>
                <c:pt idx="36">
                  <c:v>Nemocnice Nové Město na Moravě</c:v>
                </c:pt>
                <c:pt idx="37">
                  <c:v>Karvinská hornická nemocnice</c:v>
                </c:pt>
                <c:pt idx="38">
                  <c:v>Nemocnice Teplice</c:v>
                </c:pt>
                <c:pt idx="39">
                  <c:v>Karlovarská krajská nemocnice</c:v>
                </c:pt>
                <c:pt idx="40">
                  <c:v>Nemocnice Vyškov</c:v>
                </c:pt>
                <c:pt idx="41">
                  <c:v>Krajská nemocnice T.Bati ve Zlíně</c:v>
                </c:pt>
                <c:pt idx="42">
                  <c:v>Nemocnice Litoměřice</c:v>
                </c:pt>
                <c:pt idx="43">
                  <c:v>Nemocnice Chomutov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153.5</c:v>
                </c:pt>
                <c:pt idx="1">
                  <c:v>90</c:v>
                </c:pt>
                <c:pt idx="2">
                  <c:v>89.5</c:v>
                </c:pt>
                <c:pt idx="3">
                  <c:v>65.5</c:v>
                </c:pt>
                <c:pt idx="4">
                  <c:v>65</c:v>
                </c:pt>
                <c:pt idx="5">
                  <c:v>64</c:v>
                </c:pt>
                <c:pt idx="6">
                  <c:v>60</c:v>
                </c:pt>
                <c:pt idx="7">
                  <c:v>57.5</c:v>
                </c:pt>
                <c:pt idx="8">
                  <c:v>55.5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  <c:pt idx="12">
                  <c:v>54.5</c:v>
                </c:pt>
                <c:pt idx="13">
                  <c:v>51</c:v>
                </c:pt>
                <c:pt idx="14">
                  <c:v>35</c:v>
                </c:pt>
                <c:pt idx="15">
                  <c:v>32</c:v>
                </c:pt>
                <c:pt idx="16">
                  <c:v>16</c:v>
                </c:pt>
                <c:pt idx="17">
                  <c:v>16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3217-4289-A862-193684EB99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53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6F3E-4473-8DCB-4809C944B60A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6F3E-4473-8DCB-4809C944B60A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6F3E-4473-8DCB-4809C944B60A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6F3E-4473-8DCB-4809C944B60A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6F3E-4473-8DCB-4809C944B60A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6F3E-4473-8DCB-4809C944B60A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6F3E-4473-8DCB-4809C944B60A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6F3E-4473-8DCB-4809C944B60A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6F3E-4473-8DCB-4809C944B60A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6F3E-4473-8DCB-4809C944B60A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6F3E-4473-8DCB-4809C944B60A}"/>
              </c:ext>
            </c:extLst>
          </c:dPt>
          <c:dPt>
            <c:idx val="1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7-6F3E-4473-8DCB-4809C944B60A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6F3E-4473-8DCB-4809C944B60A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6F3E-4473-8DCB-4809C944B60A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6F3E-4473-8DCB-4809C944B60A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6F3E-4473-8DCB-4809C944B60A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6F3E-4473-8DCB-4809C944B60A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6F3E-4473-8DCB-4809C944B60A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6F3E-4473-8DCB-4809C944B60A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6F3E-4473-8DCB-4809C944B60A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6F3E-4473-8DCB-4809C944B60A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6F3E-4473-8DCB-4809C944B60A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6F3E-4473-8DCB-4809C944B60A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6F3E-4473-8DCB-4809C944B60A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6F3E-4473-8DCB-4809C944B60A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6F3E-4473-8DCB-4809C944B60A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6F3E-4473-8DCB-4809C944B60A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6F3E-4473-8DCB-4809C944B60A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6F3E-4473-8DCB-4809C944B60A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6F3E-4473-8DCB-4809C944B60A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6F3E-4473-8DCB-4809C944B60A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6F3E-4473-8DCB-4809C944B60A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6F3E-4473-8DCB-4809C944B60A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6F3E-4473-8DCB-4809C944B60A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6F3E-4473-8DCB-4809C944B60A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6F3E-4473-8DCB-4809C944B60A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6F3E-4473-8DCB-4809C944B60A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6F3E-4473-8DCB-4809C944B60A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6F3E-4473-8DCB-4809C944B60A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6F3E-4473-8DCB-4809C944B60A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6F3E-4473-8DCB-4809C944B60A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6F3E-4473-8DCB-4809C944B60A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6F3E-4473-8DCB-4809C944B60A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6F3E-4473-8DCB-4809C944B6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Sokolov</c:v>
                </c:pt>
                <c:pt idx="1">
                  <c:v>Nemocnice Jindřichův Hradec</c:v>
                </c:pt>
                <c:pt idx="2">
                  <c:v>Nemocnice Břeclav</c:v>
                </c:pt>
                <c:pt idx="3">
                  <c:v>Uherskohradišťská nemocnice</c:v>
                </c:pt>
                <c:pt idx="4">
                  <c:v>Oblastní nemocnice Kolín</c:v>
                </c:pt>
                <c:pt idx="5">
                  <c:v>Oblastní nemocnice Náchod</c:v>
                </c:pt>
                <c:pt idx="6">
                  <c:v>Nemocnice Česká Lípa</c:v>
                </c:pt>
                <c:pt idx="7">
                  <c:v>Nemocnice Písek</c:v>
                </c:pt>
                <c:pt idx="8">
                  <c:v>Karlovarská krajská nemocnice</c:v>
                </c:pt>
                <c:pt idx="9">
                  <c:v>Nemocnice Jihlava</c:v>
                </c:pt>
                <c:pt idx="10">
                  <c:v>Oblastní nemocnice Příbram</c:v>
                </c:pt>
                <c:pt idx="11">
                  <c:v>Czech Republic</c:v>
                </c:pt>
                <c:pt idx="12">
                  <c:v>Klaudiánova nemocnice</c:v>
                </c:pt>
                <c:pt idx="13">
                  <c:v>Nemocnice Litoměřice</c:v>
                </c:pt>
                <c:pt idx="14">
                  <c:v>Nemocnice Pardubického kraje</c:v>
                </c:pt>
                <c:pt idx="15">
                  <c:v>Nemocnice Děčín</c:v>
                </c:pt>
                <c:pt idx="16">
                  <c:v>Thomayerova nemocnice</c:v>
                </c:pt>
                <c:pt idx="17">
                  <c:v>Nemocnice Teplice</c:v>
                </c:pt>
                <c:pt idx="18">
                  <c:v>Nemocnice Třinec</c:v>
                </c:pt>
                <c:pt idx="19">
                  <c:v>Nemocnice Chomutov</c:v>
                </c:pt>
                <c:pt idx="20">
                  <c:v>Nemocnice Prostějov</c:v>
                </c:pt>
                <c:pt idx="21">
                  <c:v>Krajská nemocnice T.Bati ve Zlíně</c:v>
                </c:pt>
                <c:pt idx="22">
                  <c:v>Městská nemocnice Ostrava</c:v>
                </c:pt>
                <c:pt idx="23">
                  <c:v>Vítkovická nemocnice</c:v>
                </c:pt>
                <c:pt idx="24">
                  <c:v>Sdružené zdravotnické zařízení Krnov</c:v>
                </c:pt>
                <c:pt idx="25">
                  <c:v>Fakultní nemocnice Královské Vinohrady</c:v>
                </c:pt>
                <c:pt idx="26">
                  <c:v>Fakultní nemocnice Olomouc</c:v>
                </c:pt>
                <c:pt idx="27">
                  <c:v>Ústřední vojenská nemocnice v Praze</c:v>
                </c:pt>
                <c:pt idx="28">
                  <c:v>Všeobecná fakultní nemocnice v Praze </c:v>
                </c:pt>
                <c:pt idx="29">
                  <c:v>Masarykova nemocnice v Ústí nad Labem</c:v>
                </c:pt>
                <c:pt idx="30">
                  <c:v>Fakultní nemocnice Hradec Králové</c:v>
                </c:pt>
                <c:pt idx="31">
                  <c:v>Krajská nemocnice Liberec</c:v>
                </c:pt>
                <c:pt idx="32">
                  <c:v>Nemocnice České Budějovice</c:v>
                </c:pt>
                <c:pt idx="33">
                  <c:v>Fakultní nemocnice Brno</c:v>
                </c:pt>
                <c:pt idx="34">
                  <c:v>Nemocnice Blansko</c:v>
                </c:pt>
                <c:pt idx="35">
                  <c:v>Nemocnice Vyškov</c:v>
                </c:pt>
                <c:pt idx="36">
                  <c:v>Nemocnice Na Homolce</c:v>
                </c:pt>
                <c:pt idx="37">
                  <c:v>Fakultní nemocnice Ostrava</c:v>
                </c:pt>
                <c:pt idx="38">
                  <c:v>Nemocnice Nové Město na Moravě</c:v>
                </c:pt>
                <c:pt idx="39">
                  <c:v>Karvinská hornická nemocnice</c:v>
                </c:pt>
                <c:pt idx="40">
                  <c:v>Oblastní nemocnice Kladno</c:v>
                </c:pt>
                <c:pt idx="41">
                  <c:v>Fakultní nemocnice Plzeň</c:v>
                </c:pt>
                <c:pt idx="42">
                  <c:v>Fakultní nemocnice Motol</c:v>
                </c:pt>
                <c:pt idx="43">
                  <c:v>Fakultní nemocnice u sv. Anny v Brně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151.5</c:v>
                </c:pt>
                <c:pt idx="1">
                  <c:v>120</c:v>
                </c:pt>
                <c:pt idx="2">
                  <c:v>90.5</c:v>
                </c:pt>
                <c:pt idx="3">
                  <c:v>85</c:v>
                </c:pt>
                <c:pt idx="4">
                  <c:v>83</c:v>
                </c:pt>
                <c:pt idx="5">
                  <c:v>80</c:v>
                </c:pt>
                <c:pt idx="6">
                  <c:v>70</c:v>
                </c:pt>
                <c:pt idx="7">
                  <c:v>69</c:v>
                </c:pt>
                <c:pt idx="8">
                  <c:v>66</c:v>
                </c:pt>
                <c:pt idx="9">
                  <c:v>60</c:v>
                </c:pt>
                <c:pt idx="10">
                  <c:v>57</c:v>
                </c:pt>
                <c:pt idx="11">
                  <c:v>53</c:v>
                </c:pt>
                <c:pt idx="12">
                  <c:v>53</c:v>
                </c:pt>
                <c:pt idx="13">
                  <c:v>51</c:v>
                </c:pt>
                <c:pt idx="14">
                  <c:v>42.5</c:v>
                </c:pt>
                <c:pt idx="15">
                  <c:v>36.5</c:v>
                </c:pt>
                <c:pt idx="16">
                  <c:v>30</c:v>
                </c:pt>
                <c:pt idx="17">
                  <c:v>25.5</c:v>
                </c:pt>
                <c:pt idx="18">
                  <c:v>25</c:v>
                </c:pt>
                <c:pt idx="19">
                  <c:v>25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6F3E-4473-8DCB-4809C944B6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51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Rekanalizační výkony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IV tPA – IC / KCC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26.48</c:v>
                </c:pt>
                <c:pt idx="1">
                  <c:v>25.75</c:v>
                </c:pt>
                <c:pt idx="2">
                  <c:v>26.03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A7C-472E-953B-BD71D2F93A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 – KCC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6.16</c:v>
                </c:pt>
                <c:pt idx="1">
                  <c:v>5.41</c:v>
                </c:pt>
                <c:pt idx="2">
                  <c:v>5.13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A7C-472E-953B-BD71D2F93A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pouze endovaskulární výkon – KCC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3.3</c:v>
                </c:pt>
                <c:pt idx="1">
                  <c:v>3.01</c:v>
                </c:pt>
                <c:pt idx="2">
                  <c:v>2.84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8A7C-472E-953B-BD71D2F93A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 – IC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2.73</c:v>
                </c:pt>
                <c:pt idx="1">
                  <c:v>2.77</c:v>
                </c:pt>
                <c:pt idx="2">
                  <c:v>2.29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A7C-472E-953B-BD71D2F93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endParaRPr lang="en-US"/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50.17</c:v>
                </c:pt>
                <c:pt idx="1">
                  <c:v>33.04</c:v>
                </c:pt>
                <c:pt idx="2">
                  <c:v>29.03</c:v>
                </c:pt>
                <c:pt idx="3">
                  <c:v>51.32</c:v>
                </c:pt>
                <c:pt idx="4">
                  <c:v>19.72</c:v>
                </c:pt>
                <c:pt idx="5">
                  <c:v>31.58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6050-4039-A33E-3BF30457C3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14.6</c:v>
                </c:pt>
                <c:pt idx="1">
                  <c:v>11.61</c:v>
                </c:pt>
                <c:pt idx="2">
                  <c:v>9.68</c:v>
                </c:pt>
                <c:pt idx="3">
                  <c:v>13.45</c:v>
                </c:pt>
                <c:pt idx="4">
                  <c:v>16.55</c:v>
                </c:pt>
                <c:pt idx="5">
                  <c:v>10.53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050-4039-A33E-3BF30457C3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23.54</c:v>
                </c:pt>
                <c:pt idx="1">
                  <c:v>33.93</c:v>
                </c:pt>
                <c:pt idx="2">
                  <c:v>33.869999999999997</c:v>
                </c:pt>
                <c:pt idx="3">
                  <c:v>21.34</c:v>
                </c:pt>
                <c:pt idx="4">
                  <c:v>28.87</c:v>
                </c:pt>
                <c:pt idx="5">
                  <c:v>45.61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6050-4039-A33E-3BF30457C3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4.9800000000000004</c:v>
                </c:pt>
                <c:pt idx="1">
                  <c:v>4.46</c:v>
                </c:pt>
                <c:pt idx="2">
                  <c:v>6.45</c:v>
                </c:pt>
                <c:pt idx="3">
                  <c:v>5.38</c:v>
                </c:pt>
                <c:pt idx="4">
                  <c:v>4.93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050-4039-A33E-3BF30457C3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IV tPA</c:v>
                </c:pt>
                <c:pt idx="1">
                  <c:v>IV tPA + TBY</c:v>
                </c:pt>
                <c:pt idx="2">
                  <c:v>TBY</c:v>
                </c:pt>
                <c:pt idx="3">
                  <c:v>iCMP</c:v>
                </c:pt>
                <c:pt idx="4">
                  <c:v>ICH</c:v>
                </c:pt>
                <c:pt idx="5">
                  <c:v>SAK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6.7</c:v>
                </c:pt>
                <c:pt idx="1">
                  <c:v>16.96</c:v>
                </c:pt>
                <c:pt idx="2">
                  <c:v>20.97</c:v>
                </c:pt>
                <c:pt idx="3">
                  <c:v>8.52</c:v>
                </c:pt>
                <c:pt idx="4">
                  <c:v>29.93</c:v>
                </c:pt>
                <c:pt idx="5">
                  <c:v>12.28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6050-4039-A33E-3BF30457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Medián Door-To-Needle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5E86-4B18-8D39-A8AD8F8D0136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5E86-4B18-8D39-A8AD8F8D0136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5E86-4B18-8D39-A8AD8F8D01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86-4B18-8D39-A8AD8F8D01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3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Medián Door-To-Groin time (v minutách)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 (minutes)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068-4A68-89B7-9420A266599D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2068-4A68-89B7-9420A266599D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068-4A68-89B7-9420A2665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57.5</c:v>
                </c:pt>
                <c:pt idx="1">
                  <c:v>51</c:v>
                </c:pt>
                <c:pt idx="2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68-4A68-89B7-9420A26659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6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3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22A-4768-BA74-4EF8B98A3247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Jindřichův Hradec</c:v>
                </c:pt>
                <c:pt idx="1">
                  <c:v>Fakultní nemocnice Ostrava</c:v>
                </c:pt>
                <c:pt idx="2">
                  <c:v>Nemocnice Pardubického kraje</c:v>
                </c:pt>
                <c:pt idx="3">
                  <c:v>Karlovarská krajská nemocnice</c:v>
                </c:pt>
                <c:pt idx="4">
                  <c:v>Uherskohradišťská nemocnice</c:v>
                </c:pt>
                <c:pt idx="5">
                  <c:v>Krajská nemocnice T.Bati ve Zlíně</c:v>
                </c:pt>
                <c:pt idx="6">
                  <c:v>Nemocnice Třinec</c:v>
                </c:pt>
                <c:pt idx="7">
                  <c:v>Klaudiánova nemocnice</c:v>
                </c:pt>
                <c:pt idx="8">
                  <c:v>Všeobecná fakultní nemocnice v Praze </c:v>
                </c:pt>
                <c:pt idx="9">
                  <c:v>Nemocnice Litoměřice</c:v>
                </c:pt>
                <c:pt idx="10">
                  <c:v>Fakultní nemocnice Motol</c:v>
                </c:pt>
                <c:pt idx="11">
                  <c:v>Nemocnice Prostějov</c:v>
                </c:pt>
                <c:pt idx="12">
                  <c:v>Masarykova nemocnice v Ústí nad Labem</c:v>
                </c:pt>
                <c:pt idx="13">
                  <c:v>Czech Republic</c:v>
                </c:pt>
                <c:pt idx="14">
                  <c:v>Fakultní nemocnice Královské Vinohrady</c:v>
                </c:pt>
                <c:pt idx="15">
                  <c:v>Oblastní nemocnice Příbram</c:v>
                </c:pt>
                <c:pt idx="16">
                  <c:v>Nemocnice Česká Lípa</c:v>
                </c:pt>
                <c:pt idx="17">
                  <c:v>Krajská nemocnice Liberec</c:v>
                </c:pt>
                <c:pt idx="18">
                  <c:v>Městská nemocnice Ostrava</c:v>
                </c:pt>
                <c:pt idx="19">
                  <c:v>Oblastní nemocnice Náchod</c:v>
                </c:pt>
                <c:pt idx="20">
                  <c:v>Nemocnice Sokolov</c:v>
                </c:pt>
                <c:pt idx="21">
                  <c:v>Fakultní nemocnice Hradec Králové</c:v>
                </c:pt>
                <c:pt idx="22">
                  <c:v>Oblastní nemocnice Kladno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Nemocnice Nové Město na Moravě</c:v>
                </c:pt>
                <c:pt idx="26">
                  <c:v>Fakultní nemocnice u sv. Anny v Brně</c:v>
                </c:pt>
                <c:pt idx="27">
                  <c:v>Nemocnice Na Homolce</c:v>
                </c:pt>
                <c:pt idx="28">
                  <c:v>Nemocnice Teplice</c:v>
                </c:pt>
                <c:pt idx="29">
                  <c:v>Karvinská hornická nemocnice</c:v>
                </c:pt>
                <c:pt idx="30">
                  <c:v>Nemocnice Blansko</c:v>
                </c:pt>
                <c:pt idx="31">
                  <c:v>Ústřední vojenská nemocnice v Praze</c:v>
                </c:pt>
                <c:pt idx="32">
                  <c:v>Oblastní nemocnice Kolín</c:v>
                </c:pt>
                <c:pt idx="33">
                  <c:v>Nemocnice Vyškov</c:v>
                </c:pt>
                <c:pt idx="34">
                  <c:v>Nemocnice Písek</c:v>
                </c:pt>
                <c:pt idx="35">
                  <c:v>Nemocnice Chomutov</c:v>
                </c:pt>
                <c:pt idx="36">
                  <c:v>Nemocnice Břeclav</c:v>
                </c:pt>
                <c:pt idx="37">
                  <c:v>Nemocnice Jihlava</c:v>
                </c:pt>
                <c:pt idx="38">
                  <c:v>Vítkovická nemocnice</c:v>
                </c:pt>
                <c:pt idx="39">
                  <c:v>Fakultní nemocnice Plzeň</c:v>
                </c:pt>
                <c:pt idx="40">
                  <c:v>Fakultní nemocnice Brno</c:v>
                </c:pt>
                <c:pt idx="41">
                  <c:v>Fakultní nemocnice Olomouc</c:v>
                </c:pt>
                <c:pt idx="42">
                  <c:v>Sdružené zdravotnické zařízení Krnov</c:v>
                </c:pt>
                <c:pt idx="43">
                  <c:v>Nemocnice Děčín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2.63</c:v>
                </c:pt>
                <c:pt idx="3">
                  <c:v>20.51</c:v>
                </c:pt>
                <c:pt idx="4">
                  <c:v>50</c:v>
                </c:pt>
                <c:pt idx="5">
                  <c:v>53.09</c:v>
                </c:pt>
                <c:pt idx="6">
                  <c:v>53.33</c:v>
                </c:pt>
                <c:pt idx="7">
                  <c:v>60</c:v>
                </c:pt>
                <c:pt idx="8">
                  <c:v>63.41</c:v>
                </c:pt>
                <c:pt idx="9">
                  <c:v>69.44</c:v>
                </c:pt>
                <c:pt idx="10">
                  <c:v>70.73</c:v>
                </c:pt>
                <c:pt idx="11">
                  <c:v>77.78</c:v>
                </c:pt>
                <c:pt idx="12">
                  <c:v>78.95</c:v>
                </c:pt>
                <c:pt idx="13">
                  <c:v>79.86</c:v>
                </c:pt>
                <c:pt idx="14">
                  <c:v>82.46</c:v>
                </c:pt>
                <c:pt idx="15">
                  <c:v>84.85</c:v>
                </c:pt>
                <c:pt idx="16">
                  <c:v>85.19</c:v>
                </c:pt>
                <c:pt idx="17">
                  <c:v>85.51</c:v>
                </c:pt>
                <c:pt idx="18">
                  <c:v>85.9</c:v>
                </c:pt>
                <c:pt idx="19">
                  <c:v>86.84</c:v>
                </c:pt>
                <c:pt idx="20">
                  <c:v>86.84</c:v>
                </c:pt>
                <c:pt idx="21">
                  <c:v>87.74</c:v>
                </c:pt>
                <c:pt idx="22">
                  <c:v>90.32</c:v>
                </c:pt>
                <c:pt idx="23">
                  <c:v>90.77</c:v>
                </c:pt>
                <c:pt idx="24">
                  <c:v>91.16</c:v>
                </c:pt>
                <c:pt idx="25">
                  <c:v>91.18</c:v>
                </c:pt>
                <c:pt idx="26">
                  <c:v>91.89</c:v>
                </c:pt>
                <c:pt idx="27">
                  <c:v>92.65</c:v>
                </c:pt>
                <c:pt idx="28">
                  <c:v>93.75</c:v>
                </c:pt>
                <c:pt idx="29">
                  <c:v>94.44</c:v>
                </c:pt>
                <c:pt idx="30">
                  <c:v>95.12</c:v>
                </c:pt>
                <c:pt idx="31">
                  <c:v>96.08</c:v>
                </c:pt>
                <c:pt idx="32">
                  <c:v>96.83</c:v>
                </c:pt>
                <c:pt idx="33">
                  <c:v>97.06</c:v>
                </c:pt>
                <c:pt idx="34">
                  <c:v>97.37</c:v>
                </c:pt>
                <c:pt idx="35">
                  <c:v>97.4</c:v>
                </c:pt>
                <c:pt idx="36">
                  <c:v>97.44</c:v>
                </c:pt>
                <c:pt idx="37">
                  <c:v>98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22A-4768-BA74-4EF8B98A32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3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22A-4768-BA74-4EF8B98A3247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Jindřichův Hradec</c:v>
                </c:pt>
                <c:pt idx="1">
                  <c:v>Fakultní nemocnice Ostrava</c:v>
                </c:pt>
                <c:pt idx="2">
                  <c:v>Nemocnice Pardubického kraje</c:v>
                </c:pt>
                <c:pt idx="3">
                  <c:v>Karlovarská krajská nemocnice</c:v>
                </c:pt>
                <c:pt idx="4">
                  <c:v>Uherskohradišťská nemocnice</c:v>
                </c:pt>
                <c:pt idx="5">
                  <c:v>Krajská nemocnice T.Bati ve Zlíně</c:v>
                </c:pt>
                <c:pt idx="6">
                  <c:v>Nemocnice Třinec</c:v>
                </c:pt>
                <c:pt idx="7">
                  <c:v>Klaudiánova nemocnice</c:v>
                </c:pt>
                <c:pt idx="8">
                  <c:v>Všeobecná fakultní nemocnice v Praze </c:v>
                </c:pt>
                <c:pt idx="9">
                  <c:v>Nemocnice Litoměřice</c:v>
                </c:pt>
                <c:pt idx="10">
                  <c:v>Fakultní nemocnice Motol</c:v>
                </c:pt>
                <c:pt idx="11">
                  <c:v>Nemocnice Prostějov</c:v>
                </c:pt>
                <c:pt idx="12">
                  <c:v>Masarykova nemocnice v Ústí nad Labem</c:v>
                </c:pt>
                <c:pt idx="13">
                  <c:v>Czech Republic</c:v>
                </c:pt>
                <c:pt idx="14">
                  <c:v>Fakultní nemocnice Královské Vinohrady</c:v>
                </c:pt>
                <c:pt idx="15">
                  <c:v>Oblastní nemocnice Příbram</c:v>
                </c:pt>
                <c:pt idx="16">
                  <c:v>Nemocnice Česká Lípa</c:v>
                </c:pt>
                <c:pt idx="17">
                  <c:v>Krajská nemocnice Liberec</c:v>
                </c:pt>
                <c:pt idx="18">
                  <c:v>Městská nemocnice Ostrava</c:v>
                </c:pt>
                <c:pt idx="19">
                  <c:v>Oblastní nemocnice Náchod</c:v>
                </c:pt>
                <c:pt idx="20">
                  <c:v>Nemocnice Sokolov</c:v>
                </c:pt>
                <c:pt idx="21">
                  <c:v>Fakultní nemocnice Hradec Králové</c:v>
                </c:pt>
                <c:pt idx="22">
                  <c:v>Oblastní nemocnice Kladno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Nemocnice Nové Město na Moravě</c:v>
                </c:pt>
                <c:pt idx="26">
                  <c:v>Fakultní nemocnice u sv. Anny v Brně</c:v>
                </c:pt>
                <c:pt idx="27">
                  <c:v>Nemocnice Na Homolce</c:v>
                </c:pt>
                <c:pt idx="28">
                  <c:v>Nemocnice Teplice</c:v>
                </c:pt>
                <c:pt idx="29">
                  <c:v>Karvinská hornická nemocnice</c:v>
                </c:pt>
                <c:pt idx="30">
                  <c:v>Nemocnice Blansko</c:v>
                </c:pt>
                <c:pt idx="31">
                  <c:v>Ústřední vojenská nemocnice v Praze</c:v>
                </c:pt>
                <c:pt idx="32">
                  <c:v>Oblastní nemocnice Kolín</c:v>
                </c:pt>
                <c:pt idx="33">
                  <c:v>Nemocnice Vyškov</c:v>
                </c:pt>
                <c:pt idx="34">
                  <c:v>Nemocnice Písek</c:v>
                </c:pt>
                <c:pt idx="35">
                  <c:v>Nemocnice Chomutov</c:v>
                </c:pt>
                <c:pt idx="36">
                  <c:v>Nemocnice Břeclav</c:v>
                </c:pt>
                <c:pt idx="37">
                  <c:v>Nemocnice Jihlava</c:v>
                </c:pt>
                <c:pt idx="38">
                  <c:v>Vítkovická nemocnice</c:v>
                </c:pt>
                <c:pt idx="39">
                  <c:v>Fakultní nemocnice Plzeň</c:v>
                </c:pt>
                <c:pt idx="40">
                  <c:v>Fakultní nemocnice Brno</c:v>
                </c:pt>
                <c:pt idx="41">
                  <c:v>Fakultní nemocnice Olomouc</c:v>
                </c:pt>
                <c:pt idx="42">
                  <c:v>Sdružené zdravotnické zařízení Krnov</c:v>
                </c:pt>
                <c:pt idx="43">
                  <c:v>Nemocnice Děčín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12.9</c:v>
                </c:pt>
                <c:pt idx="1">
                  <c:v>92.75</c:v>
                </c:pt>
                <c:pt idx="2">
                  <c:v>84.21</c:v>
                </c:pt>
                <c:pt idx="3">
                  <c:v>0</c:v>
                </c:pt>
                <c:pt idx="4">
                  <c:v>0</c:v>
                </c:pt>
                <c:pt idx="5">
                  <c:v>8.64</c:v>
                </c:pt>
                <c:pt idx="6">
                  <c:v>43.33</c:v>
                </c:pt>
                <c:pt idx="7">
                  <c:v>0</c:v>
                </c:pt>
                <c:pt idx="8">
                  <c:v>17.07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6.01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0.94</c:v>
                </c:pt>
                <c:pt idx="22">
                  <c:v>3.23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22A-4768-BA74-4EF8B98A32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3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22A-4768-BA74-4EF8B98A3247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Jindřichův Hradec</c:v>
                </c:pt>
                <c:pt idx="1">
                  <c:v>Fakultní nemocnice Ostrava</c:v>
                </c:pt>
                <c:pt idx="2">
                  <c:v>Nemocnice Pardubického kraje</c:v>
                </c:pt>
                <c:pt idx="3">
                  <c:v>Karlovarská krajská nemocnice</c:v>
                </c:pt>
                <c:pt idx="4">
                  <c:v>Uherskohradišťská nemocnice</c:v>
                </c:pt>
                <c:pt idx="5">
                  <c:v>Krajská nemocnice T.Bati ve Zlíně</c:v>
                </c:pt>
                <c:pt idx="6">
                  <c:v>Nemocnice Třinec</c:v>
                </c:pt>
                <c:pt idx="7">
                  <c:v>Klaudiánova nemocnice</c:v>
                </c:pt>
                <c:pt idx="8">
                  <c:v>Všeobecná fakultní nemocnice v Praze </c:v>
                </c:pt>
                <c:pt idx="9">
                  <c:v>Nemocnice Litoměřice</c:v>
                </c:pt>
                <c:pt idx="10">
                  <c:v>Fakultní nemocnice Motol</c:v>
                </c:pt>
                <c:pt idx="11">
                  <c:v>Nemocnice Prostějov</c:v>
                </c:pt>
                <c:pt idx="12">
                  <c:v>Masarykova nemocnice v Ústí nad Labem</c:v>
                </c:pt>
                <c:pt idx="13">
                  <c:v>Czech Republic</c:v>
                </c:pt>
                <c:pt idx="14">
                  <c:v>Fakultní nemocnice Královské Vinohrady</c:v>
                </c:pt>
                <c:pt idx="15">
                  <c:v>Oblastní nemocnice Příbram</c:v>
                </c:pt>
                <c:pt idx="16">
                  <c:v>Nemocnice Česká Lípa</c:v>
                </c:pt>
                <c:pt idx="17">
                  <c:v>Krajská nemocnice Liberec</c:v>
                </c:pt>
                <c:pt idx="18">
                  <c:v>Městská nemocnice Ostrava</c:v>
                </c:pt>
                <c:pt idx="19">
                  <c:v>Oblastní nemocnice Náchod</c:v>
                </c:pt>
                <c:pt idx="20">
                  <c:v>Nemocnice Sokolov</c:v>
                </c:pt>
                <c:pt idx="21">
                  <c:v>Fakultní nemocnice Hradec Králové</c:v>
                </c:pt>
                <c:pt idx="22">
                  <c:v>Oblastní nemocnice Kladno</c:v>
                </c:pt>
                <c:pt idx="23">
                  <c:v>Thomayerova nemocnice</c:v>
                </c:pt>
                <c:pt idx="24">
                  <c:v>Nemocnice České Budějovice</c:v>
                </c:pt>
                <c:pt idx="25">
                  <c:v>Nemocnice Nové Město na Moravě</c:v>
                </c:pt>
                <c:pt idx="26">
                  <c:v>Fakultní nemocnice u sv. Anny v Brně</c:v>
                </c:pt>
                <c:pt idx="27">
                  <c:v>Nemocnice Na Homolce</c:v>
                </c:pt>
                <c:pt idx="28">
                  <c:v>Nemocnice Teplice</c:v>
                </c:pt>
                <c:pt idx="29">
                  <c:v>Karvinská hornická nemocnice</c:v>
                </c:pt>
                <c:pt idx="30">
                  <c:v>Nemocnice Blansko</c:v>
                </c:pt>
                <c:pt idx="31">
                  <c:v>Ústřední vojenská nemocnice v Praze</c:v>
                </c:pt>
                <c:pt idx="32">
                  <c:v>Oblastní nemocnice Kolín</c:v>
                </c:pt>
                <c:pt idx="33">
                  <c:v>Nemocnice Vyškov</c:v>
                </c:pt>
                <c:pt idx="34">
                  <c:v>Nemocnice Písek</c:v>
                </c:pt>
                <c:pt idx="35">
                  <c:v>Nemocnice Chomutov</c:v>
                </c:pt>
                <c:pt idx="36">
                  <c:v>Nemocnice Břeclav</c:v>
                </c:pt>
                <c:pt idx="37">
                  <c:v>Nemocnice Jihlava</c:v>
                </c:pt>
                <c:pt idx="38">
                  <c:v>Vítkovická nemocnice</c:v>
                </c:pt>
                <c:pt idx="39">
                  <c:v>Fakultní nemocnice Plzeň</c:v>
                </c:pt>
                <c:pt idx="40">
                  <c:v>Fakultní nemocnice Brno</c:v>
                </c:pt>
                <c:pt idx="41">
                  <c:v>Fakultní nemocnice Olomouc</c:v>
                </c:pt>
                <c:pt idx="42">
                  <c:v>Sdružené zdravotnické zařízení Krnov</c:v>
                </c:pt>
                <c:pt idx="43">
                  <c:v>Nemocnice Děčín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25.81</c:v>
                </c:pt>
                <c:pt idx="1">
                  <c:v>1.45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1.67</c:v>
                </c:pt>
                <c:pt idx="7">
                  <c:v>8.89</c:v>
                </c:pt>
                <c:pt idx="8">
                  <c:v>2.44</c:v>
                </c:pt>
                <c:pt idx="9">
                  <c:v>11.11</c:v>
                </c:pt>
                <c:pt idx="10">
                  <c:v>2.44</c:v>
                </c:pt>
                <c:pt idx="11">
                  <c:v>0</c:v>
                </c:pt>
                <c:pt idx="12">
                  <c:v>6.58</c:v>
                </c:pt>
                <c:pt idx="13">
                  <c:v>1.61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7.55</c:v>
                </c:pt>
                <c:pt idx="22">
                  <c:v>3.23</c:v>
                </c:pt>
                <c:pt idx="23">
                  <c:v>1.54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2.44</c:v>
                </c:pt>
                <c:pt idx="31">
                  <c:v>0</c:v>
                </c:pt>
                <c:pt idx="32">
                  <c:v>1.59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22A-4768-BA74-4EF8B98A3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dysphagia screening time - Within first 24 hours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51E-4506-BFA7-4E4ECE3EF11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251E-4506-BFA7-4E4ECE3EF11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251E-4506-BFA7-4E4ECE3EF11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251E-4506-BFA7-4E4ECE3EF11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251E-4506-BFA7-4E4ECE3EF11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251E-4506-BFA7-4E4ECE3EF11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251E-4506-BFA7-4E4ECE3EF11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251E-4506-BFA7-4E4ECE3EF11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251E-4506-BFA7-4E4ECE3EF11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251E-4506-BFA7-4E4ECE3EF11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251E-4506-BFA7-4E4ECE3EF11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251E-4506-BFA7-4E4ECE3EF11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251E-4506-BFA7-4E4ECE3EF11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251E-4506-BFA7-4E4ECE3EF11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251E-4506-BFA7-4E4ECE3EF11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251E-4506-BFA7-4E4ECE3EF11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251E-4506-BFA7-4E4ECE3EF11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251E-4506-BFA7-4E4ECE3EF11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251E-4506-BFA7-4E4ECE3EF11B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251E-4506-BFA7-4E4ECE3EF11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251E-4506-BFA7-4E4ECE3EF11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251E-4506-BFA7-4E4ECE3EF11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251E-4506-BFA7-4E4ECE3EF11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251E-4506-BFA7-4E4ECE3EF11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251E-4506-BFA7-4E4ECE3EF11B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251E-4506-BFA7-4E4ECE3EF11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251E-4506-BFA7-4E4ECE3EF11B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251E-4506-BFA7-4E4ECE3EF11B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251E-4506-BFA7-4E4ECE3EF11B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251E-4506-BFA7-4E4ECE3EF11B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251E-4506-BFA7-4E4ECE3EF11B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251E-4506-BFA7-4E4ECE3EF11B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251E-4506-BFA7-4E4ECE3EF11B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251E-4506-BFA7-4E4ECE3EF11B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251E-4506-BFA7-4E4ECE3EF11B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251E-4506-BFA7-4E4ECE3EF11B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251E-4506-BFA7-4E4ECE3EF11B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251E-4506-BFA7-4E4ECE3EF11B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251E-4506-BFA7-4E4ECE3EF11B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251E-4506-BFA7-4E4ECE3EF11B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251E-4506-BFA7-4E4ECE3EF11B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251E-4506-BFA7-4E4ECE3EF11B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251E-4506-BFA7-4E4ECE3EF11B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251E-4506-BFA7-4E4ECE3EF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Karlovarská krajská nemocnice</c:v>
                </c:pt>
                <c:pt idx="1">
                  <c:v>Nemocnice Jindřichův Hradec</c:v>
                </c:pt>
                <c:pt idx="2">
                  <c:v>Uherskohradišťská nemocnice</c:v>
                </c:pt>
                <c:pt idx="3">
                  <c:v>Nemocnice Litoměřice</c:v>
                </c:pt>
                <c:pt idx="4">
                  <c:v>Klaudiánova nemocnice</c:v>
                </c:pt>
                <c:pt idx="5">
                  <c:v>Krajská nemocnice T.Bati ve Zlíně</c:v>
                </c:pt>
                <c:pt idx="6">
                  <c:v>Nemocnice Česká Lípa</c:v>
                </c:pt>
                <c:pt idx="7">
                  <c:v>Masarykova nemocnice v Ústí nad Labem</c:v>
                </c:pt>
                <c:pt idx="8">
                  <c:v>Městská nemocnice Ostrava</c:v>
                </c:pt>
                <c:pt idx="9">
                  <c:v>Všeobecná fakultní nemocnice v Praze </c:v>
                </c:pt>
                <c:pt idx="10">
                  <c:v>Nemocnice Prostějov</c:v>
                </c:pt>
                <c:pt idx="11">
                  <c:v>Nemocnice Teplice</c:v>
                </c:pt>
                <c:pt idx="12">
                  <c:v>Nemocnice Nové Město na Moravě</c:v>
                </c:pt>
                <c:pt idx="13">
                  <c:v>Oblastní nemocnice Náchod</c:v>
                </c:pt>
                <c:pt idx="14">
                  <c:v>Fakultní nemocnice Motol</c:v>
                </c:pt>
                <c:pt idx="15">
                  <c:v>Nemocnice Sokolov</c:v>
                </c:pt>
                <c:pt idx="16">
                  <c:v>Oblastní nemocnice Příbram</c:v>
                </c:pt>
                <c:pt idx="17">
                  <c:v>Fakultní nemocnice Královské Vinohrady</c:v>
                </c:pt>
                <c:pt idx="18">
                  <c:v>Thomayerova nemocnice</c:v>
                </c:pt>
                <c:pt idx="19">
                  <c:v>Czech Republic</c:v>
                </c:pt>
                <c:pt idx="20">
                  <c:v>Fakultní nemocnice u sv. Anny v Brně</c:v>
                </c:pt>
                <c:pt idx="21">
                  <c:v>Fakultní nemocnice Ostrava</c:v>
                </c:pt>
                <c:pt idx="22">
                  <c:v>Oblastní nemocnice Kolín</c:v>
                </c:pt>
                <c:pt idx="23">
                  <c:v>Nemocnice České Budějovice</c:v>
                </c:pt>
                <c:pt idx="24">
                  <c:v>Fakultní nemocnice Brno</c:v>
                </c:pt>
                <c:pt idx="25">
                  <c:v>Krajská nemocnice Liberec</c:v>
                </c:pt>
                <c:pt idx="26">
                  <c:v>Nemocnice Pardubického kraje</c:v>
                </c:pt>
                <c:pt idx="27">
                  <c:v>Nemocnice Na Homolce</c:v>
                </c:pt>
                <c:pt idx="28">
                  <c:v>Nemocnice Písek</c:v>
                </c:pt>
                <c:pt idx="29">
                  <c:v>Nemocnice Břeclav</c:v>
                </c:pt>
                <c:pt idx="30">
                  <c:v>Ústřední vojenská nemocnice v Praze</c:v>
                </c:pt>
                <c:pt idx="31">
                  <c:v>Karvinská hornická nemocnice</c:v>
                </c:pt>
                <c:pt idx="32">
                  <c:v>Nemocnice Třinec</c:v>
                </c:pt>
                <c:pt idx="33">
                  <c:v>Sdružené zdravotnické zařízení Krnov</c:v>
                </c:pt>
                <c:pt idx="34">
                  <c:v>Nemocnice Děčín</c:v>
                </c:pt>
                <c:pt idx="35">
                  <c:v>Nemocnice Jihlava</c:v>
                </c:pt>
                <c:pt idx="36">
                  <c:v>Nemocnice Chomutov</c:v>
                </c:pt>
                <c:pt idx="37">
                  <c:v>Oblastní nemocnice Kladno</c:v>
                </c:pt>
                <c:pt idx="38">
                  <c:v>Vítkovická nemocnice</c:v>
                </c:pt>
                <c:pt idx="39">
                  <c:v>Nemocnice Blansko</c:v>
                </c:pt>
                <c:pt idx="40">
                  <c:v>Fakultní nemocnice Hradec Králové</c:v>
                </c:pt>
                <c:pt idx="41">
                  <c:v>Nemocnice Vyškov</c:v>
                </c:pt>
                <c:pt idx="42">
                  <c:v>Fakultní nemocnice Plzeň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4.08</c:v>
                </c:pt>
                <c:pt idx="1">
                  <c:v>11.76</c:v>
                </c:pt>
                <c:pt idx="2">
                  <c:v>30.38</c:v>
                </c:pt>
                <c:pt idx="3">
                  <c:v>39.659999999999997</c:v>
                </c:pt>
                <c:pt idx="4">
                  <c:v>41.67</c:v>
                </c:pt>
                <c:pt idx="5">
                  <c:v>44.21</c:v>
                </c:pt>
                <c:pt idx="6">
                  <c:v>52.5</c:v>
                </c:pt>
                <c:pt idx="7">
                  <c:v>54.55</c:v>
                </c:pt>
                <c:pt idx="8">
                  <c:v>55.43</c:v>
                </c:pt>
                <c:pt idx="9">
                  <c:v>56.36</c:v>
                </c:pt>
                <c:pt idx="10">
                  <c:v>57.45</c:v>
                </c:pt>
                <c:pt idx="11">
                  <c:v>61.22</c:v>
                </c:pt>
                <c:pt idx="12">
                  <c:v>62.22</c:v>
                </c:pt>
                <c:pt idx="13">
                  <c:v>62.75</c:v>
                </c:pt>
                <c:pt idx="14">
                  <c:v>62.77</c:v>
                </c:pt>
                <c:pt idx="15">
                  <c:v>63.46</c:v>
                </c:pt>
                <c:pt idx="16">
                  <c:v>64.290000000000006</c:v>
                </c:pt>
                <c:pt idx="17">
                  <c:v>65.709999999999994</c:v>
                </c:pt>
                <c:pt idx="18">
                  <c:v>65.88</c:v>
                </c:pt>
                <c:pt idx="19">
                  <c:v>66.16</c:v>
                </c:pt>
                <c:pt idx="20">
                  <c:v>66.67</c:v>
                </c:pt>
                <c:pt idx="21">
                  <c:v>68.819999999999993</c:v>
                </c:pt>
                <c:pt idx="22">
                  <c:v>69.88</c:v>
                </c:pt>
                <c:pt idx="23">
                  <c:v>69.89</c:v>
                </c:pt>
                <c:pt idx="24">
                  <c:v>70.099999999999994</c:v>
                </c:pt>
                <c:pt idx="25">
                  <c:v>71.95</c:v>
                </c:pt>
                <c:pt idx="26">
                  <c:v>72.09</c:v>
                </c:pt>
                <c:pt idx="27">
                  <c:v>72.41</c:v>
                </c:pt>
                <c:pt idx="28">
                  <c:v>72.55</c:v>
                </c:pt>
                <c:pt idx="29">
                  <c:v>75.510000000000005</c:v>
                </c:pt>
                <c:pt idx="30">
                  <c:v>77.42</c:v>
                </c:pt>
                <c:pt idx="31">
                  <c:v>78.16</c:v>
                </c:pt>
                <c:pt idx="32">
                  <c:v>78.87</c:v>
                </c:pt>
                <c:pt idx="33">
                  <c:v>80</c:v>
                </c:pt>
                <c:pt idx="34">
                  <c:v>80</c:v>
                </c:pt>
                <c:pt idx="35">
                  <c:v>80.33</c:v>
                </c:pt>
                <c:pt idx="36">
                  <c:v>80.650000000000006</c:v>
                </c:pt>
                <c:pt idx="37">
                  <c:v>82.86</c:v>
                </c:pt>
                <c:pt idx="38">
                  <c:v>82.86</c:v>
                </c:pt>
                <c:pt idx="39">
                  <c:v>84.78</c:v>
                </c:pt>
                <c:pt idx="40">
                  <c:v>85.45</c:v>
                </c:pt>
                <c:pt idx="41">
                  <c:v>86.84</c:v>
                </c:pt>
                <c:pt idx="42">
                  <c:v>97.56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251E-4506-BFA7-4E4ECE3EF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put on ventilator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19B-4A1D-A7D1-36764FA7497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19B-4A1D-A7D1-36764FA7497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19B-4A1D-A7D1-36764FA7497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19B-4A1D-A7D1-36764FA7497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19B-4A1D-A7D1-36764FA7497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19B-4A1D-A7D1-36764FA7497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19B-4A1D-A7D1-36764FA7497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19B-4A1D-A7D1-36764FA7497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19B-4A1D-A7D1-36764FA7497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19B-4A1D-A7D1-36764FA7497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19B-4A1D-A7D1-36764FA7497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19B-4A1D-A7D1-36764FA7497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19B-4A1D-A7D1-36764FA7497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19B-4A1D-A7D1-36764FA7497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19B-4A1D-A7D1-36764FA7497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19B-4A1D-A7D1-36764FA7497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19B-4A1D-A7D1-36764FA7497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19B-4A1D-A7D1-36764FA7497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19B-4A1D-A7D1-36764FA7497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19B-4A1D-A7D1-36764FA7497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19B-4A1D-A7D1-36764FA7497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19B-4A1D-A7D1-36764FA7497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19B-4A1D-A7D1-36764FA7497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19B-4A1D-A7D1-36764FA7497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19B-4A1D-A7D1-36764FA7497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19B-4A1D-A7D1-36764FA74979}"/>
              </c:ext>
            </c:extLst>
          </c:dPt>
          <c:dPt>
            <c:idx val="2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5-419B-4A1D-A7D1-36764FA7497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19B-4A1D-A7D1-36764FA7497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19B-4A1D-A7D1-36764FA7497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19B-4A1D-A7D1-36764FA74979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19B-4A1D-A7D1-36764FA74979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19B-4A1D-A7D1-36764FA74979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19B-4A1D-A7D1-36764FA74979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19B-4A1D-A7D1-36764FA74979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19B-4A1D-A7D1-36764FA74979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19B-4A1D-A7D1-36764FA74979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19B-4A1D-A7D1-36764FA74979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19B-4A1D-A7D1-36764FA74979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19B-4A1D-A7D1-36764FA74979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19B-4A1D-A7D1-36764FA74979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19B-4A1D-A7D1-36764FA74979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19B-4A1D-A7D1-36764FA74979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19B-4A1D-A7D1-36764FA74979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19B-4A1D-A7D1-36764FA749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Kladno</c:v>
                </c:pt>
                <c:pt idx="2">
                  <c:v>Sdružené zdravotnické zařízení Krnov</c:v>
                </c:pt>
                <c:pt idx="3">
                  <c:v>Nemocnice Nové Město na Moravě</c:v>
                </c:pt>
                <c:pt idx="4">
                  <c:v>Klaudiánova nemocnice</c:v>
                </c:pt>
                <c:pt idx="5">
                  <c:v>Oblastní nemocnice Náchod</c:v>
                </c:pt>
                <c:pt idx="6">
                  <c:v>Nemocnice Jihlava</c:v>
                </c:pt>
                <c:pt idx="7">
                  <c:v>Nemocnice Česká Lípa</c:v>
                </c:pt>
                <c:pt idx="8">
                  <c:v>Nemocnice Břeclav</c:v>
                </c:pt>
                <c:pt idx="9">
                  <c:v>Nemocnice Blansko</c:v>
                </c:pt>
                <c:pt idx="10">
                  <c:v>Nemocnice Jindřichův Hradec</c:v>
                </c:pt>
                <c:pt idx="11">
                  <c:v>Nemocnice Vyškov</c:v>
                </c:pt>
                <c:pt idx="12">
                  <c:v>Nemocnice Písek</c:v>
                </c:pt>
                <c:pt idx="13">
                  <c:v>Nemocnice České Budějovice</c:v>
                </c:pt>
                <c:pt idx="14">
                  <c:v>Karvinská hornická nemocnice</c:v>
                </c:pt>
                <c:pt idx="15">
                  <c:v>Uherskohradišťská nemocnice</c:v>
                </c:pt>
                <c:pt idx="16">
                  <c:v>Vítkovická nemocnice</c:v>
                </c:pt>
                <c:pt idx="17">
                  <c:v>Karlovarská krajská nemocnice</c:v>
                </c:pt>
                <c:pt idx="18">
                  <c:v>Nemocnice Prostějov</c:v>
                </c:pt>
                <c:pt idx="19">
                  <c:v>Oblastní nemocnice Kolín</c:v>
                </c:pt>
                <c:pt idx="20">
                  <c:v>Thomayerova nemocnice</c:v>
                </c:pt>
                <c:pt idx="21">
                  <c:v>Nemocnice Děčín</c:v>
                </c:pt>
                <c:pt idx="22">
                  <c:v>Fakultní nemocnice u sv. Anny v Brně</c:v>
                </c:pt>
                <c:pt idx="23">
                  <c:v>Krajská nemocnice T.Bati ve Zlíně</c:v>
                </c:pt>
                <c:pt idx="24">
                  <c:v>Nemocnice Chomutov</c:v>
                </c:pt>
                <c:pt idx="25">
                  <c:v>Městská nemocnice Ostrava</c:v>
                </c:pt>
                <c:pt idx="26">
                  <c:v>Czech Republic</c:v>
                </c:pt>
                <c:pt idx="27">
                  <c:v>Všeobecná fakultní nemocnice v Praze </c:v>
                </c:pt>
                <c:pt idx="28">
                  <c:v>Fakultní nemocnice Hradec Králové</c:v>
                </c:pt>
                <c:pt idx="29">
                  <c:v>Nemocnice Pardubického kraje</c:v>
                </c:pt>
                <c:pt idx="30">
                  <c:v>Nemocnice Sokolov</c:v>
                </c:pt>
                <c:pt idx="31">
                  <c:v>Nemocnice Třinec</c:v>
                </c:pt>
                <c:pt idx="32">
                  <c:v>Oblastní nemocnice Příbram</c:v>
                </c:pt>
                <c:pt idx="33">
                  <c:v>Nemocnice Na Homolce</c:v>
                </c:pt>
                <c:pt idx="34">
                  <c:v>Ústřední vojenská nemocnice v Praze</c:v>
                </c:pt>
                <c:pt idx="35">
                  <c:v>Fakultní nemocnice Brno</c:v>
                </c:pt>
                <c:pt idx="36">
                  <c:v>Nemocnice Teplice</c:v>
                </c:pt>
                <c:pt idx="37">
                  <c:v>Fakultní nemocnice Královské Vinohrady</c:v>
                </c:pt>
                <c:pt idx="38">
                  <c:v>Nemocnice Litoměřice</c:v>
                </c:pt>
                <c:pt idx="39">
                  <c:v>Fakultní nemocnice Motol</c:v>
                </c:pt>
                <c:pt idx="40">
                  <c:v>Fakultní nemocnice Olomouc</c:v>
                </c:pt>
                <c:pt idx="41">
                  <c:v>Fakultní nemocnice Ostrava</c:v>
                </c:pt>
                <c:pt idx="42">
                  <c:v>Krajská nemocnice Liberec</c:v>
                </c:pt>
                <c:pt idx="43">
                  <c:v>Masarykova nemocnice v Ústí nad Labem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0.69</c:v>
                </c:pt>
                <c:pt idx="14">
                  <c:v>1.37</c:v>
                </c:pt>
                <c:pt idx="15">
                  <c:v>1.52</c:v>
                </c:pt>
                <c:pt idx="16">
                  <c:v>2.33</c:v>
                </c:pt>
                <c:pt idx="17">
                  <c:v>2.33</c:v>
                </c:pt>
                <c:pt idx="18">
                  <c:v>2.78</c:v>
                </c:pt>
                <c:pt idx="19">
                  <c:v>3.03</c:v>
                </c:pt>
                <c:pt idx="20">
                  <c:v>3.28</c:v>
                </c:pt>
                <c:pt idx="21">
                  <c:v>3.33</c:v>
                </c:pt>
                <c:pt idx="22">
                  <c:v>3.66</c:v>
                </c:pt>
                <c:pt idx="23">
                  <c:v>3.95</c:v>
                </c:pt>
                <c:pt idx="24">
                  <c:v>3.95</c:v>
                </c:pt>
                <c:pt idx="25">
                  <c:v>4.1100000000000003</c:v>
                </c:pt>
                <c:pt idx="26">
                  <c:v>4.5599999999999996</c:v>
                </c:pt>
                <c:pt idx="27">
                  <c:v>4.6500000000000004</c:v>
                </c:pt>
                <c:pt idx="28">
                  <c:v>4.72</c:v>
                </c:pt>
                <c:pt idx="29">
                  <c:v>5</c:v>
                </c:pt>
                <c:pt idx="30">
                  <c:v>5</c:v>
                </c:pt>
                <c:pt idx="31">
                  <c:v>5.26</c:v>
                </c:pt>
                <c:pt idx="32">
                  <c:v>5.56</c:v>
                </c:pt>
                <c:pt idx="33">
                  <c:v>5.88</c:v>
                </c:pt>
                <c:pt idx="34">
                  <c:v>5.88</c:v>
                </c:pt>
                <c:pt idx="35">
                  <c:v>5.97</c:v>
                </c:pt>
                <c:pt idx="36">
                  <c:v>7.25</c:v>
                </c:pt>
                <c:pt idx="37">
                  <c:v>7.69</c:v>
                </c:pt>
                <c:pt idx="38">
                  <c:v>7.69</c:v>
                </c:pt>
                <c:pt idx="39">
                  <c:v>9.52</c:v>
                </c:pt>
                <c:pt idx="40">
                  <c:v>10.34</c:v>
                </c:pt>
                <c:pt idx="41">
                  <c:v>12.9</c:v>
                </c:pt>
                <c:pt idx="42">
                  <c:v>17.649999999999999</c:v>
                </c:pt>
                <c:pt idx="43">
                  <c:v>18.07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419B-4A1D-A7D1-36764FA749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4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96D-4752-A77B-2D8873453218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u sv. Anny v Brně</c:v>
                </c:pt>
                <c:pt idx="1">
                  <c:v>Nemocnice Třinec</c:v>
                </c:pt>
                <c:pt idx="2">
                  <c:v>Nemocnice Teplice</c:v>
                </c:pt>
                <c:pt idx="3">
                  <c:v>Karvinská hornická nemocnice</c:v>
                </c:pt>
                <c:pt idx="4">
                  <c:v>Nemocnice Nové Město na Moravě</c:v>
                </c:pt>
                <c:pt idx="5">
                  <c:v>Nemocnice Pardubického kraje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Nemocnice Blansko</c:v>
                </c:pt>
                <c:pt idx="10">
                  <c:v>Nemocnice Břeclav</c:v>
                </c:pt>
                <c:pt idx="11">
                  <c:v>Nemocnice Česká Lípa</c:v>
                </c:pt>
                <c:pt idx="12">
                  <c:v>Masarykova nemocnice v Ústí nad Labem</c:v>
                </c:pt>
                <c:pt idx="13">
                  <c:v>Nemocnice Sokolov</c:v>
                </c:pt>
                <c:pt idx="14">
                  <c:v>Ústřední vojenská nemocnice v Praze</c:v>
                </c:pt>
                <c:pt idx="15">
                  <c:v>Oblastní nemocnice Kolín</c:v>
                </c:pt>
                <c:pt idx="16">
                  <c:v>Sdružené zdravotnické zařízení Krnov</c:v>
                </c:pt>
                <c:pt idx="17">
                  <c:v>Fakultní nemocnice Brno</c:v>
                </c:pt>
                <c:pt idx="18">
                  <c:v>Uherskohradišťská nemocnice</c:v>
                </c:pt>
                <c:pt idx="19">
                  <c:v>Krajská nemocnice T.Bati ve Zlíně</c:v>
                </c:pt>
                <c:pt idx="20">
                  <c:v>Nemocnice Litoměřice</c:v>
                </c:pt>
                <c:pt idx="21">
                  <c:v>Oblastní nemocnice Příbram</c:v>
                </c:pt>
                <c:pt idx="22">
                  <c:v>Klaudiánova nemocnice</c:v>
                </c:pt>
                <c:pt idx="23">
                  <c:v>Vítkovická nemocnice</c:v>
                </c:pt>
                <c:pt idx="24">
                  <c:v>Nemocnice Jihlava</c:v>
                </c:pt>
                <c:pt idx="25">
                  <c:v>Oblastní nemocnice Kladno</c:v>
                </c:pt>
                <c:pt idx="26">
                  <c:v>Fakultní nemocnice Hradec Králové</c:v>
                </c:pt>
                <c:pt idx="27">
                  <c:v>Nemocnice Jindřichův Hradec</c:v>
                </c:pt>
                <c:pt idx="28">
                  <c:v>Všeobecná fakultní nemocnice v Praze </c:v>
                </c:pt>
                <c:pt idx="29">
                  <c:v>Nemocnice Písek</c:v>
                </c:pt>
                <c:pt idx="30">
                  <c:v>Karlovarská krajská nemocnice</c:v>
                </c:pt>
                <c:pt idx="31">
                  <c:v>Nemocnice Na Homolce</c:v>
                </c:pt>
                <c:pt idx="32">
                  <c:v>Fakultní nemocnice Ostrava</c:v>
                </c:pt>
                <c:pt idx="33">
                  <c:v>Nemocnice České Budějovice</c:v>
                </c:pt>
                <c:pt idx="34">
                  <c:v>Czech Republic</c:v>
                </c:pt>
                <c:pt idx="35">
                  <c:v>Fakultní nemocnice Motol</c:v>
                </c:pt>
                <c:pt idx="36">
                  <c:v>Nemocnice Chomutov</c:v>
                </c:pt>
                <c:pt idx="37">
                  <c:v>Městská nemocnice Ostrava</c:v>
                </c:pt>
                <c:pt idx="38">
                  <c:v>Krajská nemocnice Liberec</c:v>
                </c:pt>
                <c:pt idx="39">
                  <c:v>Fakultní nemocnice Plzeň</c:v>
                </c:pt>
                <c:pt idx="40">
                  <c:v>Nemocnice Vyškov</c:v>
                </c:pt>
                <c:pt idx="41">
                  <c:v>Nemocnice Děčín</c:v>
                </c:pt>
                <c:pt idx="42">
                  <c:v>Fakultní nemocnice Královské Vinohrady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0.5</c:v>
                </c:pt>
                <c:pt idx="35">
                  <c:v>1.3</c:v>
                </c:pt>
                <c:pt idx="36">
                  <c:v>1.32</c:v>
                </c:pt>
                <c:pt idx="37">
                  <c:v>1.47</c:v>
                </c:pt>
                <c:pt idx="38">
                  <c:v>1.67</c:v>
                </c:pt>
                <c:pt idx="39">
                  <c:v>2.5</c:v>
                </c:pt>
                <c:pt idx="40">
                  <c:v>3.57</c:v>
                </c:pt>
                <c:pt idx="41">
                  <c:v>3.7</c:v>
                </c:pt>
                <c:pt idx="42">
                  <c:v>4</c:v>
                </c:pt>
                <c:pt idx="43">
                  <c:v>6.45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96D-4752-A77B-2D88734532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4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96D-4752-A77B-2D8873453218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u sv. Anny v Brně</c:v>
                </c:pt>
                <c:pt idx="1">
                  <c:v>Nemocnice Třinec</c:v>
                </c:pt>
                <c:pt idx="2">
                  <c:v>Nemocnice Teplice</c:v>
                </c:pt>
                <c:pt idx="3">
                  <c:v>Karvinská hornická nemocnice</c:v>
                </c:pt>
                <c:pt idx="4">
                  <c:v>Nemocnice Nové Město na Moravě</c:v>
                </c:pt>
                <c:pt idx="5">
                  <c:v>Nemocnice Pardubického kraje</c:v>
                </c:pt>
                <c:pt idx="6">
                  <c:v>Oblastní nemocnice Náchod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Nemocnice Blansko</c:v>
                </c:pt>
                <c:pt idx="10">
                  <c:v>Nemocnice Břeclav</c:v>
                </c:pt>
                <c:pt idx="11">
                  <c:v>Nemocnice Česká Lípa</c:v>
                </c:pt>
                <c:pt idx="12">
                  <c:v>Masarykova nemocnice v Ústí nad Labem</c:v>
                </c:pt>
                <c:pt idx="13">
                  <c:v>Nemocnice Sokolov</c:v>
                </c:pt>
                <c:pt idx="14">
                  <c:v>Ústřední vojenská nemocnice v Praze</c:v>
                </c:pt>
                <c:pt idx="15">
                  <c:v>Oblastní nemocnice Kolín</c:v>
                </c:pt>
                <c:pt idx="16">
                  <c:v>Sdružené zdravotnické zařízení Krnov</c:v>
                </c:pt>
                <c:pt idx="17">
                  <c:v>Fakultní nemocnice Brno</c:v>
                </c:pt>
                <c:pt idx="18">
                  <c:v>Uherskohradišťská nemocnice</c:v>
                </c:pt>
                <c:pt idx="19">
                  <c:v>Krajská nemocnice T.Bati ve Zlíně</c:v>
                </c:pt>
                <c:pt idx="20">
                  <c:v>Nemocnice Litoměřice</c:v>
                </c:pt>
                <c:pt idx="21">
                  <c:v>Oblastní nemocnice Příbram</c:v>
                </c:pt>
                <c:pt idx="22">
                  <c:v>Klaudiánova nemocnice</c:v>
                </c:pt>
                <c:pt idx="23">
                  <c:v>Vítkovická nemocnice</c:v>
                </c:pt>
                <c:pt idx="24">
                  <c:v>Nemocnice Jihlava</c:v>
                </c:pt>
                <c:pt idx="25">
                  <c:v>Oblastní nemocnice Kladno</c:v>
                </c:pt>
                <c:pt idx="26">
                  <c:v>Fakultní nemocnice Hradec Králové</c:v>
                </c:pt>
                <c:pt idx="27">
                  <c:v>Nemocnice Jindřichův Hradec</c:v>
                </c:pt>
                <c:pt idx="28">
                  <c:v>Všeobecná fakultní nemocnice v Praze </c:v>
                </c:pt>
                <c:pt idx="29">
                  <c:v>Nemocnice Písek</c:v>
                </c:pt>
                <c:pt idx="30">
                  <c:v>Karlovarská krajská nemocnice</c:v>
                </c:pt>
                <c:pt idx="31">
                  <c:v>Nemocnice Na Homolce</c:v>
                </c:pt>
                <c:pt idx="32">
                  <c:v>Fakultní nemocnice Ostrava</c:v>
                </c:pt>
                <c:pt idx="33">
                  <c:v>Nemocnice České Budějovice</c:v>
                </c:pt>
                <c:pt idx="34">
                  <c:v>Czech Republic</c:v>
                </c:pt>
                <c:pt idx="35">
                  <c:v>Fakultní nemocnice Motol</c:v>
                </c:pt>
                <c:pt idx="36">
                  <c:v>Nemocnice Chomutov</c:v>
                </c:pt>
                <c:pt idx="37">
                  <c:v>Městská nemocnice Ostrava</c:v>
                </c:pt>
                <c:pt idx="38">
                  <c:v>Krajská nemocnice Liberec</c:v>
                </c:pt>
                <c:pt idx="39">
                  <c:v>Fakultní nemocnice Plzeň</c:v>
                </c:pt>
                <c:pt idx="40">
                  <c:v>Nemocnice Vyškov</c:v>
                </c:pt>
                <c:pt idx="41">
                  <c:v>Nemocnice Děčín</c:v>
                </c:pt>
                <c:pt idx="42">
                  <c:v>Fakultní nemocnice Královské Vinohrady</c:v>
                </c:pt>
                <c:pt idx="43">
                  <c:v>Fakultní nemocnice Olomouc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3.57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0.09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3.57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96D-4752-A77B-2D8873453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arteriální hypertenze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37-4D37-88C2-3251FE87DC74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Uherskohradišťská nemocnice</c:v>
                </c:pt>
                <c:pt idx="4">
                  <c:v>Masarykova nemocnice v Ústí nad Labem</c:v>
                </c:pt>
                <c:pt idx="5">
                  <c:v>Nemocnice Jindřichův Hradec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Ústřední vojenská nemocnice v Praze</c:v>
                </c:pt>
                <c:pt idx="9">
                  <c:v>Nemocnice Pardubického kraje</c:v>
                </c:pt>
                <c:pt idx="10">
                  <c:v>Nemocnice Sokolov</c:v>
                </c:pt>
                <c:pt idx="11">
                  <c:v>Nemocnice Děčín</c:v>
                </c:pt>
                <c:pt idx="12">
                  <c:v>Nemocnice Chomutov</c:v>
                </c:pt>
                <c:pt idx="13">
                  <c:v>Všeobecná fakultní nemocnice v Praze </c:v>
                </c:pt>
                <c:pt idx="14">
                  <c:v>Nemocnice Na Homolce</c:v>
                </c:pt>
                <c:pt idx="15">
                  <c:v>Oblastní nemocnice Příbram</c:v>
                </c:pt>
                <c:pt idx="16">
                  <c:v>Nemocnice Nové Město na Moravě</c:v>
                </c:pt>
                <c:pt idx="17">
                  <c:v>Nemocnice Písek</c:v>
                </c:pt>
                <c:pt idx="18">
                  <c:v>Fakultní nemocnice u sv. Anny v Brně</c:v>
                </c:pt>
                <c:pt idx="19">
                  <c:v>Nemocnice Prostějov</c:v>
                </c:pt>
                <c:pt idx="20">
                  <c:v>Krajská nemocnice Liberec</c:v>
                </c:pt>
                <c:pt idx="21">
                  <c:v>Nemocnice Česká Lípa</c:v>
                </c:pt>
                <c:pt idx="22">
                  <c:v>Fakultní nemocnice Ostrava</c:v>
                </c:pt>
                <c:pt idx="23">
                  <c:v>Czech Republic</c:v>
                </c:pt>
                <c:pt idx="24">
                  <c:v>Nemocnice Břeclav</c:v>
                </c:pt>
                <c:pt idx="25">
                  <c:v>Vítkovická nemocnice</c:v>
                </c:pt>
                <c:pt idx="26">
                  <c:v>Klaudiánova nemocnice</c:v>
                </c:pt>
                <c:pt idx="27">
                  <c:v>Městská nemocnice Ostrava</c:v>
                </c:pt>
                <c:pt idx="28">
                  <c:v>Fakultní nemocnice Motol</c:v>
                </c:pt>
                <c:pt idx="29">
                  <c:v>Fakultní nemocnice Brno</c:v>
                </c:pt>
                <c:pt idx="30">
                  <c:v>Fakultní nemocnice Hradec Králové</c:v>
                </c:pt>
                <c:pt idx="31">
                  <c:v>Nemocnice Litoměřice</c:v>
                </c:pt>
                <c:pt idx="32">
                  <c:v>Krajská nemocnice T.Bati ve Zlíně</c:v>
                </c:pt>
                <c:pt idx="33">
                  <c:v>Nemocnice České Budějovice</c:v>
                </c:pt>
                <c:pt idx="34">
                  <c:v>Karvinská hornická nemocnice</c:v>
                </c:pt>
                <c:pt idx="35">
                  <c:v>Nemocnice Třinec</c:v>
                </c:pt>
                <c:pt idx="36">
                  <c:v>Oblastní nemocnice Kolín</c:v>
                </c:pt>
                <c:pt idx="37">
                  <c:v>Nemocnice Jihlava</c:v>
                </c:pt>
                <c:pt idx="38">
                  <c:v>Nemocnice Blansko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Oblastní nemocnice Kladno</c:v>
                </c:pt>
                <c:pt idx="42">
                  <c:v>Nemocnice Teplice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11.11</c:v>
                </c:pt>
                <c:pt idx="7">
                  <c:v>14.29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27.27</c:v>
                </c:pt>
                <c:pt idx="14">
                  <c:v>33.33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45.46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53.85</c:v>
                </c:pt>
                <c:pt idx="23">
                  <c:v>53.87</c:v>
                </c:pt>
                <c:pt idx="24">
                  <c:v>57.14</c:v>
                </c:pt>
                <c:pt idx="25">
                  <c:v>58.34</c:v>
                </c:pt>
                <c:pt idx="26">
                  <c:v>60</c:v>
                </c:pt>
                <c:pt idx="27">
                  <c:v>61.54</c:v>
                </c:pt>
                <c:pt idx="28">
                  <c:v>62.5</c:v>
                </c:pt>
                <c:pt idx="29">
                  <c:v>62.5</c:v>
                </c:pt>
                <c:pt idx="30">
                  <c:v>63.64</c:v>
                </c:pt>
                <c:pt idx="31">
                  <c:v>64.290000000000006</c:v>
                </c:pt>
                <c:pt idx="32">
                  <c:v>69.23</c:v>
                </c:pt>
                <c:pt idx="33">
                  <c:v>73.69</c:v>
                </c:pt>
                <c:pt idx="34">
                  <c:v>75</c:v>
                </c:pt>
                <c:pt idx="35">
                  <c:v>75</c:v>
                </c:pt>
                <c:pt idx="36">
                  <c:v>77.78</c:v>
                </c:pt>
                <c:pt idx="37">
                  <c:v>80</c:v>
                </c:pt>
                <c:pt idx="38">
                  <c:v>80</c:v>
                </c:pt>
                <c:pt idx="39">
                  <c:v>83.33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437-4D37-88C2-3251FE87DC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aneurysma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437-4D37-88C2-3251FE87DC74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Uherskohradišťská nemocnice</c:v>
                </c:pt>
                <c:pt idx="4">
                  <c:v>Masarykova nemocnice v Ústí nad Labem</c:v>
                </c:pt>
                <c:pt idx="5">
                  <c:v>Nemocnice Jindřichův Hradec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Ústřední vojenská nemocnice v Praze</c:v>
                </c:pt>
                <c:pt idx="9">
                  <c:v>Nemocnice Pardubického kraje</c:v>
                </c:pt>
                <c:pt idx="10">
                  <c:v>Nemocnice Sokolov</c:v>
                </c:pt>
                <c:pt idx="11">
                  <c:v>Nemocnice Děčín</c:v>
                </c:pt>
                <c:pt idx="12">
                  <c:v>Nemocnice Chomutov</c:v>
                </c:pt>
                <c:pt idx="13">
                  <c:v>Všeobecná fakultní nemocnice v Praze </c:v>
                </c:pt>
                <c:pt idx="14">
                  <c:v>Nemocnice Na Homolce</c:v>
                </c:pt>
                <c:pt idx="15">
                  <c:v>Oblastní nemocnice Příbram</c:v>
                </c:pt>
                <c:pt idx="16">
                  <c:v>Nemocnice Nové Město na Moravě</c:v>
                </c:pt>
                <c:pt idx="17">
                  <c:v>Nemocnice Písek</c:v>
                </c:pt>
                <c:pt idx="18">
                  <c:v>Fakultní nemocnice u sv. Anny v Brně</c:v>
                </c:pt>
                <c:pt idx="19">
                  <c:v>Nemocnice Prostějov</c:v>
                </c:pt>
                <c:pt idx="20">
                  <c:v>Krajská nemocnice Liberec</c:v>
                </c:pt>
                <c:pt idx="21">
                  <c:v>Nemocnice Česká Lípa</c:v>
                </c:pt>
                <c:pt idx="22">
                  <c:v>Fakultní nemocnice Ostrava</c:v>
                </c:pt>
                <c:pt idx="23">
                  <c:v>Czech Republic</c:v>
                </c:pt>
                <c:pt idx="24">
                  <c:v>Nemocnice Břeclav</c:v>
                </c:pt>
                <c:pt idx="25">
                  <c:v>Vítkovická nemocnice</c:v>
                </c:pt>
                <c:pt idx="26">
                  <c:v>Klaudiánova nemocnice</c:v>
                </c:pt>
                <c:pt idx="27">
                  <c:v>Městská nemocnice Ostrava</c:v>
                </c:pt>
                <c:pt idx="28">
                  <c:v>Fakultní nemocnice Motol</c:v>
                </c:pt>
                <c:pt idx="29">
                  <c:v>Fakultní nemocnice Brno</c:v>
                </c:pt>
                <c:pt idx="30">
                  <c:v>Fakultní nemocnice Hradec Králové</c:v>
                </c:pt>
                <c:pt idx="31">
                  <c:v>Nemocnice Litoměřice</c:v>
                </c:pt>
                <c:pt idx="32">
                  <c:v>Krajská nemocnice T.Bati ve Zlíně</c:v>
                </c:pt>
                <c:pt idx="33">
                  <c:v>Nemocnice České Budějovice</c:v>
                </c:pt>
                <c:pt idx="34">
                  <c:v>Karvinská hornická nemocnice</c:v>
                </c:pt>
                <c:pt idx="35">
                  <c:v>Nemocnice Třinec</c:v>
                </c:pt>
                <c:pt idx="36">
                  <c:v>Oblastní nemocnice Kolín</c:v>
                </c:pt>
                <c:pt idx="37">
                  <c:v>Nemocnice Jihlava</c:v>
                </c:pt>
                <c:pt idx="38">
                  <c:v>Nemocnice Blansko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Oblastní nemocnice Kladno</c:v>
                </c:pt>
                <c:pt idx="42">
                  <c:v>Nemocnice Teplice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11.11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12.5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437-4D37-88C2-3251FE87DC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437-4D37-88C2-3251FE87DC74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Uherskohradišťská nemocnice</c:v>
                </c:pt>
                <c:pt idx="4">
                  <c:v>Masarykova nemocnice v Ústí nad Labem</c:v>
                </c:pt>
                <c:pt idx="5">
                  <c:v>Nemocnice Jindřichův Hradec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Ústřední vojenská nemocnice v Praze</c:v>
                </c:pt>
                <c:pt idx="9">
                  <c:v>Nemocnice Pardubického kraje</c:v>
                </c:pt>
                <c:pt idx="10">
                  <c:v>Nemocnice Sokolov</c:v>
                </c:pt>
                <c:pt idx="11">
                  <c:v>Nemocnice Děčín</c:v>
                </c:pt>
                <c:pt idx="12">
                  <c:v>Nemocnice Chomutov</c:v>
                </c:pt>
                <c:pt idx="13">
                  <c:v>Všeobecná fakultní nemocnice v Praze </c:v>
                </c:pt>
                <c:pt idx="14">
                  <c:v>Nemocnice Na Homolce</c:v>
                </c:pt>
                <c:pt idx="15">
                  <c:v>Oblastní nemocnice Příbram</c:v>
                </c:pt>
                <c:pt idx="16">
                  <c:v>Nemocnice Nové Město na Moravě</c:v>
                </c:pt>
                <c:pt idx="17">
                  <c:v>Nemocnice Písek</c:v>
                </c:pt>
                <c:pt idx="18">
                  <c:v>Fakultní nemocnice u sv. Anny v Brně</c:v>
                </c:pt>
                <c:pt idx="19">
                  <c:v>Nemocnice Prostějov</c:v>
                </c:pt>
                <c:pt idx="20">
                  <c:v>Krajská nemocnice Liberec</c:v>
                </c:pt>
                <c:pt idx="21">
                  <c:v>Nemocnice Česká Lípa</c:v>
                </c:pt>
                <c:pt idx="22">
                  <c:v>Fakultní nemocnice Ostrava</c:v>
                </c:pt>
                <c:pt idx="23">
                  <c:v>Czech Republic</c:v>
                </c:pt>
                <c:pt idx="24">
                  <c:v>Nemocnice Břeclav</c:v>
                </c:pt>
                <c:pt idx="25">
                  <c:v>Vítkovická nemocnice</c:v>
                </c:pt>
                <c:pt idx="26">
                  <c:v>Klaudiánova nemocnice</c:v>
                </c:pt>
                <c:pt idx="27">
                  <c:v>Městská nemocnice Ostrava</c:v>
                </c:pt>
                <c:pt idx="28">
                  <c:v>Fakultní nemocnice Motol</c:v>
                </c:pt>
                <c:pt idx="29">
                  <c:v>Fakultní nemocnice Brno</c:v>
                </c:pt>
                <c:pt idx="30">
                  <c:v>Fakultní nemocnice Hradec Králové</c:v>
                </c:pt>
                <c:pt idx="31">
                  <c:v>Nemocnice Litoměřice</c:v>
                </c:pt>
                <c:pt idx="32">
                  <c:v>Krajská nemocnice T.Bati ve Zlíně</c:v>
                </c:pt>
                <c:pt idx="33">
                  <c:v>Nemocnice České Budějovice</c:v>
                </c:pt>
                <c:pt idx="34">
                  <c:v>Karvinská hornická nemocnice</c:v>
                </c:pt>
                <c:pt idx="35">
                  <c:v>Nemocnice Třinec</c:v>
                </c:pt>
                <c:pt idx="36">
                  <c:v>Oblastní nemocnice Kolín</c:v>
                </c:pt>
                <c:pt idx="37">
                  <c:v>Nemocnice Jihlava</c:v>
                </c:pt>
                <c:pt idx="38">
                  <c:v>Nemocnice Blansko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Oblastní nemocnice Kladno</c:v>
                </c:pt>
                <c:pt idx="42">
                  <c:v>Nemocnice Teplice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22.22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1.68</c:v>
                </c:pt>
                <c:pt idx="24">
                  <c:v>0</c:v>
                </c:pt>
                <c:pt idx="25">
                  <c:v>8.33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7.69</c:v>
                </c:pt>
                <c:pt idx="33">
                  <c:v>0</c:v>
                </c:pt>
                <c:pt idx="34">
                  <c:v>0</c:v>
                </c:pt>
                <c:pt idx="35">
                  <c:v>12.5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437-4D37-88C2-3251FE87DC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terapie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7437-4D37-88C2-3251FE87DC74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Uherskohradišťská nemocnice</c:v>
                </c:pt>
                <c:pt idx="4">
                  <c:v>Masarykova nemocnice v Ústí nad Labem</c:v>
                </c:pt>
                <c:pt idx="5">
                  <c:v>Nemocnice Jindřichův Hradec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Ústřední vojenská nemocnice v Praze</c:v>
                </c:pt>
                <c:pt idx="9">
                  <c:v>Nemocnice Pardubického kraje</c:v>
                </c:pt>
                <c:pt idx="10">
                  <c:v>Nemocnice Sokolov</c:v>
                </c:pt>
                <c:pt idx="11">
                  <c:v>Nemocnice Děčín</c:v>
                </c:pt>
                <c:pt idx="12">
                  <c:v>Nemocnice Chomutov</c:v>
                </c:pt>
                <c:pt idx="13">
                  <c:v>Všeobecná fakultní nemocnice v Praze </c:v>
                </c:pt>
                <c:pt idx="14">
                  <c:v>Nemocnice Na Homolce</c:v>
                </c:pt>
                <c:pt idx="15">
                  <c:v>Oblastní nemocnice Příbram</c:v>
                </c:pt>
                <c:pt idx="16">
                  <c:v>Nemocnice Nové Město na Moravě</c:v>
                </c:pt>
                <c:pt idx="17">
                  <c:v>Nemocnice Písek</c:v>
                </c:pt>
                <c:pt idx="18">
                  <c:v>Fakultní nemocnice u sv. Anny v Brně</c:v>
                </c:pt>
                <c:pt idx="19">
                  <c:v>Nemocnice Prostějov</c:v>
                </c:pt>
                <c:pt idx="20">
                  <c:v>Krajská nemocnice Liberec</c:v>
                </c:pt>
                <c:pt idx="21">
                  <c:v>Nemocnice Česká Lípa</c:v>
                </c:pt>
                <c:pt idx="22">
                  <c:v>Fakultní nemocnice Ostrava</c:v>
                </c:pt>
                <c:pt idx="23">
                  <c:v>Czech Republic</c:v>
                </c:pt>
                <c:pt idx="24">
                  <c:v>Nemocnice Břeclav</c:v>
                </c:pt>
                <c:pt idx="25">
                  <c:v>Vítkovická nemocnice</c:v>
                </c:pt>
                <c:pt idx="26">
                  <c:v>Klaudiánova nemocnice</c:v>
                </c:pt>
                <c:pt idx="27">
                  <c:v>Městská nemocnice Ostrava</c:v>
                </c:pt>
                <c:pt idx="28">
                  <c:v>Fakultní nemocnice Motol</c:v>
                </c:pt>
                <c:pt idx="29">
                  <c:v>Fakultní nemocnice Brno</c:v>
                </c:pt>
                <c:pt idx="30">
                  <c:v>Fakultní nemocnice Hradec Králové</c:v>
                </c:pt>
                <c:pt idx="31">
                  <c:v>Nemocnice Litoměřice</c:v>
                </c:pt>
                <c:pt idx="32">
                  <c:v>Krajská nemocnice T.Bati ve Zlíně</c:v>
                </c:pt>
                <c:pt idx="33">
                  <c:v>Nemocnice České Budějovice</c:v>
                </c:pt>
                <c:pt idx="34">
                  <c:v>Karvinská hornická nemocnice</c:v>
                </c:pt>
                <c:pt idx="35">
                  <c:v>Nemocnice Třinec</c:v>
                </c:pt>
                <c:pt idx="36">
                  <c:v>Oblastní nemocnice Kolín</c:v>
                </c:pt>
                <c:pt idx="37">
                  <c:v>Nemocnice Jihlava</c:v>
                </c:pt>
                <c:pt idx="38">
                  <c:v>Nemocnice Blansko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Oblastní nemocnice Kladno</c:v>
                </c:pt>
                <c:pt idx="42">
                  <c:v>Nemocnice Teplice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12.5</c:v>
                </c:pt>
                <c:pt idx="13">
                  <c:v>0</c:v>
                </c:pt>
                <c:pt idx="14">
                  <c:v>11.11</c:v>
                </c:pt>
                <c:pt idx="15">
                  <c:v>0</c:v>
                </c:pt>
                <c:pt idx="16">
                  <c:v>20</c:v>
                </c:pt>
                <c:pt idx="17">
                  <c:v>20</c:v>
                </c:pt>
                <c:pt idx="18">
                  <c:v>9.09</c:v>
                </c:pt>
                <c:pt idx="19">
                  <c:v>0</c:v>
                </c:pt>
                <c:pt idx="20">
                  <c:v>10</c:v>
                </c:pt>
                <c:pt idx="21">
                  <c:v>50</c:v>
                </c:pt>
                <c:pt idx="22">
                  <c:v>0</c:v>
                </c:pt>
                <c:pt idx="23">
                  <c:v>10.77</c:v>
                </c:pt>
                <c:pt idx="24">
                  <c:v>0</c:v>
                </c:pt>
                <c:pt idx="25">
                  <c:v>25</c:v>
                </c:pt>
                <c:pt idx="26">
                  <c:v>20</c:v>
                </c:pt>
                <c:pt idx="27">
                  <c:v>7.69</c:v>
                </c:pt>
                <c:pt idx="28">
                  <c:v>0</c:v>
                </c:pt>
                <c:pt idx="29">
                  <c:v>12.5</c:v>
                </c:pt>
                <c:pt idx="30">
                  <c:v>36.36</c:v>
                </c:pt>
                <c:pt idx="31">
                  <c:v>21.43</c:v>
                </c:pt>
                <c:pt idx="32">
                  <c:v>15.39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22.22</c:v>
                </c:pt>
                <c:pt idx="37">
                  <c:v>0</c:v>
                </c:pt>
                <c:pt idx="38">
                  <c:v>20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7437-4D37-88C2-3251FE87DC7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437-4D37-88C2-3251FE87DC74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Uherskohradišťská nemocnice</c:v>
                </c:pt>
                <c:pt idx="4">
                  <c:v>Masarykova nemocnice v Ústí nad Labem</c:v>
                </c:pt>
                <c:pt idx="5">
                  <c:v>Nemocnice Jindřichův Hradec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Ústřední vojenská nemocnice v Praze</c:v>
                </c:pt>
                <c:pt idx="9">
                  <c:v>Nemocnice Pardubického kraje</c:v>
                </c:pt>
                <c:pt idx="10">
                  <c:v>Nemocnice Sokolov</c:v>
                </c:pt>
                <c:pt idx="11">
                  <c:v>Nemocnice Děčín</c:v>
                </c:pt>
                <c:pt idx="12">
                  <c:v>Nemocnice Chomutov</c:v>
                </c:pt>
                <c:pt idx="13">
                  <c:v>Všeobecná fakultní nemocnice v Praze </c:v>
                </c:pt>
                <c:pt idx="14">
                  <c:v>Nemocnice Na Homolce</c:v>
                </c:pt>
                <c:pt idx="15">
                  <c:v>Oblastní nemocnice Příbram</c:v>
                </c:pt>
                <c:pt idx="16">
                  <c:v>Nemocnice Nové Město na Moravě</c:v>
                </c:pt>
                <c:pt idx="17">
                  <c:v>Nemocnice Písek</c:v>
                </c:pt>
                <c:pt idx="18">
                  <c:v>Fakultní nemocnice u sv. Anny v Brně</c:v>
                </c:pt>
                <c:pt idx="19">
                  <c:v>Nemocnice Prostějov</c:v>
                </c:pt>
                <c:pt idx="20">
                  <c:v>Krajská nemocnice Liberec</c:v>
                </c:pt>
                <c:pt idx="21">
                  <c:v>Nemocnice Česká Lípa</c:v>
                </c:pt>
                <c:pt idx="22">
                  <c:v>Fakultní nemocnice Ostrava</c:v>
                </c:pt>
                <c:pt idx="23">
                  <c:v>Czech Republic</c:v>
                </c:pt>
                <c:pt idx="24">
                  <c:v>Nemocnice Břeclav</c:v>
                </c:pt>
                <c:pt idx="25">
                  <c:v>Vítkovická nemocnice</c:v>
                </c:pt>
                <c:pt idx="26">
                  <c:v>Klaudiánova nemocnice</c:v>
                </c:pt>
                <c:pt idx="27">
                  <c:v>Městská nemocnice Ostrava</c:v>
                </c:pt>
                <c:pt idx="28">
                  <c:v>Fakultní nemocnice Motol</c:v>
                </c:pt>
                <c:pt idx="29">
                  <c:v>Fakultní nemocnice Brno</c:v>
                </c:pt>
                <c:pt idx="30">
                  <c:v>Fakultní nemocnice Hradec Králové</c:v>
                </c:pt>
                <c:pt idx="31">
                  <c:v>Nemocnice Litoměřice</c:v>
                </c:pt>
                <c:pt idx="32">
                  <c:v>Krajská nemocnice T.Bati ve Zlíně</c:v>
                </c:pt>
                <c:pt idx="33">
                  <c:v>Nemocnice České Budějovice</c:v>
                </c:pt>
                <c:pt idx="34">
                  <c:v>Karvinská hornická nemocnice</c:v>
                </c:pt>
                <c:pt idx="35">
                  <c:v>Nemocnice Třinec</c:v>
                </c:pt>
                <c:pt idx="36">
                  <c:v>Oblastní nemocnice Kolín</c:v>
                </c:pt>
                <c:pt idx="37">
                  <c:v>Nemocnice Jihlava</c:v>
                </c:pt>
                <c:pt idx="38">
                  <c:v>Nemocnice Blansko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Oblastní nemocnice Kladno</c:v>
                </c:pt>
                <c:pt idx="42">
                  <c:v>Nemocnice Teplice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11.11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25</c:v>
                </c:pt>
                <c:pt idx="12">
                  <c:v>25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7.69</c:v>
                </c:pt>
                <c:pt idx="23">
                  <c:v>3.03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12.5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5.26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10</c:v>
                </c:pt>
                <c:pt idx="38">
                  <c:v>0</c:v>
                </c:pt>
                <c:pt idx="39">
                  <c:v>16.670000000000002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7437-4D37-88C2-3251FE87DC7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 / neznámé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3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7437-4D37-88C2-3251FE87DC74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Náchod</c:v>
                </c:pt>
                <c:pt idx="2">
                  <c:v>Fakultní nemocnice Olomouc</c:v>
                </c:pt>
                <c:pt idx="3">
                  <c:v>Uherskohradišťská nemocnice</c:v>
                </c:pt>
                <c:pt idx="4">
                  <c:v>Masarykova nemocnice v Ústí nad Labem</c:v>
                </c:pt>
                <c:pt idx="5">
                  <c:v>Nemocnice Jindřichův Hradec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Ústřední vojenská nemocnice v Praze</c:v>
                </c:pt>
                <c:pt idx="9">
                  <c:v>Nemocnice Pardubického kraje</c:v>
                </c:pt>
                <c:pt idx="10">
                  <c:v>Nemocnice Sokolov</c:v>
                </c:pt>
                <c:pt idx="11">
                  <c:v>Nemocnice Děčín</c:v>
                </c:pt>
                <c:pt idx="12">
                  <c:v>Nemocnice Chomutov</c:v>
                </c:pt>
                <c:pt idx="13">
                  <c:v>Všeobecná fakultní nemocnice v Praze </c:v>
                </c:pt>
                <c:pt idx="14">
                  <c:v>Nemocnice Na Homolce</c:v>
                </c:pt>
                <c:pt idx="15">
                  <c:v>Oblastní nemocnice Příbram</c:v>
                </c:pt>
                <c:pt idx="16">
                  <c:v>Nemocnice Nové Město na Moravě</c:v>
                </c:pt>
                <c:pt idx="17">
                  <c:v>Nemocnice Písek</c:v>
                </c:pt>
                <c:pt idx="18">
                  <c:v>Fakultní nemocnice u sv. Anny v Brně</c:v>
                </c:pt>
                <c:pt idx="19">
                  <c:v>Nemocnice Prostějov</c:v>
                </c:pt>
                <c:pt idx="20">
                  <c:v>Krajská nemocnice Liberec</c:v>
                </c:pt>
                <c:pt idx="21">
                  <c:v>Nemocnice Česká Lípa</c:v>
                </c:pt>
                <c:pt idx="22">
                  <c:v>Fakultní nemocnice Ostrava</c:v>
                </c:pt>
                <c:pt idx="23">
                  <c:v>Czech Republic</c:v>
                </c:pt>
                <c:pt idx="24">
                  <c:v>Nemocnice Břeclav</c:v>
                </c:pt>
                <c:pt idx="25">
                  <c:v>Vítkovická nemocnice</c:v>
                </c:pt>
                <c:pt idx="26">
                  <c:v>Klaudiánova nemocnice</c:v>
                </c:pt>
                <c:pt idx="27">
                  <c:v>Městská nemocnice Ostrava</c:v>
                </c:pt>
                <c:pt idx="28">
                  <c:v>Fakultní nemocnice Motol</c:v>
                </c:pt>
                <c:pt idx="29">
                  <c:v>Fakultní nemocnice Brno</c:v>
                </c:pt>
                <c:pt idx="30">
                  <c:v>Fakultní nemocnice Hradec Králové</c:v>
                </c:pt>
                <c:pt idx="31">
                  <c:v>Nemocnice Litoměřice</c:v>
                </c:pt>
                <c:pt idx="32">
                  <c:v>Krajská nemocnice T.Bati ve Zlíně</c:v>
                </c:pt>
                <c:pt idx="33">
                  <c:v>Nemocnice České Budějovice</c:v>
                </c:pt>
                <c:pt idx="34">
                  <c:v>Karvinská hornická nemocnice</c:v>
                </c:pt>
                <c:pt idx="35">
                  <c:v>Nemocnice Třinec</c:v>
                </c:pt>
                <c:pt idx="36">
                  <c:v>Oblastní nemocnice Kolín</c:v>
                </c:pt>
                <c:pt idx="37">
                  <c:v>Nemocnice Jihlava</c:v>
                </c:pt>
                <c:pt idx="38">
                  <c:v>Nemocnice Blansko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Oblastní nemocnice Kladno</c:v>
                </c:pt>
                <c:pt idx="42">
                  <c:v>Nemocnice Teplice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50</c:v>
                </c:pt>
                <c:pt idx="6">
                  <c:v>66.67</c:v>
                </c:pt>
                <c:pt idx="7">
                  <c:v>85.71</c:v>
                </c:pt>
                <c:pt idx="8">
                  <c:v>75</c:v>
                </c:pt>
                <c:pt idx="9">
                  <c:v>50</c:v>
                </c:pt>
                <c:pt idx="10">
                  <c:v>50</c:v>
                </c:pt>
                <c:pt idx="11">
                  <c:v>25</c:v>
                </c:pt>
                <c:pt idx="12">
                  <c:v>25</c:v>
                </c:pt>
                <c:pt idx="13">
                  <c:v>72.73</c:v>
                </c:pt>
                <c:pt idx="14">
                  <c:v>33.33</c:v>
                </c:pt>
                <c:pt idx="15">
                  <c:v>60</c:v>
                </c:pt>
                <c:pt idx="16">
                  <c:v>40</c:v>
                </c:pt>
                <c:pt idx="17">
                  <c:v>20</c:v>
                </c:pt>
                <c:pt idx="18">
                  <c:v>45.46</c:v>
                </c:pt>
                <c:pt idx="19">
                  <c:v>50</c:v>
                </c:pt>
                <c:pt idx="20">
                  <c:v>40</c:v>
                </c:pt>
                <c:pt idx="21">
                  <c:v>0</c:v>
                </c:pt>
                <c:pt idx="22">
                  <c:v>38.46</c:v>
                </c:pt>
                <c:pt idx="23">
                  <c:v>29.63</c:v>
                </c:pt>
                <c:pt idx="24">
                  <c:v>42.86</c:v>
                </c:pt>
                <c:pt idx="25">
                  <c:v>8.33</c:v>
                </c:pt>
                <c:pt idx="26">
                  <c:v>20</c:v>
                </c:pt>
                <c:pt idx="27">
                  <c:v>30.77</c:v>
                </c:pt>
                <c:pt idx="28">
                  <c:v>25</c:v>
                </c:pt>
                <c:pt idx="29">
                  <c:v>25</c:v>
                </c:pt>
                <c:pt idx="30">
                  <c:v>0</c:v>
                </c:pt>
                <c:pt idx="31">
                  <c:v>14.28</c:v>
                </c:pt>
                <c:pt idx="32">
                  <c:v>7.69</c:v>
                </c:pt>
                <c:pt idx="33">
                  <c:v>21.05</c:v>
                </c:pt>
                <c:pt idx="34">
                  <c:v>25</c:v>
                </c:pt>
                <c:pt idx="35">
                  <c:v>12.5</c:v>
                </c:pt>
                <c:pt idx="36">
                  <c:v>0</c:v>
                </c:pt>
                <c:pt idx="37">
                  <c:v>10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7437-4D37-88C2-3251FE87D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B0D-4F47-BC1C-671534C3D9C2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Vítkovická nemocnice</c:v>
                </c:pt>
                <c:pt idx="5">
                  <c:v>Nemocnice Jihlava</c:v>
                </c:pt>
                <c:pt idx="6">
                  <c:v>Fakultní nemocnice Královské Vinohrady</c:v>
                </c:pt>
                <c:pt idx="7">
                  <c:v>Fakultní nemocnice Hradec Králové</c:v>
                </c:pt>
                <c:pt idx="8">
                  <c:v>Nemocnice Jindřichův Hradec</c:v>
                </c:pt>
                <c:pt idx="9">
                  <c:v>Karlovarská krajská nemocnice</c:v>
                </c:pt>
                <c:pt idx="10">
                  <c:v>Nemocnice Litoměřice</c:v>
                </c:pt>
                <c:pt idx="11">
                  <c:v>Uherskohradišťská nemocnice</c:v>
                </c:pt>
                <c:pt idx="12">
                  <c:v>Nemocnice Prostějov</c:v>
                </c:pt>
                <c:pt idx="13">
                  <c:v>Nemocnice Chomutov</c:v>
                </c:pt>
                <c:pt idx="14">
                  <c:v>Fakultní nemocnice Plzeň</c:v>
                </c:pt>
                <c:pt idx="15">
                  <c:v>Nemocnice Teplice</c:v>
                </c:pt>
                <c:pt idx="16">
                  <c:v>Karvinská hornická nemocnice</c:v>
                </c:pt>
                <c:pt idx="17">
                  <c:v>Nemocnice Nové Město na Moravě</c:v>
                </c:pt>
                <c:pt idx="18">
                  <c:v>Nemocnice Pardubického kraje</c:v>
                </c:pt>
                <c:pt idx="19">
                  <c:v>Thomayerova nemocnice</c:v>
                </c:pt>
                <c:pt idx="20">
                  <c:v>Nemocnice Blansko</c:v>
                </c:pt>
                <c:pt idx="21">
                  <c:v>Fakultní nemocnice Brno</c:v>
                </c:pt>
                <c:pt idx="22">
                  <c:v>Nemocnice Břeclav</c:v>
                </c:pt>
                <c:pt idx="23">
                  <c:v>Nemocnice Česká Lípa</c:v>
                </c:pt>
                <c:pt idx="24">
                  <c:v>Fakultní nemocnice Olomouc</c:v>
                </c:pt>
                <c:pt idx="25">
                  <c:v>Sdružené zdravotnické zařízení Krnov</c:v>
                </c:pt>
                <c:pt idx="26">
                  <c:v>Nemocnice Děčín</c:v>
                </c:pt>
                <c:pt idx="27">
                  <c:v>Všeobecná fakultní nemocnice v Praze </c:v>
                </c:pt>
                <c:pt idx="28">
                  <c:v>Nemocnice Písek</c:v>
                </c:pt>
                <c:pt idx="29">
                  <c:v>Nemocnice Vyškov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Na Homolce</c:v>
                </c:pt>
                <c:pt idx="33">
                  <c:v>Krajská nemocnice T.Bati ve Zlíně</c:v>
                </c:pt>
                <c:pt idx="34">
                  <c:v>Fakultní nemocnice Motol</c:v>
                </c:pt>
                <c:pt idx="35">
                  <c:v>Krajská nemocnice Liberec</c:v>
                </c:pt>
                <c:pt idx="36">
                  <c:v>Ústřední vojenská nemocnice v Praze</c:v>
                </c:pt>
                <c:pt idx="37">
                  <c:v>Czech Republic</c:v>
                </c:pt>
                <c:pt idx="38">
                  <c:v>Masarykova nemocnice v Ústí nad Labem</c:v>
                </c:pt>
                <c:pt idx="39">
                  <c:v>Nemocnice Třinec</c:v>
                </c:pt>
                <c:pt idx="40">
                  <c:v>Nemocnice České Budějovice</c:v>
                </c:pt>
                <c:pt idx="41">
                  <c:v>Nemocnice Sokolov</c:v>
                </c:pt>
                <c:pt idx="42">
                  <c:v>Oblastní nemocnice Kolín</c:v>
                </c:pt>
                <c:pt idx="43">
                  <c:v>Fakultní nemocnice Ostrava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11.11</c:v>
                </c:pt>
                <c:pt idx="37">
                  <c:v>20</c:v>
                </c:pt>
                <c:pt idx="38">
                  <c:v>25</c:v>
                </c:pt>
                <c:pt idx="39">
                  <c:v>33.33</c:v>
                </c:pt>
                <c:pt idx="40">
                  <c:v>33.33</c:v>
                </c:pt>
                <c:pt idx="41">
                  <c:v>50</c:v>
                </c:pt>
                <c:pt idx="42">
                  <c:v>50</c:v>
                </c:pt>
                <c:pt idx="43">
                  <c:v>71.430000000000007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B0D-4F47-BC1C-671534C3D9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B0D-4F47-BC1C-671534C3D9C2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Vítkovická nemocnice</c:v>
                </c:pt>
                <c:pt idx="5">
                  <c:v>Nemocnice Jihlava</c:v>
                </c:pt>
                <c:pt idx="6">
                  <c:v>Fakultní nemocnice Královské Vinohrady</c:v>
                </c:pt>
                <c:pt idx="7">
                  <c:v>Fakultní nemocnice Hradec Králové</c:v>
                </c:pt>
                <c:pt idx="8">
                  <c:v>Nemocnice Jindřichův Hradec</c:v>
                </c:pt>
                <c:pt idx="9">
                  <c:v>Karlovarská krajská nemocnice</c:v>
                </c:pt>
                <c:pt idx="10">
                  <c:v>Nemocnice Litoměřice</c:v>
                </c:pt>
                <c:pt idx="11">
                  <c:v>Uherskohradišťská nemocnice</c:v>
                </c:pt>
                <c:pt idx="12">
                  <c:v>Nemocnice Prostějov</c:v>
                </c:pt>
                <c:pt idx="13">
                  <c:v>Nemocnice Chomutov</c:v>
                </c:pt>
                <c:pt idx="14">
                  <c:v>Fakultní nemocnice Plzeň</c:v>
                </c:pt>
                <c:pt idx="15">
                  <c:v>Nemocnice Teplice</c:v>
                </c:pt>
                <c:pt idx="16">
                  <c:v>Karvinská hornická nemocnice</c:v>
                </c:pt>
                <c:pt idx="17">
                  <c:v>Nemocnice Nové Město na Moravě</c:v>
                </c:pt>
                <c:pt idx="18">
                  <c:v>Nemocnice Pardubického kraje</c:v>
                </c:pt>
                <c:pt idx="19">
                  <c:v>Thomayerova nemocnice</c:v>
                </c:pt>
                <c:pt idx="20">
                  <c:v>Nemocnice Blansko</c:v>
                </c:pt>
                <c:pt idx="21">
                  <c:v>Fakultní nemocnice Brno</c:v>
                </c:pt>
                <c:pt idx="22">
                  <c:v>Nemocnice Břeclav</c:v>
                </c:pt>
                <c:pt idx="23">
                  <c:v>Nemocnice Česká Lípa</c:v>
                </c:pt>
                <c:pt idx="24">
                  <c:v>Fakultní nemocnice Olomouc</c:v>
                </c:pt>
                <c:pt idx="25">
                  <c:v>Sdružené zdravotnické zařízení Krnov</c:v>
                </c:pt>
                <c:pt idx="26">
                  <c:v>Nemocnice Děčín</c:v>
                </c:pt>
                <c:pt idx="27">
                  <c:v>Všeobecná fakultní nemocnice v Praze </c:v>
                </c:pt>
                <c:pt idx="28">
                  <c:v>Nemocnice Písek</c:v>
                </c:pt>
                <c:pt idx="29">
                  <c:v>Nemocnice Vyškov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Na Homolce</c:v>
                </c:pt>
                <c:pt idx="33">
                  <c:v>Krajská nemocnice T.Bati ve Zlíně</c:v>
                </c:pt>
                <c:pt idx="34">
                  <c:v>Fakultní nemocnice Motol</c:v>
                </c:pt>
                <c:pt idx="35">
                  <c:v>Krajská nemocnice Liberec</c:v>
                </c:pt>
                <c:pt idx="36">
                  <c:v>Ústřední vojenská nemocnice v Praze</c:v>
                </c:pt>
                <c:pt idx="37">
                  <c:v>Czech Republic</c:v>
                </c:pt>
                <c:pt idx="38">
                  <c:v>Masarykova nemocnice v Ústí nad Labem</c:v>
                </c:pt>
                <c:pt idx="39">
                  <c:v>Nemocnice Třinec</c:v>
                </c:pt>
                <c:pt idx="40">
                  <c:v>Nemocnice České Budějovice</c:v>
                </c:pt>
                <c:pt idx="41">
                  <c:v>Nemocnice Sokolov</c:v>
                </c:pt>
                <c:pt idx="42">
                  <c:v>Oblastní nemocnice Kolín</c:v>
                </c:pt>
                <c:pt idx="43">
                  <c:v>Fakultní nemocnice Ostrava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25</c:v>
                </c:pt>
                <c:pt idx="33">
                  <c:v>50</c:v>
                </c:pt>
                <c:pt idx="34">
                  <c:v>100</c:v>
                </c:pt>
                <c:pt idx="35">
                  <c:v>100</c:v>
                </c:pt>
                <c:pt idx="36">
                  <c:v>44.44</c:v>
                </c:pt>
                <c:pt idx="37">
                  <c:v>20</c:v>
                </c:pt>
                <c:pt idx="38">
                  <c:v>25</c:v>
                </c:pt>
                <c:pt idx="39">
                  <c:v>0</c:v>
                </c:pt>
                <c:pt idx="40">
                  <c:v>33.33</c:v>
                </c:pt>
                <c:pt idx="41">
                  <c:v>0</c:v>
                </c:pt>
                <c:pt idx="42">
                  <c:v>50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B0D-4F47-BC1C-671534C3D9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Jiný neurochirurgický výkon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B0D-4F47-BC1C-671534C3D9C2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Vítkovická nemocnice</c:v>
                </c:pt>
                <c:pt idx="5">
                  <c:v>Nemocnice Jihlava</c:v>
                </c:pt>
                <c:pt idx="6">
                  <c:v>Fakultní nemocnice Královské Vinohrady</c:v>
                </c:pt>
                <c:pt idx="7">
                  <c:v>Fakultní nemocnice Hradec Králové</c:v>
                </c:pt>
                <c:pt idx="8">
                  <c:v>Nemocnice Jindřichův Hradec</c:v>
                </c:pt>
                <c:pt idx="9">
                  <c:v>Karlovarská krajská nemocnice</c:v>
                </c:pt>
                <c:pt idx="10">
                  <c:v>Nemocnice Litoměřice</c:v>
                </c:pt>
                <c:pt idx="11">
                  <c:v>Uherskohradišťská nemocnice</c:v>
                </c:pt>
                <c:pt idx="12">
                  <c:v>Nemocnice Prostějov</c:v>
                </c:pt>
                <c:pt idx="13">
                  <c:v>Nemocnice Chomutov</c:v>
                </c:pt>
                <c:pt idx="14">
                  <c:v>Fakultní nemocnice Plzeň</c:v>
                </c:pt>
                <c:pt idx="15">
                  <c:v>Nemocnice Teplice</c:v>
                </c:pt>
                <c:pt idx="16">
                  <c:v>Karvinská hornická nemocnice</c:v>
                </c:pt>
                <c:pt idx="17">
                  <c:v>Nemocnice Nové Město na Moravě</c:v>
                </c:pt>
                <c:pt idx="18">
                  <c:v>Nemocnice Pardubického kraje</c:v>
                </c:pt>
                <c:pt idx="19">
                  <c:v>Thomayerova nemocnice</c:v>
                </c:pt>
                <c:pt idx="20">
                  <c:v>Nemocnice Blansko</c:v>
                </c:pt>
                <c:pt idx="21">
                  <c:v>Fakultní nemocnice Brno</c:v>
                </c:pt>
                <c:pt idx="22">
                  <c:v>Nemocnice Břeclav</c:v>
                </c:pt>
                <c:pt idx="23">
                  <c:v>Nemocnice Česká Lípa</c:v>
                </c:pt>
                <c:pt idx="24">
                  <c:v>Fakultní nemocnice Olomouc</c:v>
                </c:pt>
                <c:pt idx="25">
                  <c:v>Sdružené zdravotnické zařízení Krnov</c:v>
                </c:pt>
                <c:pt idx="26">
                  <c:v>Nemocnice Děčín</c:v>
                </c:pt>
                <c:pt idx="27">
                  <c:v>Všeobecná fakultní nemocnice v Praze </c:v>
                </c:pt>
                <c:pt idx="28">
                  <c:v>Nemocnice Písek</c:v>
                </c:pt>
                <c:pt idx="29">
                  <c:v>Nemocnice Vyškov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Na Homolce</c:v>
                </c:pt>
                <c:pt idx="33">
                  <c:v>Krajská nemocnice T.Bati ve Zlíně</c:v>
                </c:pt>
                <c:pt idx="34">
                  <c:v>Fakultní nemocnice Motol</c:v>
                </c:pt>
                <c:pt idx="35">
                  <c:v>Krajská nemocnice Liberec</c:v>
                </c:pt>
                <c:pt idx="36">
                  <c:v>Ústřední vojenská nemocnice v Praze</c:v>
                </c:pt>
                <c:pt idx="37">
                  <c:v>Czech Republic</c:v>
                </c:pt>
                <c:pt idx="38">
                  <c:v>Masarykova nemocnice v Ústí nad Labem</c:v>
                </c:pt>
                <c:pt idx="39">
                  <c:v>Nemocnice Třinec</c:v>
                </c:pt>
                <c:pt idx="40">
                  <c:v>Nemocnice České Budějovice</c:v>
                </c:pt>
                <c:pt idx="41">
                  <c:v>Nemocnice Sokolov</c:v>
                </c:pt>
                <c:pt idx="42">
                  <c:v>Oblastní nemocnice Kolín</c:v>
                </c:pt>
                <c:pt idx="43">
                  <c:v>Fakultní nemocnice Ostrava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11.11</c:v>
                </c:pt>
                <c:pt idx="37">
                  <c:v>6.67</c:v>
                </c:pt>
                <c:pt idx="38">
                  <c:v>25</c:v>
                </c:pt>
                <c:pt idx="39">
                  <c:v>33.33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EB0D-4F47-BC1C-671534C3D9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Odeslán k intervenci do jiného centra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37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B0D-4F47-BC1C-671534C3D9C2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Vítkovická nemocnice</c:v>
                </c:pt>
                <c:pt idx="5">
                  <c:v>Nemocnice Jihlava</c:v>
                </c:pt>
                <c:pt idx="6">
                  <c:v>Fakultní nemocnice Královské Vinohrady</c:v>
                </c:pt>
                <c:pt idx="7">
                  <c:v>Fakultní nemocnice Hradec Králové</c:v>
                </c:pt>
                <c:pt idx="8">
                  <c:v>Nemocnice Jindřichův Hradec</c:v>
                </c:pt>
                <c:pt idx="9">
                  <c:v>Karlovarská krajská nemocnice</c:v>
                </c:pt>
                <c:pt idx="10">
                  <c:v>Nemocnice Litoměřice</c:v>
                </c:pt>
                <c:pt idx="11">
                  <c:v>Uherskohradišťská nemocnice</c:v>
                </c:pt>
                <c:pt idx="12">
                  <c:v>Nemocnice Prostějov</c:v>
                </c:pt>
                <c:pt idx="13">
                  <c:v>Nemocnice Chomutov</c:v>
                </c:pt>
                <c:pt idx="14">
                  <c:v>Fakultní nemocnice Plzeň</c:v>
                </c:pt>
                <c:pt idx="15">
                  <c:v>Nemocnice Teplice</c:v>
                </c:pt>
                <c:pt idx="16">
                  <c:v>Karvinská hornická nemocnice</c:v>
                </c:pt>
                <c:pt idx="17">
                  <c:v>Nemocnice Nové Město na Moravě</c:v>
                </c:pt>
                <c:pt idx="18">
                  <c:v>Nemocnice Pardubického kraje</c:v>
                </c:pt>
                <c:pt idx="19">
                  <c:v>Thomayerova nemocnice</c:v>
                </c:pt>
                <c:pt idx="20">
                  <c:v>Nemocnice Blansko</c:v>
                </c:pt>
                <c:pt idx="21">
                  <c:v>Fakultní nemocnice Brno</c:v>
                </c:pt>
                <c:pt idx="22">
                  <c:v>Nemocnice Břeclav</c:v>
                </c:pt>
                <c:pt idx="23">
                  <c:v>Nemocnice Česká Lípa</c:v>
                </c:pt>
                <c:pt idx="24">
                  <c:v>Fakultní nemocnice Olomouc</c:v>
                </c:pt>
                <c:pt idx="25">
                  <c:v>Sdružené zdravotnické zařízení Krnov</c:v>
                </c:pt>
                <c:pt idx="26">
                  <c:v>Nemocnice Děčín</c:v>
                </c:pt>
                <c:pt idx="27">
                  <c:v>Všeobecná fakultní nemocnice v Praze </c:v>
                </c:pt>
                <c:pt idx="28">
                  <c:v>Nemocnice Písek</c:v>
                </c:pt>
                <c:pt idx="29">
                  <c:v>Nemocnice Vyškov</c:v>
                </c:pt>
                <c:pt idx="30">
                  <c:v>Oblastní nemocnice Kladno</c:v>
                </c:pt>
                <c:pt idx="31">
                  <c:v>Oblastní nemocnice Náchod</c:v>
                </c:pt>
                <c:pt idx="32">
                  <c:v>Nemocnice Na Homolce</c:v>
                </c:pt>
                <c:pt idx="33">
                  <c:v>Krajská nemocnice T.Bati ve Zlíně</c:v>
                </c:pt>
                <c:pt idx="34">
                  <c:v>Fakultní nemocnice Motol</c:v>
                </c:pt>
                <c:pt idx="35">
                  <c:v>Krajská nemocnice Liberec</c:v>
                </c:pt>
                <c:pt idx="36">
                  <c:v>Ústřední vojenská nemocnice v Praze</c:v>
                </c:pt>
                <c:pt idx="37">
                  <c:v>Czech Republic</c:v>
                </c:pt>
                <c:pt idx="38">
                  <c:v>Masarykova nemocnice v Ústí nad Labem</c:v>
                </c:pt>
                <c:pt idx="39">
                  <c:v>Nemocnice Třinec</c:v>
                </c:pt>
                <c:pt idx="40">
                  <c:v>Nemocnice České Budějovice</c:v>
                </c:pt>
                <c:pt idx="41">
                  <c:v>Nemocnice Sokolov</c:v>
                </c:pt>
                <c:pt idx="42">
                  <c:v>Oblastní nemocnice Kolín</c:v>
                </c:pt>
                <c:pt idx="43">
                  <c:v>Fakultní nemocnice Ostrava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11.67</c:v>
                </c:pt>
                <c:pt idx="38">
                  <c:v>0</c:v>
                </c:pt>
                <c:pt idx="39">
                  <c:v>33.33</c:v>
                </c:pt>
                <c:pt idx="40">
                  <c:v>0</c:v>
                </c:pt>
                <c:pt idx="41">
                  <c:v>50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EB0D-4F47-BC1C-671534C3D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assessed for rehabilitation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E27-4236-B8B7-80194C606E7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FE27-4236-B8B7-80194C606E7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FE27-4236-B8B7-80194C606E7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FE27-4236-B8B7-80194C606E7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FE27-4236-B8B7-80194C606E7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FE27-4236-B8B7-80194C606E7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FE27-4236-B8B7-80194C606E7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FE27-4236-B8B7-80194C606E7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FE27-4236-B8B7-80194C606E7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FE27-4236-B8B7-80194C606E7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FE27-4236-B8B7-80194C606E7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FE27-4236-B8B7-80194C606E7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FE27-4236-B8B7-80194C606E7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FE27-4236-B8B7-80194C606E7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FE27-4236-B8B7-80194C606E7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FE27-4236-B8B7-80194C606E7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FE27-4236-B8B7-80194C606E7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FE27-4236-B8B7-80194C606E7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FE27-4236-B8B7-80194C606E7C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FE27-4236-B8B7-80194C606E7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FE27-4236-B8B7-80194C606E7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FE27-4236-B8B7-80194C606E7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FE27-4236-B8B7-80194C606E7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FE27-4236-B8B7-80194C606E7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FE27-4236-B8B7-80194C606E7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FE27-4236-B8B7-80194C606E7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FE27-4236-B8B7-80194C606E7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FE27-4236-B8B7-80194C606E7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FE27-4236-B8B7-80194C606E7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FE27-4236-B8B7-80194C606E7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FE27-4236-B8B7-80194C606E7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FE27-4236-B8B7-80194C606E7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FE27-4236-B8B7-80194C606E7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FE27-4236-B8B7-80194C606E7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FE27-4236-B8B7-80194C606E7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FE27-4236-B8B7-80194C606E7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FE27-4236-B8B7-80194C606E7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FE27-4236-B8B7-80194C606E7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FE27-4236-B8B7-80194C606E7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FE27-4236-B8B7-80194C606E7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FE27-4236-B8B7-80194C606E7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FE27-4236-B8B7-80194C606E7C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FE27-4236-B8B7-80194C606E7C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FE27-4236-B8B7-80194C606E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Oblastní nemocnice Příbram</c:v>
                </c:pt>
                <c:pt idx="1">
                  <c:v>Fakultní nemocnice Ostrava</c:v>
                </c:pt>
                <c:pt idx="2">
                  <c:v>Nemocnice Litoměřice</c:v>
                </c:pt>
                <c:pt idx="3">
                  <c:v>Karlovarská krajská nemocnice</c:v>
                </c:pt>
                <c:pt idx="4">
                  <c:v>Vítkovická nemocnice</c:v>
                </c:pt>
                <c:pt idx="5">
                  <c:v>Fakultní nemocnice Hradec Králové</c:v>
                </c:pt>
                <c:pt idx="6">
                  <c:v>Nemocnice České Budějovice</c:v>
                </c:pt>
                <c:pt idx="7">
                  <c:v>Nemocnice Pardubického kraje</c:v>
                </c:pt>
                <c:pt idx="8">
                  <c:v>Ústřední vojenská nemocnice v Praze</c:v>
                </c:pt>
                <c:pt idx="9">
                  <c:v>Oblastní nemocnice Kolín</c:v>
                </c:pt>
                <c:pt idx="10">
                  <c:v>Fakultní nemocnice u sv. Anny v Brně</c:v>
                </c:pt>
                <c:pt idx="11">
                  <c:v>Masarykova nemocnice v Ústí nad Labem</c:v>
                </c:pt>
                <c:pt idx="12">
                  <c:v>Fakultní nemocnice Brno</c:v>
                </c:pt>
                <c:pt idx="13">
                  <c:v>Všeobecná fakultní nemocnice v Praze </c:v>
                </c:pt>
                <c:pt idx="14">
                  <c:v>Nemocnice Nové Město na Moravě</c:v>
                </c:pt>
                <c:pt idx="15">
                  <c:v>Nemocnice Na Homolce</c:v>
                </c:pt>
                <c:pt idx="16">
                  <c:v>Fakultní nemocnice Motol</c:v>
                </c:pt>
                <c:pt idx="17">
                  <c:v>Městská nemocnice Ostrava</c:v>
                </c:pt>
                <c:pt idx="18">
                  <c:v>Nemocnice Chomutov</c:v>
                </c:pt>
                <c:pt idx="19">
                  <c:v>Czech Republic</c:v>
                </c:pt>
                <c:pt idx="20">
                  <c:v>Oblastní nemocnice Náchod</c:v>
                </c:pt>
                <c:pt idx="21">
                  <c:v>Nemocnice Sokolov</c:v>
                </c:pt>
                <c:pt idx="22">
                  <c:v>Nemocnice Česká Lípa</c:v>
                </c:pt>
                <c:pt idx="23">
                  <c:v>Oblastní nemocnice Kladno</c:v>
                </c:pt>
                <c:pt idx="24">
                  <c:v>Nemocnice Břeclav</c:v>
                </c:pt>
                <c:pt idx="25">
                  <c:v>Nemocnice Prostějov</c:v>
                </c:pt>
                <c:pt idx="26">
                  <c:v>Krajská nemocnice Liberec</c:v>
                </c:pt>
                <c:pt idx="27">
                  <c:v>Fakultní nemocnice Královské Vinohrady</c:v>
                </c:pt>
                <c:pt idx="28">
                  <c:v>Karvinská hornická nemocnice</c:v>
                </c:pt>
                <c:pt idx="29">
                  <c:v>Krajská nemocnice T.Bati ve Zlíně</c:v>
                </c:pt>
                <c:pt idx="30">
                  <c:v>Fakultní nemocnice Plzeň</c:v>
                </c:pt>
                <c:pt idx="31">
                  <c:v>Nemocnice Děčín</c:v>
                </c:pt>
                <c:pt idx="32">
                  <c:v>Nemocnice Teplice</c:v>
                </c:pt>
                <c:pt idx="33">
                  <c:v>Uherskohradišťská nemocnice</c:v>
                </c:pt>
                <c:pt idx="34">
                  <c:v>Nemocnice Blansko</c:v>
                </c:pt>
                <c:pt idx="35">
                  <c:v>Nemocnice Jihlava</c:v>
                </c:pt>
                <c:pt idx="36">
                  <c:v>Nemocnice Písek</c:v>
                </c:pt>
                <c:pt idx="37">
                  <c:v>Nemocnice Vyškov</c:v>
                </c:pt>
                <c:pt idx="38">
                  <c:v>Nemocnice Třinec</c:v>
                </c:pt>
                <c:pt idx="39">
                  <c:v>Fakultní nemocnice Olomouc</c:v>
                </c:pt>
                <c:pt idx="40">
                  <c:v>Klaudiánova nemocnice</c:v>
                </c:pt>
                <c:pt idx="41">
                  <c:v>Sdružené zdravotnické zařízení Krnov</c:v>
                </c:pt>
                <c:pt idx="42">
                  <c:v>Thomayerova nemocnice</c:v>
                </c:pt>
                <c:pt idx="43">
                  <c:v>Nemocnice Jindřichův Hradec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52.94</c:v>
                </c:pt>
                <c:pt idx="1">
                  <c:v>54.35</c:v>
                </c:pt>
                <c:pt idx="2">
                  <c:v>58.33</c:v>
                </c:pt>
                <c:pt idx="3">
                  <c:v>63.89</c:v>
                </c:pt>
                <c:pt idx="4">
                  <c:v>64.709999999999994</c:v>
                </c:pt>
                <c:pt idx="5">
                  <c:v>65.09</c:v>
                </c:pt>
                <c:pt idx="6">
                  <c:v>66.900000000000006</c:v>
                </c:pt>
                <c:pt idx="7">
                  <c:v>71.05</c:v>
                </c:pt>
                <c:pt idx="8">
                  <c:v>71.930000000000007</c:v>
                </c:pt>
                <c:pt idx="9">
                  <c:v>72.31</c:v>
                </c:pt>
                <c:pt idx="10">
                  <c:v>75.319999999999993</c:v>
                </c:pt>
                <c:pt idx="11">
                  <c:v>75.36</c:v>
                </c:pt>
                <c:pt idx="12">
                  <c:v>76.12</c:v>
                </c:pt>
                <c:pt idx="13">
                  <c:v>76.739999999999995</c:v>
                </c:pt>
                <c:pt idx="14">
                  <c:v>77.14</c:v>
                </c:pt>
                <c:pt idx="15">
                  <c:v>79.17</c:v>
                </c:pt>
                <c:pt idx="16">
                  <c:v>79.52</c:v>
                </c:pt>
                <c:pt idx="17">
                  <c:v>81.010000000000005</c:v>
                </c:pt>
                <c:pt idx="18">
                  <c:v>81.08</c:v>
                </c:pt>
                <c:pt idx="19">
                  <c:v>82.22</c:v>
                </c:pt>
                <c:pt idx="20">
                  <c:v>84.21</c:v>
                </c:pt>
                <c:pt idx="21">
                  <c:v>84.62</c:v>
                </c:pt>
                <c:pt idx="22">
                  <c:v>84.62</c:v>
                </c:pt>
                <c:pt idx="23">
                  <c:v>86.67</c:v>
                </c:pt>
                <c:pt idx="24">
                  <c:v>89.74</c:v>
                </c:pt>
                <c:pt idx="25">
                  <c:v>91.43</c:v>
                </c:pt>
                <c:pt idx="26">
                  <c:v>91.43</c:v>
                </c:pt>
                <c:pt idx="27">
                  <c:v>91.53</c:v>
                </c:pt>
                <c:pt idx="28">
                  <c:v>92.96</c:v>
                </c:pt>
                <c:pt idx="29">
                  <c:v>93.83</c:v>
                </c:pt>
                <c:pt idx="30">
                  <c:v>94.59</c:v>
                </c:pt>
                <c:pt idx="31">
                  <c:v>95.83</c:v>
                </c:pt>
                <c:pt idx="32">
                  <c:v>96.36</c:v>
                </c:pt>
                <c:pt idx="33">
                  <c:v>96.72</c:v>
                </c:pt>
                <c:pt idx="34">
                  <c:v>97.56</c:v>
                </c:pt>
                <c:pt idx="35">
                  <c:v>98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FE27-4236-B8B7-80194C606E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8A-41FC-A12C-CDB138058CE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Prostějov</c:v>
                </c:pt>
                <c:pt idx="1">
                  <c:v>Karlovarská krajská nemocnice</c:v>
                </c:pt>
                <c:pt idx="2">
                  <c:v>Nemocnice Blansko</c:v>
                </c:pt>
                <c:pt idx="3">
                  <c:v>Nemocnice Vyškov</c:v>
                </c:pt>
                <c:pt idx="4">
                  <c:v>Nemocnice Třinec</c:v>
                </c:pt>
                <c:pt idx="5">
                  <c:v>Nemocnice Sokolov</c:v>
                </c:pt>
                <c:pt idx="6">
                  <c:v>Oblastní nemocnice Kolín</c:v>
                </c:pt>
                <c:pt idx="7">
                  <c:v>Krajská nemocnice T.Bati ve Zlíně</c:v>
                </c:pt>
                <c:pt idx="8">
                  <c:v>Nemocnice Nové Město na Moravě</c:v>
                </c:pt>
                <c:pt idx="9">
                  <c:v>Všeobecná fakultní nemocnice v Praze </c:v>
                </c:pt>
                <c:pt idx="10">
                  <c:v>Fakultní nemocnice Olomouc</c:v>
                </c:pt>
                <c:pt idx="11">
                  <c:v>Fakultní nemocnice Královské Vinohrady</c:v>
                </c:pt>
                <c:pt idx="12">
                  <c:v>Městská nemocnice Ostrava</c:v>
                </c:pt>
                <c:pt idx="13">
                  <c:v>Karvinská hornická nemocnice</c:v>
                </c:pt>
                <c:pt idx="14">
                  <c:v>Uherskohradišťská nemocnice</c:v>
                </c:pt>
                <c:pt idx="15">
                  <c:v>Thomayerova nemocnice</c:v>
                </c:pt>
                <c:pt idx="16">
                  <c:v>Klaudiánova nemocnice</c:v>
                </c:pt>
                <c:pt idx="17">
                  <c:v>Ústřední vojenská nemocnice v Praze</c:v>
                </c:pt>
                <c:pt idx="18">
                  <c:v>Nemocnice Teplice</c:v>
                </c:pt>
                <c:pt idx="19">
                  <c:v>Fakultní nemocnice Plzeň</c:v>
                </c:pt>
                <c:pt idx="20">
                  <c:v>Fakultní nemocnice Ostrava</c:v>
                </c:pt>
                <c:pt idx="21">
                  <c:v>Sdružené zdravotnické zařízení Krnov</c:v>
                </c:pt>
                <c:pt idx="22">
                  <c:v>Oblastní nemocnice Kladno</c:v>
                </c:pt>
                <c:pt idx="23">
                  <c:v>Nemocnice Jindřichův Hradec</c:v>
                </c:pt>
                <c:pt idx="24">
                  <c:v>Masarykova nemocnice v Ústí nad Labem</c:v>
                </c:pt>
                <c:pt idx="25">
                  <c:v>Czech Republic</c:v>
                </c:pt>
                <c:pt idx="26">
                  <c:v>Krajská nemocnice Liberec</c:v>
                </c:pt>
                <c:pt idx="27">
                  <c:v>Oblastní nemocnice Náchod</c:v>
                </c:pt>
                <c:pt idx="28">
                  <c:v>Vítkovická nemocnice</c:v>
                </c:pt>
                <c:pt idx="29">
                  <c:v>Nemocnice Děčín</c:v>
                </c:pt>
                <c:pt idx="30">
                  <c:v>Fakultní nemocnice u sv. Anny v Brně</c:v>
                </c:pt>
                <c:pt idx="31">
                  <c:v>Nemocnice Chomutov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Jihlava</c:v>
                </c:pt>
                <c:pt idx="35">
                  <c:v>Nemocnice Na Homolce</c:v>
                </c:pt>
                <c:pt idx="36">
                  <c:v>Fakultní nemocnice Motol</c:v>
                </c:pt>
                <c:pt idx="37">
                  <c:v>Nemocnice Litoměřice</c:v>
                </c:pt>
                <c:pt idx="38">
                  <c:v>Fakultní nemocnice Hradec Králové</c:v>
                </c:pt>
                <c:pt idx="39">
                  <c:v>Nemocnice Písek</c:v>
                </c:pt>
                <c:pt idx="40">
                  <c:v>Nemocnice České Budějovice</c:v>
                </c:pt>
                <c:pt idx="41">
                  <c:v>Nemocnice Břeclav</c:v>
                </c:pt>
                <c:pt idx="42">
                  <c:v>Oblastní nemocnice Příbram</c:v>
                </c:pt>
                <c:pt idx="43">
                  <c:v>Nemocnice Česká Lípa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1.25</c:v>
                </c:pt>
                <c:pt idx="13">
                  <c:v>1.27</c:v>
                </c:pt>
                <c:pt idx="14">
                  <c:v>1.33</c:v>
                </c:pt>
                <c:pt idx="15">
                  <c:v>1.45</c:v>
                </c:pt>
                <c:pt idx="16">
                  <c:v>1.92</c:v>
                </c:pt>
                <c:pt idx="17">
                  <c:v>2.17</c:v>
                </c:pt>
                <c:pt idx="18">
                  <c:v>2.35</c:v>
                </c:pt>
                <c:pt idx="19">
                  <c:v>2.5</c:v>
                </c:pt>
                <c:pt idx="20">
                  <c:v>2.78</c:v>
                </c:pt>
                <c:pt idx="21">
                  <c:v>3.45</c:v>
                </c:pt>
                <c:pt idx="22">
                  <c:v>3.45</c:v>
                </c:pt>
                <c:pt idx="23">
                  <c:v>3.45</c:v>
                </c:pt>
                <c:pt idx="24">
                  <c:v>3.7</c:v>
                </c:pt>
                <c:pt idx="25">
                  <c:v>4.1500000000000004</c:v>
                </c:pt>
                <c:pt idx="26">
                  <c:v>4.17</c:v>
                </c:pt>
                <c:pt idx="27">
                  <c:v>4.17</c:v>
                </c:pt>
                <c:pt idx="28">
                  <c:v>4.4000000000000004</c:v>
                </c:pt>
                <c:pt idx="29">
                  <c:v>4.76</c:v>
                </c:pt>
                <c:pt idx="30">
                  <c:v>5</c:v>
                </c:pt>
                <c:pt idx="31">
                  <c:v>5.0599999999999996</c:v>
                </c:pt>
                <c:pt idx="32">
                  <c:v>5.41</c:v>
                </c:pt>
                <c:pt idx="33">
                  <c:v>6.33</c:v>
                </c:pt>
                <c:pt idx="34">
                  <c:v>6.38</c:v>
                </c:pt>
                <c:pt idx="35">
                  <c:v>6.85</c:v>
                </c:pt>
                <c:pt idx="36">
                  <c:v>7.41</c:v>
                </c:pt>
                <c:pt idx="37">
                  <c:v>8.57</c:v>
                </c:pt>
                <c:pt idx="38">
                  <c:v>8.91</c:v>
                </c:pt>
                <c:pt idx="39">
                  <c:v>9.52</c:v>
                </c:pt>
                <c:pt idx="40">
                  <c:v>11.76</c:v>
                </c:pt>
                <c:pt idx="41">
                  <c:v>11.76</c:v>
                </c:pt>
                <c:pt idx="42">
                  <c:v>12.5</c:v>
                </c:pt>
                <c:pt idx="43">
                  <c:v>15.15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4B8A-41FC-A12C-CDB138058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nově zjištěná při přijetí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B8A-41FC-A12C-CDB138058CE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Prostějov</c:v>
                </c:pt>
                <c:pt idx="1">
                  <c:v>Karlovarská krajská nemocnice</c:v>
                </c:pt>
                <c:pt idx="2">
                  <c:v>Nemocnice Blansko</c:v>
                </c:pt>
                <c:pt idx="3">
                  <c:v>Nemocnice Vyškov</c:v>
                </c:pt>
                <c:pt idx="4">
                  <c:v>Nemocnice Třinec</c:v>
                </c:pt>
                <c:pt idx="5">
                  <c:v>Nemocnice Sokolov</c:v>
                </c:pt>
                <c:pt idx="6">
                  <c:v>Oblastní nemocnice Kolín</c:v>
                </c:pt>
                <c:pt idx="7">
                  <c:v>Krajská nemocnice T.Bati ve Zlíně</c:v>
                </c:pt>
                <c:pt idx="8">
                  <c:v>Nemocnice Nové Město na Moravě</c:v>
                </c:pt>
                <c:pt idx="9">
                  <c:v>Všeobecná fakultní nemocnice v Praze </c:v>
                </c:pt>
                <c:pt idx="10">
                  <c:v>Fakultní nemocnice Olomouc</c:v>
                </c:pt>
                <c:pt idx="11">
                  <c:v>Fakultní nemocnice Královské Vinohrady</c:v>
                </c:pt>
                <c:pt idx="12">
                  <c:v>Městská nemocnice Ostrava</c:v>
                </c:pt>
                <c:pt idx="13">
                  <c:v>Karvinská hornická nemocnice</c:v>
                </c:pt>
                <c:pt idx="14">
                  <c:v>Uherskohradišťská nemocnice</c:v>
                </c:pt>
                <c:pt idx="15">
                  <c:v>Thomayerova nemocnice</c:v>
                </c:pt>
                <c:pt idx="16">
                  <c:v>Klaudiánova nemocnice</c:v>
                </c:pt>
                <c:pt idx="17">
                  <c:v>Ústřední vojenská nemocnice v Praze</c:v>
                </c:pt>
                <c:pt idx="18">
                  <c:v>Nemocnice Teplice</c:v>
                </c:pt>
                <c:pt idx="19">
                  <c:v>Fakultní nemocnice Plzeň</c:v>
                </c:pt>
                <c:pt idx="20">
                  <c:v>Fakultní nemocnice Ostrava</c:v>
                </c:pt>
                <c:pt idx="21">
                  <c:v>Sdružené zdravotnické zařízení Krnov</c:v>
                </c:pt>
                <c:pt idx="22">
                  <c:v>Oblastní nemocnice Kladno</c:v>
                </c:pt>
                <c:pt idx="23">
                  <c:v>Nemocnice Jindřichův Hradec</c:v>
                </c:pt>
                <c:pt idx="24">
                  <c:v>Masarykova nemocnice v Ústí nad Labem</c:v>
                </c:pt>
                <c:pt idx="25">
                  <c:v>Czech Republic</c:v>
                </c:pt>
                <c:pt idx="26">
                  <c:v>Krajská nemocnice Liberec</c:v>
                </c:pt>
                <c:pt idx="27">
                  <c:v>Oblastní nemocnice Náchod</c:v>
                </c:pt>
                <c:pt idx="28">
                  <c:v>Vítkovická nemocnice</c:v>
                </c:pt>
                <c:pt idx="29">
                  <c:v>Nemocnice Děčín</c:v>
                </c:pt>
                <c:pt idx="30">
                  <c:v>Fakultní nemocnice u sv. Anny v Brně</c:v>
                </c:pt>
                <c:pt idx="31">
                  <c:v>Nemocnice Chomutov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Jihlava</c:v>
                </c:pt>
                <c:pt idx="35">
                  <c:v>Nemocnice Na Homolce</c:v>
                </c:pt>
                <c:pt idx="36">
                  <c:v>Fakultní nemocnice Motol</c:v>
                </c:pt>
                <c:pt idx="37">
                  <c:v>Nemocnice Litoměřice</c:v>
                </c:pt>
                <c:pt idx="38">
                  <c:v>Fakultní nemocnice Hradec Králové</c:v>
                </c:pt>
                <c:pt idx="39">
                  <c:v>Nemocnice Písek</c:v>
                </c:pt>
                <c:pt idx="40">
                  <c:v>Nemocnice České Budějovice</c:v>
                </c:pt>
                <c:pt idx="41">
                  <c:v>Nemocnice Břeclav</c:v>
                </c:pt>
                <c:pt idx="42">
                  <c:v>Oblastní nemocnice Příbram</c:v>
                </c:pt>
                <c:pt idx="43">
                  <c:v>Nemocnice Česká Lípa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2.27</c:v>
                </c:pt>
                <c:pt idx="2">
                  <c:v>2.5</c:v>
                </c:pt>
                <c:pt idx="3">
                  <c:v>3.23</c:v>
                </c:pt>
                <c:pt idx="4">
                  <c:v>3.39</c:v>
                </c:pt>
                <c:pt idx="5">
                  <c:v>4.55</c:v>
                </c:pt>
                <c:pt idx="6">
                  <c:v>5.97</c:v>
                </c:pt>
                <c:pt idx="7">
                  <c:v>6.17</c:v>
                </c:pt>
                <c:pt idx="8">
                  <c:v>7.5</c:v>
                </c:pt>
                <c:pt idx="9">
                  <c:v>11.9</c:v>
                </c:pt>
                <c:pt idx="10">
                  <c:v>19.350000000000001</c:v>
                </c:pt>
                <c:pt idx="11">
                  <c:v>23.64</c:v>
                </c:pt>
                <c:pt idx="12">
                  <c:v>6.25</c:v>
                </c:pt>
                <c:pt idx="13">
                  <c:v>5.0599999999999996</c:v>
                </c:pt>
                <c:pt idx="14">
                  <c:v>4</c:v>
                </c:pt>
                <c:pt idx="15">
                  <c:v>10.14</c:v>
                </c:pt>
                <c:pt idx="16">
                  <c:v>11.54</c:v>
                </c:pt>
                <c:pt idx="17">
                  <c:v>4.3499999999999996</c:v>
                </c:pt>
                <c:pt idx="18">
                  <c:v>3.53</c:v>
                </c:pt>
                <c:pt idx="19">
                  <c:v>12.5</c:v>
                </c:pt>
                <c:pt idx="20">
                  <c:v>5.56</c:v>
                </c:pt>
                <c:pt idx="21">
                  <c:v>3.45</c:v>
                </c:pt>
                <c:pt idx="22">
                  <c:v>10.34</c:v>
                </c:pt>
                <c:pt idx="23">
                  <c:v>10.34</c:v>
                </c:pt>
                <c:pt idx="24">
                  <c:v>3.7</c:v>
                </c:pt>
                <c:pt idx="25">
                  <c:v>6.45</c:v>
                </c:pt>
                <c:pt idx="26">
                  <c:v>5.56</c:v>
                </c:pt>
                <c:pt idx="27">
                  <c:v>6.25</c:v>
                </c:pt>
                <c:pt idx="28">
                  <c:v>6.59</c:v>
                </c:pt>
                <c:pt idx="29">
                  <c:v>4.76</c:v>
                </c:pt>
                <c:pt idx="30">
                  <c:v>11.25</c:v>
                </c:pt>
                <c:pt idx="31">
                  <c:v>7.59</c:v>
                </c:pt>
                <c:pt idx="32">
                  <c:v>2.7</c:v>
                </c:pt>
                <c:pt idx="33">
                  <c:v>8.86</c:v>
                </c:pt>
                <c:pt idx="34">
                  <c:v>2.13</c:v>
                </c:pt>
                <c:pt idx="35">
                  <c:v>4.1100000000000003</c:v>
                </c:pt>
                <c:pt idx="36">
                  <c:v>2.4700000000000002</c:v>
                </c:pt>
                <c:pt idx="37">
                  <c:v>2.86</c:v>
                </c:pt>
                <c:pt idx="38">
                  <c:v>9.9</c:v>
                </c:pt>
                <c:pt idx="39">
                  <c:v>2.38</c:v>
                </c:pt>
                <c:pt idx="40">
                  <c:v>3.27</c:v>
                </c:pt>
                <c:pt idx="41">
                  <c:v>8.82</c:v>
                </c:pt>
                <c:pt idx="42">
                  <c:v>3.12</c:v>
                </c:pt>
                <c:pt idx="43">
                  <c:v>12.12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4B8A-41FC-A12C-CDB138058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známá FS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B8A-41FC-A12C-CDB138058CE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Prostějov</c:v>
                </c:pt>
                <c:pt idx="1">
                  <c:v>Karlovarská krajská nemocnice</c:v>
                </c:pt>
                <c:pt idx="2">
                  <c:v>Nemocnice Blansko</c:v>
                </c:pt>
                <c:pt idx="3">
                  <c:v>Nemocnice Vyškov</c:v>
                </c:pt>
                <c:pt idx="4">
                  <c:v>Nemocnice Třinec</c:v>
                </c:pt>
                <c:pt idx="5">
                  <c:v>Nemocnice Sokolov</c:v>
                </c:pt>
                <c:pt idx="6">
                  <c:v>Oblastní nemocnice Kolín</c:v>
                </c:pt>
                <c:pt idx="7">
                  <c:v>Krajská nemocnice T.Bati ve Zlíně</c:v>
                </c:pt>
                <c:pt idx="8">
                  <c:v>Nemocnice Nové Město na Moravě</c:v>
                </c:pt>
                <c:pt idx="9">
                  <c:v>Všeobecná fakultní nemocnice v Praze </c:v>
                </c:pt>
                <c:pt idx="10">
                  <c:v>Fakultní nemocnice Olomouc</c:v>
                </c:pt>
                <c:pt idx="11">
                  <c:v>Fakultní nemocnice Královské Vinohrady</c:v>
                </c:pt>
                <c:pt idx="12">
                  <c:v>Městská nemocnice Ostrava</c:v>
                </c:pt>
                <c:pt idx="13">
                  <c:v>Karvinská hornická nemocnice</c:v>
                </c:pt>
                <c:pt idx="14">
                  <c:v>Uherskohradišťská nemocnice</c:v>
                </c:pt>
                <c:pt idx="15">
                  <c:v>Thomayerova nemocnice</c:v>
                </c:pt>
                <c:pt idx="16">
                  <c:v>Klaudiánova nemocnice</c:v>
                </c:pt>
                <c:pt idx="17">
                  <c:v>Ústřední vojenská nemocnice v Praze</c:v>
                </c:pt>
                <c:pt idx="18">
                  <c:v>Nemocnice Teplice</c:v>
                </c:pt>
                <c:pt idx="19">
                  <c:v>Fakultní nemocnice Plzeň</c:v>
                </c:pt>
                <c:pt idx="20">
                  <c:v>Fakultní nemocnice Ostrava</c:v>
                </c:pt>
                <c:pt idx="21">
                  <c:v>Sdružené zdravotnické zařízení Krnov</c:v>
                </c:pt>
                <c:pt idx="22">
                  <c:v>Oblastní nemocnice Kladno</c:v>
                </c:pt>
                <c:pt idx="23">
                  <c:v>Nemocnice Jindřichův Hradec</c:v>
                </c:pt>
                <c:pt idx="24">
                  <c:v>Masarykova nemocnice v Ústí nad Labem</c:v>
                </c:pt>
                <c:pt idx="25">
                  <c:v>Czech Republic</c:v>
                </c:pt>
                <c:pt idx="26">
                  <c:v>Krajská nemocnice Liberec</c:v>
                </c:pt>
                <c:pt idx="27">
                  <c:v>Oblastní nemocnice Náchod</c:v>
                </c:pt>
                <c:pt idx="28">
                  <c:v>Vítkovická nemocnice</c:v>
                </c:pt>
                <c:pt idx="29">
                  <c:v>Nemocnice Děčín</c:v>
                </c:pt>
                <c:pt idx="30">
                  <c:v>Fakultní nemocnice u sv. Anny v Brně</c:v>
                </c:pt>
                <c:pt idx="31">
                  <c:v>Nemocnice Chomutov</c:v>
                </c:pt>
                <c:pt idx="32">
                  <c:v>Nemocnice Pardubického kraje</c:v>
                </c:pt>
                <c:pt idx="33">
                  <c:v>Fakultní nemocnice Brno</c:v>
                </c:pt>
                <c:pt idx="34">
                  <c:v>Nemocnice Jihlava</c:v>
                </c:pt>
                <c:pt idx="35">
                  <c:v>Nemocnice Na Homolce</c:v>
                </c:pt>
                <c:pt idx="36">
                  <c:v>Fakultní nemocnice Motol</c:v>
                </c:pt>
                <c:pt idx="37">
                  <c:v>Nemocnice Litoměřice</c:v>
                </c:pt>
                <c:pt idx="38">
                  <c:v>Fakultní nemocnice Hradec Králové</c:v>
                </c:pt>
                <c:pt idx="39">
                  <c:v>Nemocnice Písek</c:v>
                </c:pt>
                <c:pt idx="40">
                  <c:v>Nemocnice České Budějovice</c:v>
                </c:pt>
                <c:pt idx="41">
                  <c:v>Nemocnice Břeclav</c:v>
                </c:pt>
                <c:pt idx="42">
                  <c:v>Oblastní nemocnice Příbram</c:v>
                </c:pt>
                <c:pt idx="43">
                  <c:v>Nemocnice Česká Lípa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22.73</c:v>
                </c:pt>
                <c:pt idx="1">
                  <c:v>9.09</c:v>
                </c:pt>
                <c:pt idx="2">
                  <c:v>25</c:v>
                </c:pt>
                <c:pt idx="3">
                  <c:v>19.350000000000001</c:v>
                </c:pt>
                <c:pt idx="4">
                  <c:v>22.03</c:v>
                </c:pt>
                <c:pt idx="5">
                  <c:v>13.64</c:v>
                </c:pt>
                <c:pt idx="6">
                  <c:v>16.420000000000002</c:v>
                </c:pt>
                <c:pt idx="7">
                  <c:v>24.69</c:v>
                </c:pt>
                <c:pt idx="8">
                  <c:v>35</c:v>
                </c:pt>
                <c:pt idx="9">
                  <c:v>19.05</c:v>
                </c:pt>
                <c:pt idx="10">
                  <c:v>9.68</c:v>
                </c:pt>
                <c:pt idx="11">
                  <c:v>9.09</c:v>
                </c:pt>
                <c:pt idx="12">
                  <c:v>13.75</c:v>
                </c:pt>
                <c:pt idx="13">
                  <c:v>15.19</c:v>
                </c:pt>
                <c:pt idx="14">
                  <c:v>20</c:v>
                </c:pt>
                <c:pt idx="15">
                  <c:v>13.04</c:v>
                </c:pt>
                <c:pt idx="16">
                  <c:v>13.46</c:v>
                </c:pt>
                <c:pt idx="17">
                  <c:v>21.74</c:v>
                </c:pt>
                <c:pt idx="18">
                  <c:v>12.94</c:v>
                </c:pt>
                <c:pt idx="19">
                  <c:v>20</c:v>
                </c:pt>
                <c:pt idx="20">
                  <c:v>16.670000000000002</c:v>
                </c:pt>
                <c:pt idx="21">
                  <c:v>13.79</c:v>
                </c:pt>
                <c:pt idx="22">
                  <c:v>20.69</c:v>
                </c:pt>
                <c:pt idx="23">
                  <c:v>24.14</c:v>
                </c:pt>
                <c:pt idx="24">
                  <c:v>11.11</c:v>
                </c:pt>
                <c:pt idx="25">
                  <c:v>16.88</c:v>
                </c:pt>
                <c:pt idx="26">
                  <c:v>16.670000000000002</c:v>
                </c:pt>
                <c:pt idx="27">
                  <c:v>18.75</c:v>
                </c:pt>
                <c:pt idx="28">
                  <c:v>17.579999999999998</c:v>
                </c:pt>
                <c:pt idx="29">
                  <c:v>9.52</c:v>
                </c:pt>
                <c:pt idx="30">
                  <c:v>12.5</c:v>
                </c:pt>
                <c:pt idx="31">
                  <c:v>12.66</c:v>
                </c:pt>
                <c:pt idx="32">
                  <c:v>21.62</c:v>
                </c:pt>
                <c:pt idx="33">
                  <c:v>26.58</c:v>
                </c:pt>
                <c:pt idx="34">
                  <c:v>19.149999999999999</c:v>
                </c:pt>
                <c:pt idx="35">
                  <c:v>15.07</c:v>
                </c:pt>
                <c:pt idx="36">
                  <c:v>16.05</c:v>
                </c:pt>
                <c:pt idx="37">
                  <c:v>11.43</c:v>
                </c:pt>
                <c:pt idx="38">
                  <c:v>11.88</c:v>
                </c:pt>
                <c:pt idx="39">
                  <c:v>26.19</c:v>
                </c:pt>
                <c:pt idx="40">
                  <c:v>17.649999999999999</c:v>
                </c:pt>
                <c:pt idx="41">
                  <c:v>5.88</c:v>
                </c:pt>
                <c:pt idx="42">
                  <c:v>21.88</c:v>
                </c:pt>
                <c:pt idx="43">
                  <c:v>12.12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4B8A-41FC-A12C-CDB138058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Celkem pacientů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774-4AF6-9B7D-7D15C0BC76A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0774-4AF6-9B7D-7D15C0BC76A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774-4AF6-9B7D-7D15C0BC76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3046</c:v>
                </c:pt>
                <c:pt idx="1">
                  <c:v>2888</c:v>
                </c:pt>
                <c:pt idx="2">
                  <c:v>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74-4AF6-9B7D-7D15C0BC7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305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Telemetrie s automatickou detekci FS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E4-481A-9FA8-D9E6226A257B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Královské Vinohrady</c:v>
                </c:pt>
                <c:pt idx="1">
                  <c:v>Všeobecná fakultní nemocnice v Praze </c:v>
                </c:pt>
                <c:pt idx="2">
                  <c:v>Karlovarská krajská nemocnice</c:v>
                </c:pt>
                <c:pt idx="3">
                  <c:v>Nemocnice Vyškov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Nemocnice Blansko</c:v>
                </c:pt>
                <c:pt idx="8">
                  <c:v>Nemocnice Sokolov</c:v>
                </c:pt>
                <c:pt idx="9">
                  <c:v>Fakultní nemocnice Olomouc</c:v>
                </c:pt>
                <c:pt idx="10">
                  <c:v>Oblastní nemocnice Kolín</c:v>
                </c:pt>
                <c:pt idx="11">
                  <c:v>Nemocnice Třinec</c:v>
                </c:pt>
                <c:pt idx="12">
                  <c:v>Uherskohradišťská nemocnice</c:v>
                </c:pt>
                <c:pt idx="13">
                  <c:v>Nemocnice Chomutov</c:v>
                </c:pt>
                <c:pt idx="14">
                  <c:v>Nemocnice Teplice</c:v>
                </c:pt>
                <c:pt idx="15">
                  <c:v>Thomayerova nemocnice</c:v>
                </c:pt>
                <c:pt idx="16">
                  <c:v>Fakultní nemocnice Brno</c:v>
                </c:pt>
                <c:pt idx="17">
                  <c:v>Nemocnice Břeclav</c:v>
                </c:pt>
                <c:pt idx="18">
                  <c:v>Krajská nemocnice Liberec</c:v>
                </c:pt>
                <c:pt idx="19">
                  <c:v>Masarykova nemocnice v Ústí nad Labem</c:v>
                </c:pt>
                <c:pt idx="20">
                  <c:v>Nemocnice Děčín</c:v>
                </c:pt>
                <c:pt idx="21">
                  <c:v>Klaudiánova nemocnice</c:v>
                </c:pt>
                <c:pt idx="22">
                  <c:v>Nemocnice Jihlava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Na Homolce</c:v>
                </c:pt>
                <c:pt idx="26">
                  <c:v>Fakultní nemocnice Plzeň</c:v>
                </c:pt>
                <c:pt idx="27">
                  <c:v>Nemocnice Pardubického kraje</c:v>
                </c:pt>
                <c:pt idx="28">
                  <c:v>Oblastní nemocnice Náchod</c:v>
                </c:pt>
                <c:pt idx="29">
                  <c:v>Ústřední vojenská nemocnice v Praze</c:v>
                </c:pt>
                <c:pt idx="30">
                  <c:v>Nemocnice Česká Lípa</c:v>
                </c:pt>
                <c:pt idx="31">
                  <c:v>Oblastní nemocnice Kladno</c:v>
                </c:pt>
                <c:pt idx="32">
                  <c:v>Nemocnice Litoměřice</c:v>
                </c:pt>
                <c:pt idx="33">
                  <c:v>Fakultní nemocnice Ostrava</c:v>
                </c:pt>
                <c:pt idx="34">
                  <c:v>Oblastní nemocnice Příbram</c:v>
                </c:pt>
                <c:pt idx="35">
                  <c:v>Nemocnice Jindřichův Hradec</c:v>
                </c:pt>
                <c:pt idx="36">
                  <c:v>Karvinská hornická nemocnice</c:v>
                </c:pt>
                <c:pt idx="37">
                  <c:v>Sdružené zdravotnické zařízení Krnov</c:v>
                </c:pt>
                <c:pt idx="38">
                  <c:v>Nemocnice České Budějovice</c:v>
                </c:pt>
                <c:pt idx="39">
                  <c:v>Czech Republic</c:v>
                </c:pt>
                <c:pt idx="40">
                  <c:v>Fakultní nemocnice Motol</c:v>
                </c:pt>
                <c:pt idx="41">
                  <c:v>Vítkovická nemocnice</c:v>
                </c:pt>
                <c:pt idx="42">
                  <c:v>Fakultní nemocnice u sv. Anny v Brně</c:v>
                </c:pt>
                <c:pt idx="43">
                  <c:v>Městská nemocnice Ostrava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5.56</c:v>
                </c:pt>
                <c:pt idx="39">
                  <c:v>9.7100000000000009</c:v>
                </c:pt>
                <c:pt idx="40">
                  <c:v>33.33</c:v>
                </c:pt>
                <c:pt idx="41">
                  <c:v>50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5FE4-481A-9FA8-D9E6226A2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Telemetrie bez automatické detekce FS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FE4-481A-9FA8-D9E6226A257B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Královské Vinohrady</c:v>
                </c:pt>
                <c:pt idx="1">
                  <c:v>Všeobecná fakultní nemocnice v Praze </c:v>
                </c:pt>
                <c:pt idx="2">
                  <c:v>Karlovarská krajská nemocnice</c:v>
                </c:pt>
                <c:pt idx="3">
                  <c:v>Nemocnice Vyškov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Nemocnice Blansko</c:v>
                </c:pt>
                <c:pt idx="8">
                  <c:v>Nemocnice Sokolov</c:v>
                </c:pt>
                <c:pt idx="9">
                  <c:v>Fakultní nemocnice Olomouc</c:v>
                </c:pt>
                <c:pt idx="10">
                  <c:v>Oblastní nemocnice Kolín</c:v>
                </c:pt>
                <c:pt idx="11">
                  <c:v>Nemocnice Třinec</c:v>
                </c:pt>
                <c:pt idx="12">
                  <c:v>Uherskohradišťská nemocnice</c:v>
                </c:pt>
                <c:pt idx="13">
                  <c:v>Nemocnice Chomutov</c:v>
                </c:pt>
                <c:pt idx="14">
                  <c:v>Nemocnice Teplice</c:v>
                </c:pt>
                <c:pt idx="15">
                  <c:v>Thomayerova nemocnice</c:v>
                </c:pt>
                <c:pt idx="16">
                  <c:v>Fakultní nemocnice Brno</c:v>
                </c:pt>
                <c:pt idx="17">
                  <c:v>Nemocnice Břeclav</c:v>
                </c:pt>
                <c:pt idx="18">
                  <c:v>Krajská nemocnice Liberec</c:v>
                </c:pt>
                <c:pt idx="19">
                  <c:v>Masarykova nemocnice v Ústí nad Labem</c:v>
                </c:pt>
                <c:pt idx="20">
                  <c:v>Nemocnice Děčín</c:v>
                </c:pt>
                <c:pt idx="21">
                  <c:v>Klaudiánova nemocnice</c:v>
                </c:pt>
                <c:pt idx="22">
                  <c:v>Nemocnice Jihlava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Na Homolce</c:v>
                </c:pt>
                <c:pt idx="26">
                  <c:v>Fakultní nemocnice Plzeň</c:v>
                </c:pt>
                <c:pt idx="27">
                  <c:v>Nemocnice Pardubického kraje</c:v>
                </c:pt>
                <c:pt idx="28">
                  <c:v>Oblastní nemocnice Náchod</c:v>
                </c:pt>
                <c:pt idx="29">
                  <c:v>Ústřední vojenská nemocnice v Praze</c:v>
                </c:pt>
                <c:pt idx="30">
                  <c:v>Nemocnice Česká Lípa</c:v>
                </c:pt>
                <c:pt idx="31">
                  <c:v>Oblastní nemocnice Kladno</c:v>
                </c:pt>
                <c:pt idx="32">
                  <c:v>Nemocnice Litoměřice</c:v>
                </c:pt>
                <c:pt idx="33">
                  <c:v>Fakultní nemocnice Ostrava</c:v>
                </c:pt>
                <c:pt idx="34">
                  <c:v>Oblastní nemocnice Příbram</c:v>
                </c:pt>
                <c:pt idx="35">
                  <c:v>Nemocnice Jindřichův Hradec</c:v>
                </c:pt>
                <c:pt idx="36">
                  <c:v>Karvinská hornická nemocnice</c:v>
                </c:pt>
                <c:pt idx="37">
                  <c:v>Sdružené zdravotnické zařízení Krnov</c:v>
                </c:pt>
                <c:pt idx="38">
                  <c:v>Nemocnice České Budějovice</c:v>
                </c:pt>
                <c:pt idx="39">
                  <c:v>Czech Republic</c:v>
                </c:pt>
                <c:pt idx="40">
                  <c:v>Fakultní nemocnice Motol</c:v>
                </c:pt>
                <c:pt idx="41">
                  <c:v>Vítkovická nemocnice</c:v>
                </c:pt>
                <c:pt idx="42">
                  <c:v>Fakultní nemocnice u sv. Anny v Brně</c:v>
                </c:pt>
                <c:pt idx="43">
                  <c:v>Městská nemocnice Ostrava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33.33</c:v>
                </c:pt>
                <c:pt idx="33">
                  <c:v>50</c:v>
                </c:pt>
                <c:pt idx="34">
                  <c:v>50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0</c:v>
                </c:pt>
                <c:pt idx="39">
                  <c:v>6.8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5FE4-481A-9FA8-D9E6226A2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Holterovo monitorování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FE4-481A-9FA8-D9E6226A257B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Královské Vinohrady</c:v>
                </c:pt>
                <c:pt idx="1">
                  <c:v>Všeobecná fakultní nemocnice v Praze </c:v>
                </c:pt>
                <c:pt idx="2">
                  <c:v>Karlovarská krajská nemocnice</c:v>
                </c:pt>
                <c:pt idx="3">
                  <c:v>Nemocnice Vyškov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Nemocnice Blansko</c:v>
                </c:pt>
                <c:pt idx="8">
                  <c:v>Nemocnice Sokolov</c:v>
                </c:pt>
                <c:pt idx="9">
                  <c:v>Fakultní nemocnice Olomouc</c:v>
                </c:pt>
                <c:pt idx="10">
                  <c:v>Oblastní nemocnice Kolín</c:v>
                </c:pt>
                <c:pt idx="11">
                  <c:v>Nemocnice Třinec</c:v>
                </c:pt>
                <c:pt idx="12">
                  <c:v>Uherskohradišťská nemocnice</c:v>
                </c:pt>
                <c:pt idx="13">
                  <c:v>Nemocnice Chomutov</c:v>
                </c:pt>
                <c:pt idx="14">
                  <c:v>Nemocnice Teplice</c:v>
                </c:pt>
                <c:pt idx="15">
                  <c:v>Thomayerova nemocnice</c:v>
                </c:pt>
                <c:pt idx="16">
                  <c:v>Fakultní nemocnice Brno</c:v>
                </c:pt>
                <c:pt idx="17">
                  <c:v>Nemocnice Břeclav</c:v>
                </c:pt>
                <c:pt idx="18">
                  <c:v>Krajská nemocnice Liberec</c:v>
                </c:pt>
                <c:pt idx="19">
                  <c:v>Masarykova nemocnice v Ústí nad Labem</c:v>
                </c:pt>
                <c:pt idx="20">
                  <c:v>Nemocnice Děčín</c:v>
                </c:pt>
                <c:pt idx="21">
                  <c:v>Klaudiánova nemocnice</c:v>
                </c:pt>
                <c:pt idx="22">
                  <c:v>Nemocnice Jihlava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Na Homolce</c:v>
                </c:pt>
                <c:pt idx="26">
                  <c:v>Fakultní nemocnice Plzeň</c:v>
                </c:pt>
                <c:pt idx="27">
                  <c:v>Nemocnice Pardubického kraje</c:v>
                </c:pt>
                <c:pt idx="28">
                  <c:v>Oblastní nemocnice Náchod</c:v>
                </c:pt>
                <c:pt idx="29">
                  <c:v>Ústřední vojenská nemocnice v Praze</c:v>
                </c:pt>
                <c:pt idx="30">
                  <c:v>Nemocnice Česká Lípa</c:v>
                </c:pt>
                <c:pt idx="31">
                  <c:v>Oblastní nemocnice Kladno</c:v>
                </c:pt>
                <c:pt idx="32">
                  <c:v>Nemocnice Litoměřice</c:v>
                </c:pt>
                <c:pt idx="33">
                  <c:v>Fakultní nemocnice Ostrava</c:v>
                </c:pt>
                <c:pt idx="34">
                  <c:v>Oblastní nemocnice Příbram</c:v>
                </c:pt>
                <c:pt idx="35">
                  <c:v>Nemocnice Jindřichův Hradec</c:v>
                </c:pt>
                <c:pt idx="36">
                  <c:v>Karvinská hornická nemocnice</c:v>
                </c:pt>
                <c:pt idx="37">
                  <c:v>Sdružené zdravotnické zařízení Krnov</c:v>
                </c:pt>
                <c:pt idx="38">
                  <c:v>Nemocnice České Budějovice</c:v>
                </c:pt>
                <c:pt idx="39">
                  <c:v>Czech Republic</c:v>
                </c:pt>
                <c:pt idx="40">
                  <c:v>Fakultní nemocnice Motol</c:v>
                </c:pt>
                <c:pt idx="41">
                  <c:v>Vítkovická nemocnice</c:v>
                </c:pt>
                <c:pt idx="42">
                  <c:v>Fakultní nemocnice u sv. Anny v Brně</c:v>
                </c:pt>
                <c:pt idx="43">
                  <c:v>Městská nemocnice Ostrava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80</c:v>
                </c:pt>
                <c:pt idx="31">
                  <c:v>100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4.8499999999999996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5FE4-481A-9FA8-D9E6226A25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EKG monitorace na JIP lůžku s automatickou detekcí FS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5FE4-481A-9FA8-D9E6226A257B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Královské Vinohrady</c:v>
                </c:pt>
                <c:pt idx="1">
                  <c:v>Všeobecná fakultní nemocnice v Praze </c:v>
                </c:pt>
                <c:pt idx="2">
                  <c:v>Karlovarská krajská nemocnice</c:v>
                </c:pt>
                <c:pt idx="3">
                  <c:v>Nemocnice Vyškov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Nemocnice Blansko</c:v>
                </c:pt>
                <c:pt idx="8">
                  <c:v>Nemocnice Sokolov</c:v>
                </c:pt>
                <c:pt idx="9">
                  <c:v>Fakultní nemocnice Olomouc</c:v>
                </c:pt>
                <c:pt idx="10">
                  <c:v>Oblastní nemocnice Kolín</c:v>
                </c:pt>
                <c:pt idx="11">
                  <c:v>Nemocnice Třinec</c:v>
                </c:pt>
                <c:pt idx="12">
                  <c:v>Uherskohradišťská nemocnice</c:v>
                </c:pt>
                <c:pt idx="13">
                  <c:v>Nemocnice Chomutov</c:v>
                </c:pt>
                <c:pt idx="14">
                  <c:v>Nemocnice Teplice</c:v>
                </c:pt>
                <c:pt idx="15">
                  <c:v>Thomayerova nemocnice</c:v>
                </c:pt>
                <c:pt idx="16">
                  <c:v>Fakultní nemocnice Brno</c:v>
                </c:pt>
                <c:pt idx="17">
                  <c:v>Nemocnice Břeclav</c:v>
                </c:pt>
                <c:pt idx="18">
                  <c:v>Krajská nemocnice Liberec</c:v>
                </c:pt>
                <c:pt idx="19">
                  <c:v>Masarykova nemocnice v Ústí nad Labem</c:v>
                </c:pt>
                <c:pt idx="20">
                  <c:v>Nemocnice Děčín</c:v>
                </c:pt>
                <c:pt idx="21">
                  <c:v>Klaudiánova nemocnice</c:v>
                </c:pt>
                <c:pt idx="22">
                  <c:v>Nemocnice Jihlava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Na Homolce</c:v>
                </c:pt>
                <c:pt idx="26">
                  <c:v>Fakultní nemocnice Plzeň</c:v>
                </c:pt>
                <c:pt idx="27">
                  <c:v>Nemocnice Pardubického kraje</c:v>
                </c:pt>
                <c:pt idx="28">
                  <c:v>Oblastní nemocnice Náchod</c:v>
                </c:pt>
                <c:pt idx="29">
                  <c:v>Ústřední vojenská nemocnice v Praze</c:v>
                </c:pt>
                <c:pt idx="30">
                  <c:v>Nemocnice Česká Lípa</c:v>
                </c:pt>
                <c:pt idx="31">
                  <c:v>Oblastní nemocnice Kladno</c:v>
                </c:pt>
                <c:pt idx="32">
                  <c:v>Nemocnice Litoměřice</c:v>
                </c:pt>
                <c:pt idx="33">
                  <c:v>Fakultní nemocnice Ostrava</c:v>
                </c:pt>
                <c:pt idx="34">
                  <c:v>Oblastní nemocnice Příbram</c:v>
                </c:pt>
                <c:pt idx="35">
                  <c:v>Nemocnice Jindřichův Hradec</c:v>
                </c:pt>
                <c:pt idx="36">
                  <c:v>Karvinská hornická nemocnice</c:v>
                </c:pt>
                <c:pt idx="37">
                  <c:v>Sdružené zdravotnické zařízení Krnov</c:v>
                </c:pt>
                <c:pt idx="38">
                  <c:v>Nemocnice České Budějovice</c:v>
                </c:pt>
                <c:pt idx="39">
                  <c:v>Czech Republic</c:v>
                </c:pt>
                <c:pt idx="40">
                  <c:v>Fakultní nemocnice Motol</c:v>
                </c:pt>
                <c:pt idx="41">
                  <c:v>Vítkovická nemocnice</c:v>
                </c:pt>
                <c:pt idx="42">
                  <c:v>Fakultní nemocnice u sv. Anny v Brně</c:v>
                </c:pt>
                <c:pt idx="43">
                  <c:v>Městská nemocnice Ostrava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50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94.44</c:v>
                </c:pt>
                <c:pt idx="39">
                  <c:v>49.51</c:v>
                </c:pt>
                <c:pt idx="40">
                  <c:v>66.67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5FE4-481A-9FA8-D9E6226A25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EKG monitorace na JIP lůžku bez automatické detekce FS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39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FE4-481A-9FA8-D9E6226A257B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Královské Vinohrady</c:v>
                </c:pt>
                <c:pt idx="1">
                  <c:v>Všeobecná fakultní nemocnice v Praze </c:v>
                </c:pt>
                <c:pt idx="2">
                  <c:v>Karlovarská krajská nemocnice</c:v>
                </c:pt>
                <c:pt idx="3">
                  <c:v>Nemocnice Vyškov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Nemocnice Nové Město na Moravě</c:v>
                </c:pt>
                <c:pt idx="7">
                  <c:v>Nemocnice Blansko</c:v>
                </c:pt>
                <c:pt idx="8">
                  <c:v>Nemocnice Sokolov</c:v>
                </c:pt>
                <c:pt idx="9">
                  <c:v>Fakultní nemocnice Olomouc</c:v>
                </c:pt>
                <c:pt idx="10">
                  <c:v>Oblastní nemocnice Kolín</c:v>
                </c:pt>
                <c:pt idx="11">
                  <c:v>Nemocnice Třinec</c:v>
                </c:pt>
                <c:pt idx="12">
                  <c:v>Uherskohradišťská nemocnice</c:v>
                </c:pt>
                <c:pt idx="13">
                  <c:v>Nemocnice Chomutov</c:v>
                </c:pt>
                <c:pt idx="14">
                  <c:v>Nemocnice Teplice</c:v>
                </c:pt>
                <c:pt idx="15">
                  <c:v>Thomayerova nemocnice</c:v>
                </c:pt>
                <c:pt idx="16">
                  <c:v>Fakultní nemocnice Brno</c:v>
                </c:pt>
                <c:pt idx="17">
                  <c:v>Nemocnice Břeclav</c:v>
                </c:pt>
                <c:pt idx="18">
                  <c:v>Krajská nemocnice Liberec</c:v>
                </c:pt>
                <c:pt idx="19">
                  <c:v>Masarykova nemocnice v Ústí nad Labem</c:v>
                </c:pt>
                <c:pt idx="20">
                  <c:v>Nemocnice Děčín</c:v>
                </c:pt>
                <c:pt idx="21">
                  <c:v>Klaudiánova nemocnice</c:v>
                </c:pt>
                <c:pt idx="22">
                  <c:v>Nemocnice Jihlava</c:v>
                </c:pt>
                <c:pt idx="23">
                  <c:v>Fakultní nemocnice Hradec Králové</c:v>
                </c:pt>
                <c:pt idx="24">
                  <c:v>Nemocnice Písek</c:v>
                </c:pt>
                <c:pt idx="25">
                  <c:v>Nemocnice Na Homolce</c:v>
                </c:pt>
                <c:pt idx="26">
                  <c:v>Fakultní nemocnice Plzeň</c:v>
                </c:pt>
                <c:pt idx="27">
                  <c:v>Nemocnice Pardubického kraje</c:v>
                </c:pt>
                <c:pt idx="28">
                  <c:v>Oblastní nemocnice Náchod</c:v>
                </c:pt>
                <c:pt idx="29">
                  <c:v>Ústřední vojenská nemocnice v Praze</c:v>
                </c:pt>
                <c:pt idx="30">
                  <c:v>Nemocnice Česká Lípa</c:v>
                </c:pt>
                <c:pt idx="31">
                  <c:v>Oblastní nemocnice Kladno</c:v>
                </c:pt>
                <c:pt idx="32">
                  <c:v>Nemocnice Litoměřice</c:v>
                </c:pt>
                <c:pt idx="33">
                  <c:v>Fakultní nemocnice Ostrava</c:v>
                </c:pt>
                <c:pt idx="34">
                  <c:v>Oblastní nemocnice Příbram</c:v>
                </c:pt>
                <c:pt idx="35">
                  <c:v>Nemocnice Jindřichův Hradec</c:v>
                </c:pt>
                <c:pt idx="36">
                  <c:v>Karvinská hornická nemocnice</c:v>
                </c:pt>
                <c:pt idx="37">
                  <c:v>Sdružené zdravotnické zařízení Krnov</c:v>
                </c:pt>
                <c:pt idx="38">
                  <c:v>Nemocnice České Budějovice</c:v>
                </c:pt>
                <c:pt idx="39">
                  <c:v>Czech Republic</c:v>
                </c:pt>
                <c:pt idx="40">
                  <c:v>Fakultní nemocnice Motol</c:v>
                </c:pt>
                <c:pt idx="41">
                  <c:v>Vítkovická nemocnice</c:v>
                </c:pt>
                <c:pt idx="42">
                  <c:v>Fakultní nemocnice u sv. Anny v Brně</c:v>
                </c:pt>
                <c:pt idx="43">
                  <c:v>Městská nemocnice Ostrava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20</c:v>
                </c:pt>
                <c:pt idx="31">
                  <c:v>0</c:v>
                </c:pt>
                <c:pt idx="32">
                  <c:v>66.67</c:v>
                </c:pt>
                <c:pt idx="33">
                  <c:v>50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29.13</c:v>
                </c:pt>
                <c:pt idx="40">
                  <c:v>0</c:v>
                </c:pt>
                <c:pt idx="41">
                  <c:v>50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5FE4-481A-9FA8-D9E6226A2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other afib detection method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5E5-4759-9EEC-67729C70D70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5E5-4759-9EEC-67729C70D70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5E5-4759-9EEC-67729C70D70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5E5-4759-9EEC-67729C70D70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5E5-4759-9EEC-67729C70D70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5E5-4759-9EEC-67729C70D70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5E5-4759-9EEC-67729C70D70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5E5-4759-9EEC-67729C70D70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5E5-4759-9EEC-67729C70D70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5E5-4759-9EEC-67729C70D70F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5E5-4759-9EEC-67729C70D70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5E5-4759-9EEC-67729C70D70F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5E5-4759-9EEC-67729C70D70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5E5-4759-9EEC-67729C70D70F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5E5-4759-9EEC-67729C70D70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5E5-4759-9EEC-67729C70D70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5E5-4759-9EEC-67729C70D70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5E5-4759-9EEC-67729C70D70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5E5-4759-9EEC-67729C70D70F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5E5-4759-9EEC-67729C70D70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5E5-4759-9EEC-67729C70D70F}"/>
              </c:ext>
            </c:extLst>
          </c:dPt>
          <c:dPt>
            <c:idx val="21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B-45E5-4759-9EEC-67729C70D70F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5E5-4759-9EEC-67729C70D70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5E5-4759-9EEC-67729C70D70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5E5-4759-9EEC-67729C70D70F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5E5-4759-9EEC-67729C70D70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5E5-4759-9EEC-67729C70D70F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5E5-4759-9EEC-67729C70D70F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5E5-4759-9EEC-67729C70D70F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5E5-4759-9EEC-67729C70D70F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5E5-4759-9EEC-67729C70D70F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5E5-4759-9EEC-67729C70D70F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5E5-4759-9EEC-67729C70D70F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5E5-4759-9EEC-67729C70D70F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5E5-4759-9EEC-67729C70D70F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5E5-4759-9EEC-67729C70D70F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5E5-4759-9EEC-67729C70D70F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5E5-4759-9EEC-67729C70D70F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5E5-4759-9EEC-67729C70D70F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5E5-4759-9EEC-67729C70D70F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5E5-4759-9EEC-67729C70D70F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5E5-4759-9EEC-67729C70D70F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5E5-4759-9EEC-67729C70D70F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5E5-4759-9EEC-67729C70D7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Fakultní nemocnice Olomouc</c:v>
                </c:pt>
                <c:pt idx="1">
                  <c:v>Fakultní nemocnice Hradec Králové</c:v>
                </c:pt>
                <c:pt idx="2">
                  <c:v>Oblastní nemocnice Náchod</c:v>
                </c:pt>
                <c:pt idx="3">
                  <c:v>Nemocnice Česká Lípa</c:v>
                </c:pt>
                <c:pt idx="4">
                  <c:v>Karlovarská krajská nemocnice</c:v>
                </c:pt>
                <c:pt idx="5">
                  <c:v>Nemocnice Jindřichův Hradec</c:v>
                </c:pt>
                <c:pt idx="6">
                  <c:v>Všeobecná fakultní nemocnice v Praze </c:v>
                </c:pt>
                <c:pt idx="7">
                  <c:v>Nemocnice Chomutov</c:v>
                </c:pt>
                <c:pt idx="8">
                  <c:v>Nemocnice Blansko</c:v>
                </c:pt>
                <c:pt idx="9">
                  <c:v>Nemocnice Břeclav</c:v>
                </c:pt>
                <c:pt idx="10">
                  <c:v>Nemocnice Nové Město na Moravě</c:v>
                </c:pt>
                <c:pt idx="11">
                  <c:v>Vítkovická nemocnice</c:v>
                </c:pt>
                <c:pt idx="12">
                  <c:v>Fakultní nemocnice Ostrava</c:v>
                </c:pt>
                <c:pt idx="13">
                  <c:v>Fakultní nemocnice Motol</c:v>
                </c:pt>
                <c:pt idx="14">
                  <c:v>Nemocnice Na Homolce</c:v>
                </c:pt>
                <c:pt idx="15">
                  <c:v>Nemocnice Pardubického kraje</c:v>
                </c:pt>
                <c:pt idx="16">
                  <c:v>Fakultní nemocnice Plzeň</c:v>
                </c:pt>
                <c:pt idx="17">
                  <c:v>Nemocnice Sokolov</c:v>
                </c:pt>
                <c:pt idx="18">
                  <c:v>Nemocnice České Budějovice</c:v>
                </c:pt>
                <c:pt idx="19">
                  <c:v>Nemocnice Písek</c:v>
                </c:pt>
                <c:pt idx="20">
                  <c:v>Fakultní nemocnice Královské Vinohrady</c:v>
                </c:pt>
                <c:pt idx="21">
                  <c:v>Czech Republic</c:v>
                </c:pt>
                <c:pt idx="22">
                  <c:v>Ústřední vojenská nemocnice v Praze</c:v>
                </c:pt>
                <c:pt idx="23">
                  <c:v>Nemocnice Prostějov</c:v>
                </c:pt>
                <c:pt idx="24">
                  <c:v>Krajská nemocnice T.Bati ve Zlíně</c:v>
                </c:pt>
                <c:pt idx="25">
                  <c:v>Krajská nemocnice Liberec</c:v>
                </c:pt>
                <c:pt idx="26">
                  <c:v>Oblastní nemocnice Kladno</c:v>
                </c:pt>
                <c:pt idx="27">
                  <c:v>Nemocnice Třinec</c:v>
                </c:pt>
                <c:pt idx="28">
                  <c:v>Nemocnice Jihlava</c:v>
                </c:pt>
                <c:pt idx="29">
                  <c:v>Karvinská hornická nemocnice</c:v>
                </c:pt>
                <c:pt idx="30">
                  <c:v>Thomayerova nemocnice</c:v>
                </c:pt>
                <c:pt idx="31">
                  <c:v>Městská nemocnice Ostrava</c:v>
                </c:pt>
                <c:pt idx="32">
                  <c:v>Fakultní nemocnice Brno</c:v>
                </c:pt>
                <c:pt idx="33">
                  <c:v>Uherskohradišťská nemocnice</c:v>
                </c:pt>
                <c:pt idx="34">
                  <c:v>Nemocnice Litoměřice</c:v>
                </c:pt>
                <c:pt idx="35">
                  <c:v>Fakultní nemocnice u sv. Anny v Brně</c:v>
                </c:pt>
                <c:pt idx="36">
                  <c:v>Nemocnice Děčín</c:v>
                </c:pt>
                <c:pt idx="37">
                  <c:v>Oblastní nemocnice Kolín</c:v>
                </c:pt>
                <c:pt idx="38">
                  <c:v>Masarykova nemocnice v Ústí nad Labem</c:v>
                </c:pt>
                <c:pt idx="39">
                  <c:v>Nemocnice Vyškov</c:v>
                </c:pt>
                <c:pt idx="40">
                  <c:v>Klaudiánova nemocnice</c:v>
                </c:pt>
                <c:pt idx="41">
                  <c:v>Oblastní nemocnice Příbram</c:v>
                </c:pt>
                <c:pt idx="42">
                  <c:v>Sdružené zdravotnické zařízení Krnov</c:v>
                </c:pt>
                <c:pt idx="43">
                  <c:v>Nemocnice Teplice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21.43</c:v>
                </c:pt>
                <c:pt idx="2">
                  <c:v>23.53</c:v>
                </c:pt>
                <c:pt idx="3">
                  <c:v>30</c:v>
                </c:pt>
                <c:pt idx="4">
                  <c:v>43.59</c:v>
                </c:pt>
                <c:pt idx="5">
                  <c:v>44.44</c:v>
                </c:pt>
                <c:pt idx="6">
                  <c:v>44.83</c:v>
                </c:pt>
                <c:pt idx="7">
                  <c:v>50.85</c:v>
                </c:pt>
                <c:pt idx="8">
                  <c:v>51.72</c:v>
                </c:pt>
                <c:pt idx="9">
                  <c:v>52</c:v>
                </c:pt>
                <c:pt idx="10">
                  <c:v>52.17</c:v>
                </c:pt>
                <c:pt idx="11">
                  <c:v>52.31</c:v>
                </c:pt>
                <c:pt idx="12">
                  <c:v>55.56</c:v>
                </c:pt>
                <c:pt idx="13">
                  <c:v>56.67</c:v>
                </c:pt>
                <c:pt idx="14">
                  <c:v>57.41</c:v>
                </c:pt>
                <c:pt idx="15">
                  <c:v>57.69</c:v>
                </c:pt>
                <c:pt idx="16">
                  <c:v>57.69</c:v>
                </c:pt>
                <c:pt idx="17">
                  <c:v>61.11</c:v>
                </c:pt>
                <c:pt idx="18">
                  <c:v>61.17</c:v>
                </c:pt>
                <c:pt idx="19">
                  <c:v>61.54</c:v>
                </c:pt>
                <c:pt idx="20">
                  <c:v>62.16</c:v>
                </c:pt>
                <c:pt idx="21">
                  <c:v>66.28</c:v>
                </c:pt>
                <c:pt idx="22">
                  <c:v>66.67</c:v>
                </c:pt>
                <c:pt idx="23">
                  <c:v>67.650000000000006</c:v>
                </c:pt>
                <c:pt idx="24">
                  <c:v>67.86</c:v>
                </c:pt>
                <c:pt idx="25">
                  <c:v>67.92</c:v>
                </c:pt>
                <c:pt idx="26">
                  <c:v>68.42</c:v>
                </c:pt>
                <c:pt idx="27">
                  <c:v>72.73</c:v>
                </c:pt>
                <c:pt idx="28">
                  <c:v>73.53</c:v>
                </c:pt>
                <c:pt idx="29">
                  <c:v>75.81</c:v>
                </c:pt>
                <c:pt idx="30">
                  <c:v>76.92</c:v>
                </c:pt>
                <c:pt idx="31">
                  <c:v>82.54</c:v>
                </c:pt>
                <c:pt idx="32">
                  <c:v>82.61</c:v>
                </c:pt>
                <c:pt idx="33">
                  <c:v>83.93</c:v>
                </c:pt>
                <c:pt idx="34">
                  <c:v>85.19</c:v>
                </c:pt>
                <c:pt idx="35">
                  <c:v>85.96</c:v>
                </c:pt>
                <c:pt idx="36">
                  <c:v>88.24</c:v>
                </c:pt>
                <c:pt idx="37">
                  <c:v>90.38</c:v>
                </c:pt>
                <c:pt idx="38">
                  <c:v>90.91</c:v>
                </c:pt>
                <c:pt idx="39">
                  <c:v>91.67</c:v>
                </c:pt>
                <c:pt idx="40">
                  <c:v>92.11</c:v>
                </c:pt>
                <c:pt idx="41">
                  <c:v>95</c:v>
                </c:pt>
                <c:pt idx="42">
                  <c:v>95.65</c:v>
                </c:pt>
                <c:pt idx="43">
                  <c:v>98.55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45E5-4759-9EEC-67729C70D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77D-4FE8-98BE-3DE78D99DA9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77D-4FE8-98BE-3DE78D99DA9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77D-4FE8-98BE-3DE78D99DA9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77D-4FE8-98BE-3DE78D99DA9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77D-4FE8-98BE-3DE78D99DA9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77D-4FE8-98BE-3DE78D99DA9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77D-4FE8-98BE-3DE78D99DA9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77D-4FE8-98BE-3DE78D99DA9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77D-4FE8-98BE-3DE78D99DA91}"/>
              </c:ext>
            </c:extLst>
          </c:dPt>
          <c:dPt>
            <c:idx val="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13-D77D-4FE8-98BE-3DE78D99DA9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77D-4FE8-98BE-3DE78D99DA9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77D-4FE8-98BE-3DE78D99DA9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77D-4FE8-98BE-3DE78D99DA9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77D-4FE8-98BE-3DE78D99DA9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77D-4FE8-98BE-3DE78D99DA9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77D-4FE8-98BE-3DE78D99DA9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77D-4FE8-98BE-3DE78D99DA9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D77D-4FE8-98BE-3DE78D99DA91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77D-4FE8-98BE-3DE78D99DA9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D77D-4FE8-98BE-3DE78D99DA9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77D-4FE8-98BE-3DE78D99DA9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77D-4FE8-98BE-3DE78D99DA9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77D-4FE8-98BE-3DE78D99DA9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77D-4FE8-98BE-3DE78D99DA9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77D-4FE8-98BE-3DE78D99DA9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77D-4FE8-98BE-3DE78D99DA9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77D-4FE8-98BE-3DE78D99DA9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77D-4FE8-98BE-3DE78D99DA9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77D-4FE8-98BE-3DE78D99DA9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77D-4FE8-98BE-3DE78D99DA9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77D-4FE8-98BE-3DE78D99DA9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77D-4FE8-98BE-3DE78D99DA9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77D-4FE8-98BE-3DE78D99DA9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77D-4FE8-98BE-3DE78D99DA9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77D-4FE8-98BE-3DE78D99DA9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77D-4FE8-98BE-3DE78D99DA9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77D-4FE8-98BE-3DE78D99DA9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77D-4FE8-98BE-3DE78D99DA9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77D-4FE8-98BE-3DE78D99DA9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77D-4FE8-98BE-3DE78D99DA9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77D-4FE8-98BE-3DE78D99DA9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77D-4FE8-98BE-3DE78D99DA91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D77D-4FE8-98BE-3DE78D99DA91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D77D-4FE8-98BE-3DE78D99DA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Krajská nemocnice T.Bati ve Zlíně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Nemocnice Břeclav</c:v>
                </c:pt>
                <c:pt idx="4">
                  <c:v>Oblastní nemocnice Kolín</c:v>
                </c:pt>
                <c:pt idx="5">
                  <c:v>Oblastní nemocnice Náchod</c:v>
                </c:pt>
                <c:pt idx="6">
                  <c:v>Nemocnice Na Homolce</c:v>
                </c:pt>
                <c:pt idx="7">
                  <c:v>Thomayerova nemocnice</c:v>
                </c:pt>
                <c:pt idx="8">
                  <c:v>Nemocnice Litoměřice</c:v>
                </c:pt>
                <c:pt idx="9">
                  <c:v>Czech Republic</c:v>
                </c:pt>
                <c:pt idx="10">
                  <c:v>Oblastní nemocnice Kladno</c:v>
                </c:pt>
                <c:pt idx="11">
                  <c:v>Nemocnice Jindřichův Hradec</c:v>
                </c:pt>
                <c:pt idx="12">
                  <c:v>Nemocnice Třinec</c:v>
                </c:pt>
                <c:pt idx="13">
                  <c:v>Nemocnice Sokolov</c:v>
                </c:pt>
                <c:pt idx="14">
                  <c:v>Nemocnice Vyškov</c:v>
                </c:pt>
                <c:pt idx="15">
                  <c:v>Karvinská hornická nemocnice</c:v>
                </c:pt>
                <c:pt idx="16">
                  <c:v>Karlovarská krajská nemocnice</c:v>
                </c:pt>
                <c:pt idx="17">
                  <c:v>Nemocnice Jihlava</c:v>
                </c:pt>
                <c:pt idx="18">
                  <c:v>Oblastní nemocnice Příbram</c:v>
                </c:pt>
                <c:pt idx="19">
                  <c:v>Nemocnice Pardubického kraje</c:v>
                </c:pt>
                <c:pt idx="20">
                  <c:v>Uherskohradišťská nemocnice</c:v>
                </c:pt>
                <c:pt idx="21">
                  <c:v>Nemocnice Blansko</c:v>
                </c:pt>
                <c:pt idx="22">
                  <c:v>Všeobecná fakultní nemocnice v Praze </c:v>
                </c:pt>
                <c:pt idx="23">
                  <c:v>Fakultní nemocnice u sv. Anny v Brně</c:v>
                </c:pt>
                <c:pt idx="24">
                  <c:v>Fakultní nemocnice Ostrava</c:v>
                </c:pt>
                <c:pt idx="25">
                  <c:v>Fakultní nemocnice Hradec Králové</c:v>
                </c:pt>
                <c:pt idx="26">
                  <c:v>Nemocnice Děčín</c:v>
                </c:pt>
                <c:pt idx="27">
                  <c:v>Vítkovická nemocnice</c:v>
                </c:pt>
                <c:pt idx="28">
                  <c:v>Nemocnice Česká Lípa</c:v>
                </c:pt>
                <c:pt idx="29">
                  <c:v>Krajská nemocnice Liberec</c:v>
                </c:pt>
                <c:pt idx="30">
                  <c:v>Fakultní nemocnice Brno</c:v>
                </c:pt>
                <c:pt idx="31">
                  <c:v>Nemocnice Chomutov</c:v>
                </c:pt>
                <c:pt idx="32">
                  <c:v>Klaudiánova nemocnice</c:v>
                </c:pt>
                <c:pt idx="33">
                  <c:v>Nemocnice České Budějovice</c:v>
                </c:pt>
                <c:pt idx="34">
                  <c:v>Městská nemocnice Ostrava</c:v>
                </c:pt>
                <c:pt idx="35">
                  <c:v>Fakultní nemocnice Motol</c:v>
                </c:pt>
                <c:pt idx="36">
                  <c:v>Nemocnice Písek</c:v>
                </c:pt>
                <c:pt idx="37">
                  <c:v>Fakultní nemocnice Plzeň</c:v>
                </c:pt>
                <c:pt idx="38">
                  <c:v>Fakultní nemocnice Královské Vinohrady</c:v>
                </c:pt>
                <c:pt idx="39">
                  <c:v>Masarykova nemocnice v Ústí nad Labem</c:v>
                </c:pt>
                <c:pt idx="40">
                  <c:v>Ústřední vojenská nemocnice v Praze</c:v>
                </c:pt>
                <c:pt idx="41">
                  <c:v>Fakultní nemocnice Olomouc</c:v>
                </c:pt>
                <c:pt idx="42">
                  <c:v>Sdružené zdravotnické zařízení Krnov</c:v>
                </c:pt>
                <c:pt idx="43">
                  <c:v>Nemocnice Teplice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40.74</c:v>
                </c:pt>
                <c:pt idx="1">
                  <c:v>43.18</c:v>
                </c:pt>
                <c:pt idx="2">
                  <c:v>67.5</c:v>
                </c:pt>
                <c:pt idx="3">
                  <c:v>67.569999999999993</c:v>
                </c:pt>
                <c:pt idx="4">
                  <c:v>83.33</c:v>
                </c:pt>
                <c:pt idx="5">
                  <c:v>84</c:v>
                </c:pt>
                <c:pt idx="6">
                  <c:v>87.67</c:v>
                </c:pt>
                <c:pt idx="7">
                  <c:v>88.73</c:v>
                </c:pt>
                <c:pt idx="8">
                  <c:v>90</c:v>
                </c:pt>
                <c:pt idx="9">
                  <c:v>92.1</c:v>
                </c:pt>
                <c:pt idx="10">
                  <c:v>93.1</c:v>
                </c:pt>
                <c:pt idx="11">
                  <c:v>93.33</c:v>
                </c:pt>
                <c:pt idx="12">
                  <c:v>93.33</c:v>
                </c:pt>
                <c:pt idx="13">
                  <c:v>93.48</c:v>
                </c:pt>
                <c:pt idx="14">
                  <c:v>93.55</c:v>
                </c:pt>
                <c:pt idx="15">
                  <c:v>93.59</c:v>
                </c:pt>
                <c:pt idx="16">
                  <c:v>93.62</c:v>
                </c:pt>
                <c:pt idx="17">
                  <c:v>94</c:v>
                </c:pt>
                <c:pt idx="18">
                  <c:v>94.29</c:v>
                </c:pt>
                <c:pt idx="19">
                  <c:v>94.87</c:v>
                </c:pt>
                <c:pt idx="20">
                  <c:v>94.87</c:v>
                </c:pt>
                <c:pt idx="21">
                  <c:v>95</c:v>
                </c:pt>
                <c:pt idx="22">
                  <c:v>95.24</c:v>
                </c:pt>
                <c:pt idx="23">
                  <c:v>95.45</c:v>
                </c:pt>
                <c:pt idx="24">
                  <c:v>95.83</c:v>
                </c:pt>
                <c:pt idx="25">
                  <c:v>96.04</c:v>
                </c:pt>
                <c:pt idx="26">
                  <c:v>96.3</c:v>
                </c:pt>
                <c:pt idx="27">
                  <c:v>96.7</c:v>
                </c:pt>
                <c:pt idx="28">
                  <c:v>97.06</c:v>
                </c:pt>
                <c:pt idx="29">
                  <c:v>97.22</c:v>
                </c:pt>
                <c:pt idx="30">
                  <c:v>97.47</c:v>
                </c:pt>
                <c:pt idx="31">
                  <c:v>97.65</c:v>
                </c:pt>
                <c:pt idx="32">
                  <c:v>98.08</c:v>
                </c:pt>
                <c:pt idx="33">
                  <c:v>98.69</c:v>
                </c:pt>
                <c:pt idx="34">
                  <c:v>98.75</c:v>
                </c:pt>
                <c:pt idx="35">
                  <c:v>98.81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D77D-4FE8-98BE-3DE78D99D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Screening dysfagie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GUSS test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66.89</c:v>
                </c:pt>
                <c:pt idx="1">
                  <c:v>76.099999999999994</c:v>
                </c:pt>
                <c:pt idx="2">
                  <c:v>79.86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5D59-4AB9-8725-6450C45B9E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Jiný test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6.79</c:v>
                </c:pt>
                <c:pt idx="1">
                  <c:v>6.65</c:v>
                </c:pt>
                <c:pt idx="2">
                  <c:v>6.01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D59-4AB9-8725-6450C45B9E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pracoviště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2.38</c:v>
                </c:pt>
                <c:pt idx="1">
                  <c:v>0.9</c:v>
                </c:pt>
                <c:pt idx="2">
                  <c:v>1.61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5D59-4AB9-8725-6450C45B9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Zobrazení karotid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arteries imaging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E9A-4C65-AD6A-217D01411567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9E9A-4C65-AD6A-217D01411567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E9A-4C65-AD6A-217D014115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63.45</c:v>
                </c:pt>
                <c:pt idx="1">
                  <c:v>91.59</c:v>
                </c:pt>
                <c:pt idx="2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9A-4C65-AD6A-217D014115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doporučených k vyšetření cerebrovaskulárním odborníkem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CEC-4941-AF5D-A897D81D7C98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DCEC-4941-AF5D-A897D81D7C98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CEC-4941-AF5D-A897D81D7C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56.05</c:v>
                </c:pt>
                <c:pt idx="1">
                  <c:v>60.06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EC-4941-AF5D-A897D81D7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7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263-4BA7-9A9F-0C1EA68D0BEF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263-4BA7-9A9F-0C1EA68D0BEF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263-4BA7-9A9F-0C1EA68D0BEF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263-4BA7-9A9F-0C1EA68D0BEF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263-4BA7-9A9F-0C1EA68D0BEF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263-4BA7-9A9F-0C1EA68D0BEF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263-4BA7-9A9F-0C1EA68D0BEF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263-4BA7-9A9F-0C1EA68D0BEF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263-4BA7-9A9F-0C1EA68D0BEF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263-4BA7-9A9F-0C1EA68D0BEF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263-4BA7-9A9F-0C1EA68D0BEF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263-4BA7-9A9F-0C1EA68D0BEF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263-4BA7-9A9F-0C1EA68D0BEF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263-4BA7-9A9F-0C1EA68D0BEF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263-4BA7-9A9F-0C1EA68D0BEF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263-4BA7-9A9F-0C1EA68D0BEF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263-4BA7-9A9F-0C1EA68D0BEF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263-4BA7-9A9F-0C1EA68D0BEF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263-4BA7-9A9F-0C1EA68D0BEF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263-4BA7-9A9F-0C1EA68D0BEF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0263-4BA7-9A9F-0C1EA68D0BEF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263-4BA7-9A9F-0C1EA68D0BEF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263-4BA7-9A9F-0C1EA68D0BEF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263-4BA7-9A9F-0C1EA68D0BEF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263-4BA7-9A9F-0C1EA68D0BEF}"/>
              </c:ext>
            </c:extLst>
          </c:dPt>
          <c:dPt>
            <c:idx val="25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3-0263-4BA7-9A9F-0C1EA68D0BEF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263-4BA7-9A9F-0C1EA68D0BEF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263-4BA7-9A9F-0C1EA68D0BEF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263-4BA7-9A9F-0C1EA68D0BEF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263-4BA7-9A9F-0C1EA68D0BEF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263-4BA7-9A9F-0C1EA68D0BEF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263-4BA7-9A9F-0C1EA68D0BEF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263-4BA7-9A9F-0C1EA68D0BEF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263-4BA7-9A9F-0C1EA68D0BEF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263-4BA7-9A9F-0C1EA68D0BEF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263-4BA7-9A9F-0C1EA68D0BEF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263-4BA7-9A9F-0C1EA68D0BEF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263-4BA7-9A9F-0C1EA68D0BEF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263-4BA7-9A9F-0C1EA68D0BEF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263-4BA7-9A9F-0C1EA68D0BEF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263-4BA7-9A9F-0C1EA68D0BEF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263-4BA7-9A9F-0C1EA68D0BEF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0263-4BA7-9A9F-0C1EA68D0BEF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0263-4BA7-9A9F-0C1EA68D0B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66.67</c:v>
                </c:pt>
                <c:pt idx="1">
                  <c:v>66.67</c:v>
                </c:pt>
                <c:pt idx="2">
                  <c:v>66.67</c:v>
                </c:pt>
                <c:pt idx="3">
                  <c:v>68.180000000000007</c:v>
                </c:pt>
                <c:pt idx="4">
                  <c:v>73.33</c:v>
                </c:pt>
                <c:pt idx="5">
                  <c:v>75</c:v>
                </c:pt>
                <c:pt idx="6">
                  <c:v>75</c:v>
                </c:pt>
                <c:pt idx="7">
                  <c:v>76.92</c:v>
                </c:pt>
                <c:pt idx="8">
                  <c:v>78.260000000000005</c:v>
                </c:pt>
                <c:pt idx="9">
                  <c:v>78.569999999999993</c:v>
                </c:pt>
                <c:pt idx="10">
                  <c:v>81.25</c:v>
                </c:pt>
                <c:pt idx="11">
                  <c:v>81.819999999999993</c:v>
                </c:pt>
                <c:pt idx="12">
                  <c:v>81.819999999999993</c:v>
                </c:pt>
                <c:pt idx="13">
                  <c:v>82.35</c:v>
                </c:pt>
                <c:pt idx="14">
                  <c:v>83.33</c:v>
                </c:pt>
                <c:pt idx="15">
                  <c:v>83.33</c:v>
                </c:pt>
                <c:pt idx="16">
                  <c:v>83.33</c:v>
                </c:pt>
                <c:pt idx="17">
                  <c:v>83.33</c:v>
                </c:pt>
                <c:pt idx="18">
                  <c:v>83.87</c:v>
                </c:pt>
                <c:pt idx="19">
                  <c:v>84.62</c:v>
                </c:pt>
                <c:pt idx="20">
                  <c:v>84.62</c:v>
                </c:pt>
                <c:pt idx="21">
                  <c:v>84.62</c:v>
                </c:pt>
                <c:pt idx="22">
                  <c:v>85.71</c:v>
                </c:pt>
                <c:pt idx="23">
                  <c:v>85.71</c:v>
                </c:pt>
                <c:pt idx="24">
                  <c:v>86.67</c:v>
                </c:pt>
                <c:pt idx="25">
                  <c:v>86.77</c:v>
                </c:pt>
                <c:pt idx="26">
                  <c:v>88.89</c:v>
                </c:pt>
                <c:pt idx="27">
                  <c:v>89.13</c:v>
                </c:pt>
                <c:pt idx="28">
                  <c:v>90</c:v>
                </c:pt>
                <c:pt idx="29">
                  <c:v>91.67</c:v>
                </c:pt>
                <c:pt idx="30">
                  <c:v>92.86</c:v>
                </c:pt>
                <c:pt idx="31">
                  <c:v>93.33</c:v>
                </c:pt>
                <c:pt idx="32">
                  <c:v>94.74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0263-4BA7-9A9F-0C1EA68D0B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Vitamin K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BE3-4889-8FAC-8441D415CD2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33.33</c:v>
                </c:pt>
                <c:pt idx="2">
                  <c:v>16.670000000000002</c:v>
                </c:pt>
                <c:pt idx="3">
                  <c:v>0</c:v>
                </c:pt>
                <c:pt idx="4">
                  <c:v>6.67</c:v>
                </c:pt>
                <c:pt idx="5">
                  <c:v>0</c:v>
                </c:pt>
                <c:pt idx="6">
                  <c:v>12.5</c:v>
                </c:pt>
                <c:pt idx="7">
                  <c:v>0</c:v>
                </c:pt>
                <c:pt idx="8">
                  <c:v>4.3499999999999996</c:v>
                </c:pt>
                <c:pt idx="9">
                  <c:v>0</c:v>
                </c:pt>
                <c:pt idx="10">
                  <c:v>6.25</c:v>
                </c:pt>
                <c:pt idx="11">
                  <c:v>9.09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8.33</c:v>
                </c:pt>
                <c:pt idx="16">
                  <c:v>8.33</c:v>
                </c:pt>
                <c:pt idx="17">
                  <c:v>16.670000000000002</c:v>
                </c:pt>
                <c:pt idx="18">
                  <c:v>0</c:v>
                </c:pt>
                <c:pt idx="19">
                  <c:v>15.38</c:v>
                </c:pt>
                <c:pt idx="20">
                  <c:v>15.38</c:v>
                </c:pt>
                <c:pt idx="21">
                  <c:v>7.69</c:v>
                </c:pt>
                <c:pt idx="22">
                  <c:v>0</c:v>
                </c:pt>
                <c:pt idx="23">
                  <c:v>4.76</c:v>
                </c:pt>
                <c:pt idx="24">
                  <c:v>0</c:v>
                </c:pt>
                <c:pt idx="25">
                  <c:v>6.53</c:v>
                </c:pt>
                <c:pt idx="26">
                  <c:v>11.11</c:v>
                </c:pt>
                <c:pt idx="27">
                  <c:v>0</c:v>
                </c:pt>
                <c:pt idx="28">
                  <c:v>0</c:v>
                </c:pt>
                <c:pt idx="29">
                  <c:v>16.670000000000002</c:v>
                </c:pt>
                <c:pt idx="30">
                  <c:v>0</c:v>
                </c:pt>
                <c:pt idx="31">
                  <c:v>13.33</c:v>
                </c:pt>
                <c:pt idx="32">
                  <c:v>15.79</c:v>
                </c:pt>
                <c:pt idx="33">
                  <c:v>50</c:v>
                </c:pt>
                <c:pt idx="34">
                  <c:v>50</c:v>
                </c:pt>
                <c:pt idx="35">
                  <c:v>0</c:v>
                </c:pt>
                <c:pt idx="36">
                  <c:v>14.29</c:v>
                </c:pt>
                <c:pt idx="37">
                  <c:v>9.09</c:v>
                </c:pt>
                <c:pt idx="38">
                  <c:v>11.11</c:v>
                </c:pt>
                <c:pt idx="39">
                  <c:v>20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8BE3-4889-8FAC-8441D415CD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Dabigatran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BE3-4889-8FAC-8441D415CD2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11.11</c:v>
                </c:pt>
                <c:pt idx="1">
                  <c:v>16.670000000000002</c:v>
                </c:pt>
                <c:pt idx="2">
                  <c:v>16.670000000000002</c:v>
                </c:pt>
                <c:pt idx="3">
                  <c:v>50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23.08</c:v>
                </c:pt>
                <c:pt idx="8">
                  <c:v>13.04</c:v>
                </c:pt>
                <c:pt idx="9">
                  <c:v>7.14</c:v>
                </c:pt>
                <c:pt idx="10">
                  <c:v>18.75</c:v>
                </c:pt>
                <c:pt idx="11">
                  <c:v>18.18</c:v>
                </c:pt>
                <c:pt idx="12">
                  <c:v>36.36</c:v>
                </c:pt>
                <c:pt idx="13">
                  <c:v>17.649999999999999</c:v>
                </c:pt>
                <c:pt idx="14">
                  <c:v>16.670000000000002</c:v>
                </c:pt>
                <c:pt idx="15">
                  <c:v>8.33</c:v>
                </c:pt>
                <c:pt idx="16">
                  <c:v>41.67</c:v>
                </c:pt>
                <c:pt idx="17">
                  <c:v>0</c:v>
                </c:pt>
                <c:pt idx="18">
                  <c:v>45.16</c:v>
                </c:pt>
                <c:pt idx="19">
                  <c:v>15.38</c:v>
                </c:pt>
                <c:pt idx="20">
                  <c:v>7.69</c:v>
                </c:pt>
                <c:pt idx="21">
                  <c:v>46.15</c:v>
                </c:pt>
                <c:pt idx="22">
                  <c:v>14.29</c:v>
                </c:pt>
                <c:pt idx="23">
                  <c:v>0</c:v>
                </c:pt>
                <c:pt idx="24">
                  <c:v>13.33</c:v>
                </c:pt>
                <c:pt idx="25">
                  <c:v>23.79</c:v>
                </c:pt>
                <c:pt idx="26">
                  <c:v>44.44</c:v>
                </c:pt>
                <c:pt idx="27">
                  <c:v>26.09</c:v>
                </c:pt>
                <c:pt idx="28">
                  <c:v>30</c:v>
                </c:pt>
                <c:pt idx="29">
                  <c:v>16.670000000000002</c:v>
                </c:pt>
                <c:pt idx="30">
                  <c:v>42.86</c:v>
                </c:pt>
                <c:pt idx="31">
                  <c:v>26.67</c:v>
                </c:pt>
                <c:pt idx="32">
                  <c:v>31.58</c:v>
                </c:pt>
                <c:pt idx="33">
                  <c:v>50</c:v>
                </c:pt>
                <c:pt idx="34">
                  <c:v>33.33</c:v>
                </c:pt>
                <c:pt idx="35">
                  <c:v>7.14</c:v>
                </c:pt>
                <c:pt idx="36">
                  <c:v>42.86</c:v>
                </c:pt>
                <c:pt idx="37">
                  <c:v>18.18</c:v>
                </c:pt>
                <c:pt idx="38">
                  <c:v>55.56</c:v>
                </c:pt>
                <c:pt idx="39">
                  <c:v>13.33</c:v>
                </c:pt>
                <c:pt idx="40">
                  <c:v>20</c:v>
                </c:pt>
                <c:pt idx="41">
                  <c:v>75</c:v>
                </c:pt>
                <c:pt idx="42">
                  <c:v>12.5</c:v>
                </c:pt>
                <c:pt idx="43">
                  <c:v>14.29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8BE3-4889-8FAC-8441D415CD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Rivaroxaban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BE3-4889-8FAC-8441D415CD2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8.33</c:v>
                </c:pt>
                <c:pt idx="2">
                  <c:v>0</c:v>
                </c:pt>
                <c:pt idx="3">
                  <c:v>9.09</c:v>
                </c:pt>
                <c:pt idx="4">
                  <c:v>20</c:v>
                </c:pt>
                <c:pt idx="5">
                  <c:v>25</c:v>
                </c:pt>
                <c:pt idx="6">
                  <c:v>37.5</c:v>
                </c:pt>
                <c:pt idx="7">
                  <c:v>0</c:v>
                </c:pt>
                <c:pt idx="8">
                  <c:v>17.39</c:v>
                </c:pt>
                <c:pt idx="9">
                  <c:v>35.71</c:v>
                </c:pt>
                <c:pt idx="10">
                  <c:v>25</c:v>
                </c:pt>
                <c:pt idx="11">
                  <c:v>9.09</c:v>
                </c:pt>
                <c:pt idx="12">
                  <c:v>27.27</c:v>
                </c:pt>
                <c:pt idx="13">
                  <c:v>0</c:v>
                </c:pt>
                <c:pt idx="14">
                  <c:v>16.670000000000002</c:v>
                </c:pt>
                <c:pt idx="15">
                  <c:v>8.33</c:v>
                </c:pt>
                <c:pt idx="16">
                  <c:v>8.33</c:v>
                </c:pt>
                <c:pt idx="17">
                  <c:v>33.33</c:v>
                </c:pt>
                <c:pt idx="18">
                  <c:v>12.9</c:v>
                </c:pt>
                <c:pt idx="19">
                  <c:v>23.08</c:v>
                </c:pt>
                <c:pt idx="20">
                  <c:v>30.77</c:v>
                </c:pt>
                <c:pt idx="21">
                  <c:v>15.38</c:v>
                </c:pt>
                <c:pt idx="22">
                  <c:v>14.29</c:v>
                </c:pt>
                <c:pt idx="23">
                  <c:v>66.67</c:v>
                </c:pt>
                <c:pt idx="24">
                  <c:v>26.67</c:v>
                </c:pt>
                <c:pt idx="25">
                  <c:v>17.760000000000002</c:v>
                </c:pt>
                <c:pt idx="26">
                  <c:v>11.11</c:v>
                </c:pt>
                <c:pt idx="27">
                  <c:v>30.43</c:v>
                </c:pt>
                <c:pt idx="28">
                  <c:v>20</c:v>
                </c:pt>
                <c:pt idx="29">
                  <c:v>8.33</c:v>
                </c:pt>
                <c:pt idx="30">
                  <c:v>0</c:v>
                </c:pt>
                <c:pt idx="31">
                  <c:v>0</c:v>
                </c:pt>
                <c:pt idx="32">
                  <c:v>15.79</c:v>
                </c:pt>
                <c:pt idx="33">
                  <c:v>0</c:v>
                </c:pt>
                <c:pt idx="34">
                  <c:v>0</c:v>
                </c:pt>
                <c:pt idx="35">
                  <c:v>35.71</c:v>
                </c:pt>
                <c:pt idx="36">
                  <c:v>0</c:v>
                </c:pt>
                <c:pt idx="37">
                  <c:v>9.09</c:v>
                </c:pt>
                <c:pt idx="38">
                  <c:v>0</c:v>
                </c:pt>
                <c:pt idx="39">
                  <c:v>6.67</c:v>
                </c:pt>
                <c:pt idx="40">
                  <c:v>30</c:v>
                </c:pt>
                <c:pt idx="41">
                  <c:v>0</c:v>
                </c:pt>
                <c:pt idx="42">
                  <c:v>18.75</c:v>
                </c:pt>
                <c:pt idx="43">
                  <c:v>21.43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8BE3-4889-8FAC-8441D415CD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BE3-4889-8FAC-8441D415CD2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55.56</c:v>
                </c:pt>
                <c:pt idx="1">
                  <c:v>8.33</c:v>
                </c:pt>
                <c:pt idx="2">
                  <c:v>0</c:v>
                </c:pt>
                <c:pt idx="3">
                  <c:v>4.55</c:v>
                </c:pt>
                <c:pt idx="4">
                  <c:v>13.33</c:v>
                </c:pt>
                <c:pt idx="5">
                  <c:v>25</c:v>
                </c:pt>
                <c:pt idx="6">
                  <c:v>25</c:v>
                </c:pt>
                <c:pt idx="7">
                  <c:v>15.38</c:v>
                </c:pt>
                <c:pt idx="8">
                  <c:v>13.04</c:v>
                </c:pt>
                <c:pt idx="9">
                  <c:v>14.29</c:v>
                </c:pt>
                <c:pt idx="10">
                  <c:v>0</c:v>
                </c:pt>
                <c:pt idx="11">
                  <c:v>18.18</c:v>
                </c:pt>
                <c:pt idx="12">
                  <c:v>0</c:v>
                </c:pt>
                <c:pt idx="13">
                  <c:v>0</c:v>
                </c:pt>
                <c:pt idx="14">
                  <c:v>16.670000000000002</c:v>
                </c:pt>
                <c:pt idx="15">
                  <c:v>0</c:v>
                </c:pt>
                <c:pt idx="16">
                  <c:v>8.33</c:v>
                </c:pt>
                <c:pt idx="17">
                  <c:v>0</c:v>
                </c:pt>
                <c:pt idx="18">
                  <c:v>12.9</c:v>
                </c:pt>
                <c:pt idx="19">
                  <c:v>7.69</c:v>
                </c:pt>
                <c:pt idx="20">
                  <c:v>7.69</c:v>
                </c:pt>
                <c:pt idx="21">
                  <c:v>7.69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9.5500000000000007</c:v>
                </c:pt>
                <c:pt idx="26">
                  <c:v>11.11</c:v>
                </c:pt>
                <c:pt idx="27">
                  <c:v>15.22</c:v>
                </c:pt>
                <c:pt idx="28">
                  <c:v>20</c:v>
                </c:pt>
                <c:pt idx="29">
                  <c:v>0</c:v>
                </c:pt>
                <c:pt idx="30">
                  <c:v>35.71</c:v>
                </c:pt>
                <c:pt idx="31">
                  <c:v>6.67</c:v>
                </c:pt>
                <c:pt idx="32">
                  <c:v>5.26</c:v>
                </c:pt>
                <c:pt idx="33">
                  <c:v>0</c:v>
                </c:pt>
                <c:pt idx="34">
                  <c:v>0</c:v>
                </c:pt>
                <c:pt idx="35">
                  <c:v>7.14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13.33</c:v>
                </c:pt>
                <c:pt idx="40">
                  <c:v>0</c:v>
                </c:pt>
                <c:pt idx="41">
                  <c:v>12.5</c:v>
                </c:pt>
                <c:pt idx="42">
                  <c:v>31.25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8BE3-4889-8FAC-8441D415CD2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BE3-4889-8FAC-8441D415CD2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8BE3-4889-8FAC-8441D415CD2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LMWH, heparin - profylaktická dávka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8BE3-4889-8FAC-8441D415CD2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4.55</c:v>
                </c:pt>
                <c:pt idx="4">
                  <c:v>33.33</c:v>
                </c:pt>
                <c:pt idx="5">
                  <c:v>0</c:v>
                </c:pt>
                <c:pt idx="6">
                  <c:v>0</c:v>
                </c:pt>
                <c:pt idx="7">
                  <c:v>15.38</c:v>
                </c:pt>
                <c:pt idx="8">
                  <c:v>0</c:v>
                </c:pt>
                <c:pt idx="9">
                  <c:v>21.43</c:v>
                </c:pt>
                <c:pt idx="10">
                  <c:v>18.75</c:v>
                </c:pt>
                <c:pt idx="11">
                  <c:v>27.27</c:v>
                </c:pt>
                <c:pt idx="12">
                  <c:v>18.18</c:v>
                </c:pt>
                <c:pt idx="13">
                  <c:v>64.709999999999994</c:v>
                </c:pt>
                <c:pt idx="14">
                  <c:v>16.670000000000002</c:v>
                </c:pt>
                <c:pt idx="15">
                  <c:v>16.670000000000002</c:v>
                </c:pt>
                <c:pt idx="16">
                  <c:v>0</c:v>
                </c:pt>
                <c:pt idx="17">
                  <c:v>8.33</c:v>
                </c:pt>
                <c:pt idx="18">
                  <c:v>12.9</c:v>
                </c:pt>
                <c:pt idx="19">
                  <c:v>15.38</c:v>
                </c:pt>
                <c:pt idx="20">
                  <c:v>15.38</c:v>
                </c:pt>
                <c:pt idx="21">
                  <c:v>7.69</c:v>
                </c:pt>
                <c:pt idx="22">
                  <c:v>42.86</c:v>
                </c:pt>
                <c:pt idx="23">
                  <c:v>9.52</c:v>
                </c:pt>
                <c:pt idx="24">
                  <c:v>26.67</c:v>
                </c:pt>
                <c:pt idx="25">
                  <c:v>15.08</c:v>
                </c:pt>
                <c:pt idx="26">
                  <c:v>0</c:v>
                </c:pt>
                <c:pt idx="27">
                  <c:v>17.39</c:v>
                </c:pt>
                <c:pt idx="28">
                  <c:v>20</c:v>
                </c:pt>
                <c:pt idx="29">
                  <c:v>50</c:v>
                </c:pt>
                <c:pt idx="30">
                  <c:v>14.29</c:v>
                </c:pt>
                <c:pt idx="31">
                  <c:v>0</c:v>
                </c:pt>
                <c:pt idx="32">
                  <c:v>10.53</c:v>
                </c:pt>
                <c:pt idx="33">
                  <c:v>0</c:v>
                </c:pt>
                <c:pt idx="34">
                  <c:v>0</c:v>
                </c:pt>
                <c:pt idx="35">
                  <c:v>35.71</c:v>
                </c:pt>
                <c:pt idx="36">
                  <c:v>42.86</c:v>
                </c:pt>
                <c:pt idx="37">
                  <c:v>9.09</c:v>
                </c:pt>
                <c:pt idx="38">
                  <c:v>0</c:v>
                </c:pt>
                <c:pt idx="39">
                  <c:v>13.33</c:v>
                </c:pt>
                <c:pt idx="40">
                  <c:v>0</c:v>
                </c:pt>
                <c:pt idx="41">
                  <c:v>0</c:v>
                </c:pt>
                <c:pt idx="42">
                  <c:v>37.5</c:v>
                </c:pt>
                <c:pt idx="43">
                  <c:v>3.57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8BE3-4889-8FAC-8441D415CD2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LMWH, heparin - antikoagulační, terapeutická dávka</c:v>
                </c:pt>
              </c:strCache>
            </c:strRef>
          </c:tx>
          <c:spPr>
            <a:solidFill>
              <a:srgbClr val="97B9E0">
                <a:alpha val="70196"/>
              </a:srgbClr>
            </a:solidFill>
            <a:ln>
              <a:solidFill>
                <a:srgbClr val="97B9E0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97B9E0"/>
              </a:solidFill>
              <a:ln>
                <a:solidFill>
                  <a:srgbClr val="97B9E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BE3-4889-8FAC-8441D415CD25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Pardubického kraje</c:v>
                </c:pt>
                <c:pt idx="1">
                  <c:v>Nemocnice Třinec</c:v>
                </c:pt>
                <c:pt idx="2">
                  <c:v>Nemocnice Vyškov</c:v>
                </c:pt>
                <c:pt idx="3">
                  <c:v>Fakultní nemocnice u sv. Anny v Brně</c:v>
                </c:pt>
                <c:pt idx="4">
                  <c:v>Fakultní nemocnice Ostrava</c:v>
                </c:pt>
                <c:pt idx="5">
                  <c:v>Nemocnice Děčín</c:v>
                </c:pt>
                <c:pt idx="6">
                  <c:v>Nemocnice Prostějov</c:v>
                </c:pt>
                <c:pt idx="7">
                  <c:v>Ústřední vojenská nemocnice v Praze</c:v>
                </c:pt>
                <c:pt idx="8">
                  <c:v>Krajská nemocnice T.Bati ve Zlíně</c:v>
                </c:pt>
                <c:pt idx="9">
                  <c:v>Nemocnice Nové Město na Moravě</c:v>
                </c:pt>
                <c:pt idx="10">
                  <c:v>Karvinská hornická nemocnice</c:v>
                </c:pt>
                <c:pt idx="11">
                  <c:v>Nemocnice Jihlava</c:v>
                </c:pt>
                <c:pt idx="12">
                  <c:v>Všeobecná fakultní nemocnice v Praze </c:v>
                </c:pt>
                <c:pt idx="13">
                  <c:v>Nemocnice Na Homolce</c:v>
                </c:pt>
                <c:pt idx="14">
                  <c:v>Sdružené zdravotnické zařízení Krnov</c:v>
                </c:pt>
                <c:pt idx="15">
                  <c:v>Masarykova nemocnice v Ústí nad Labem</c:v>
                </c:pt>
                <c:pt idx="16">
                  <c:v>Klaudiánova nemocnice</c:v>
                </c:pt>
                <c:pt idx="17">
                  <c:v>Nemocnice Teplice</c:v>
                </c:pt>
                <c:pt idx="18">
                  <c:v>Fakultní nemocnice Brno</c:v>
                </c:pt>
                <c:pt idx="19">
                  <c:v>Nemocnice Česká Lípa</c:v>
                </c:pt>
                <c:pt idx="20">
                  <c:v>Městská nemocnice Ostrava</c:v>
                </c:pt>
                <c:pt idx="21">
                  <c:v>Uherskohradišťská nemocnice</c:v>
                </c:pt>
                <c:pt idx="22">
                  <c:v>Nemocnice Břeclav</c:v>
                </c:pt>
                <c:pt idx="23">
                  <c:v>Vítkovická nemocnice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Nemocnice Jindřichův Hradec</c:v>
                </c:pt>
                <c:pt idx="27">
                  <c:v>Nemocnice České Budějovice</c:v>
                </c:pt>
                <c:pt idx="28">
                  <c:v>Nemocnice Blansko</c:v>
                </c:pt>
                <c:pt idx="29">
                  <c:v>Fakultní nemocnice Plzeň</c:v>
                </c:pt>
                <c:pt idx="30">
                  <c:v>Oblastní nemocnice Náchod</c:v>
                </c:pt>
                <c:pt idx="31">
                  <c:v>Nemocnice Písek</c:v>
                </c:pt>
                <c:pt idx="32">
                  <c:v>Nemocnice Chomutov</c:v>
                </c:pt>
                <c:pt idx="33">
                  <c:v>Karlovarská krajská nemocnice</c:v>
                </c:pt>
                <c:pt idx="34">
                  <c:v>Nemocnice Litoměřice</c:v>
                </c:pt>
                <c:pt idx="35">
                  <c:v>Thomayerova nemocnice</c:v>
                </c:pt>
                <c:pt idx="36">
                  <c:v>Nemocnice Sokolov</c:v>
                </c:pt>
                <c:pt idx="37">
                  <c:v>Oblastní nemocnice Příbram</c:v>
                </c:pt>
                <c:pt idx="38">
                  <c:v>Fakultní nemocnice Olomouc</c:v>
                </c:pt>
                <c:pt idx="39">
                  <c:v>Oblastní nemocnice Kolín</c:v>
                </c:pt>
                <c:pt idx="40">
                  <c:v>Oblastní nemocnice Kladno</c:v>
                </c:pt>
                <c:pt idx="41">
                  <c:v>Fakultní nemocnice Motol</c:v>
                </c:pt>
                <c:pt idx="42">
                  <c:v>Fakultní nemocnice Královské Vinohrady</c:v>
                </c:pt>
                <c:pt idx="43">
                  <c:v>Fakultní nemocnice Hradec Králové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16.670000000000002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23.08</c:v>
                </c:pt>
                <c:pt idx="8">
                  <c:v>30.43</c:v>
                </c:pt>
                <c:pt idx="9">
                  <c:v>0</c:v>
                </c:pt>
                <c:pt idx="10">
                  <c:v>12.5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16.670000000000002</c:v>
                </c:pt>
                <c:pt idx="15">
                  <c:v>41.67</c:v>
                </c:pt>
                <c:pt idx="16">
                  <c:v>16.670000000000002</c:v>
                </c:pt>
                <c:pt idx="17">
                  <c:v>25</c:v>
                </c:pt>
                <c:pt idx="18">
                  <c:v>0</c:v>
                </c:pt>
                <c:pt idx="19">
                  <c:v>7.69</c:v>
                </c:pt>
                <c:pt idx="20">
                  <c:v>7.69</c:v>
                </c:pt>
                <c:pt idx="21">
                  <c:v>0</c:v>
                </c:pt>
                <c:pt idx="22">
                  <c:v>14.29</c:v>
                </c:pt>
                <c:pt idx="23">
                  <c:v>4.76</c:v>
                </c:pt>
                <c:pt idx="24">
                  <c:v>20</c:v>
                </c:pt>
                <c:pt idx="25">
                  <c:v>13.74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46.67</c:v>
                </c:pt>
                <c:pt idx="32">
                  <c:v>15.79</c:v>
                </c:pt>
                <c:pt idx="33">
                  <c:v>0</c:v>
                </c:pt>
                <c:pt idx="34">
                  <c:v>16.670000000000002</c:v>
                </c:pt>
                <c:pt idx="35">
                  <c:v>14.29</c:v>
                </c:pt>
                <c:pt idx="36">
                  <c:v>0</c:v>
                </c:pt>
                <c:pt idx="37">
                  <c:v>54.55</c:v>
                </c:pt>
                <c:pt idx="38">
                  <c:v>33.33</c:v>
                </c:pt>
                <c:pt idx="39">
                  <c:v>33.33</c:v>
                </c:pt>
                <c:pt idx="40">
                  <c:v>50</c:v>
                </c:pt>
                <c:pt idx="41">
                  <c:v>12.5</c:v>
                </c:pt>
                <c:pt idx="42">
                  <c:v>0</c:v>
                </c:pt>
                <c:pt idx="43">
                  <c:v>60.71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97B9E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4-8BE3-4889-8FAC-8441D415C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F8AA-48B3-A82B-3EA310BE5DA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F8AA-48B3-A82B-3EA310BE5DA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F8AA-48B3-A82B-3EA310BE5DA9}"/>
              </c:ext>
            </c:extLst>
          </c:dPt>
          <c:dPt>
            <c:idx val="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7-F8AA-48B3-A82B-3EA310BE5DA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F8AA-48B3-A82B-3EA310BE5DA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F8AA-48B3-A82B-3EA310BE5DA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F8AA-48B3-A82B-3EA310BE5DA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F8AA-48B3-A82B-3EA310BE5DA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F8AA-48B3-A82B-3EA310BE5DA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F8AA-48B3-A82B-3EA310BE5DA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F8AA-48B3-A82B-3EA310BE5DA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F8AA-48B3-A82B-3EA310BE5DA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F8AA-48B3-A82B-3EA310BE5DA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F8AA-48B3-A82B-3EA310BE5DA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F8AA-48B3-A82B-3EA310BE5DA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F8AA-48B3-A82B-3EA310BE5DA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F8AA-48B3-A82B-3EA310BE5DA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F8AA-48B3-A82B-3EA310BE5DA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F8AA-48B3-A82B-3EA310BE5DA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F8AA-48B3-A82B-3EA310BE5DA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F8AA-48B3-A82B-3EA310BE5DA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F8AA-48B3-A82B-3EA310BE5DA9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F8AA-48B3-A82B-3EA310BE5DA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F8AA-48B3-A82B-3EA310BE5DA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F8AA-48B3-A82B-3EA310BE5DA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F8AA-48B3-A82B-3EA310BE5DA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F8AA-48B3-A82B-3EA310BE5DA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F8AA-48B3-A82B-3EA310BE5DA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F8AA-48B3-A82B-3EA310BE5DA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F8AA-48B3-A82B-3EA310BE5DA9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F8AA-48B3-A82B-3EA310BE5DA9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F8AA-48B3-A82B-3EA310BE5DA9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F8AA-48B3-A82B-3EA310BE5DA9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F8AA-48B3-A82B-3EA310BE5DA9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F8AA-48B3-A82B-3EA310BE5DA9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F8AA-48B3-A82B-3EA310BE5DA9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F8AA-48B3-A82B-3EA310BE5DA9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F8AA-48B3-A82B-3EA310BE5DA9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F8AA-48B3-A82B-3EA310BE5DA9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F8AA-48B3-A82B-3EA310BE5DA9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F8AA-48B3-A82B-3EA310BE5DA9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F8AA-48B3-A82B-3EA310BE5DA9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F8AA-48B3-A82B-3EA310BE5DA9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F8AA-48B3-A82B-3EA310BE5D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Uherskohradišťská nemocnice</c:v>
                </c:pt>
                <c:pt idx="1">
                  <c:v>Nemocnice Chomutov</c:v>
                </c:pt>
                <c:pt idx="2">
                  <c:v>Nemocnice České Budějovice</c:v>
                </c:pt>
                <c:pt idx="3">
                  <c:v>Czech Republic</c:v>
                </c:pt>
                <c:pt idx="4">
                  <c:v>Nemocnice Teplice</c:v>
                </c:pt>
                <c:pt idx="5">
                  <c:v>Nemocnice Děčín</c:v>
                </c:pt>
                <c:pt idx="6">
                  <c:v>Karvinská hornická nemocnice</c:v>
                </c:pt>
                <c:pt idx="7">
                  <c:v>Nemocnice Nové Město na Moravě</c:v>
                </c:pt>
                <c:pt idx="8">
                  <c:v>Nemocnice Pardubického kraje</c:v>
                </c:pt>
                <c:pt idx="9">
                  <c:v>Oblastní nemocnice Náchod</c:v>
                </c:pt>
                <c:pt idx="10">
                  <c:v>Thomayerova nemocnice</c:v>
                </c:pt>
                <c:pt idx="11">
                  <c:v>Nemocnice Blansko</c:v>
                </c:pt>
                <c:pt idx="12">
                  <c:v>Oblastní nemocnice Kolín</c:v>
                </c:pt>
                <c:pt idx="13">
                  <c:v>Fakultní nemocnice Plzeň</c:v>
                </c:pt>
                <c:pt idx="14">
                  <c:v>Nemocnice Břeclav</c:v>
                </c:pt>
                <c:pt idx="15">
                  <c:v>Krajská nemocnice Liberec</c:v>
                </c:pt>
                <c:pt idx="16">
                  <c:v>Nemocnice Česká Lípa</c:v>
                </c:pt>
                <c:pt idx="17">
                  <c:v>Masarykova nemocnice v Ústí nad Labem</c:v>
                </c:pt>
                <c:pt idx="18">
                  <c:v>Nemocnice Sokolov</c:v>
                </c:pt>
                <c:pt idx="19">
                  <c:v>Ústřední vojenská nemocnice v Praze</c:v>
                </c:pt>
                <c:pt idx="20">
                  <c:v>Fakultní nemocnice Olomouc</c:v>
                </c:pt>
                <c:pt idx="21">
                  <c:v>Sdružené zdravotnické zařízení Krnov</c:v>
                </c:pt>
                <c:pt idx="22">
                  <c:v>Fakultní nemocnice Brno</c:v>
                </c:pt>
                <c:pt idx="23">
                  <c:v>Fakultní nemocnice u sv. Anny v Brně</c:v>
                </c:pt>
                <c:pt idx="24">
                  <c:v>Nemocnice Prostějov</c:v>
                </c:pt>
                <c:pt idx="25">
                  <c:v>Fakultní nemocnice Motol</c:v>
                </c:pt>
                <c:pt idx="26">
                  <c:v>Oblastní nemocnice Příbram</c:v>
                </c:pt>
                <c:pt idx="27">
                  <c:v>Městská nemocnice Ostrava</c:v>
                </c:pt>
                <c:pt idx="28">
                  <c:v>Klaudiánova nemocnice</c:v>
                </c:pt>
                <c:pt idx="29">
                  <c:v>Vítkovická nemocnice</c:v>
                </c:pt>
                <c:pt idx="30">
                  <c:v>Nemocnice Jihlava</c:v>
                </c:pt>
                <c:pt idx="31">
                  <c:v>Fakultní nemocnice Královské Vinohrady</c:v>
                </c:pt>
                <c:pt idx="32">
                  <c:v>Všeobecná fakultní nemocnice v Praze </c:v>
                </c:pt>
                <c:pt idx="33">
                  <c:v>Fakultní nemocnice Hradec Králové</c:v>
                </c:pt>
                <c:pt idx="34">
                  <c:v>Nemocnice Jindřichův Hradec</c:v>
                </c:pt>
                <c:pt idx="35">
                  <c:v>Nemocnice Písek</c:v>
                </c:pt>
                <c:pt idx="36">
                  <c:v>Karlovarská krajská nemocnice</c:v>
                </c:pt>
                <c:pt idx="37">
                  <c:v>Nemocnice Vyškov</c:v>
                </c:pt>
                <c:pt idx="38">
                  <c:v>Nemocnice Na Homolce</c:v>
                </c:pt>
                <c:pt idx="39">
                  <c:v>Fakultní nemocnice Ostrava</c:v>
                </c:pt>
                <c:pt idx="40">
                  <c:v>Nemocnice Litoměřice</c:v>
                </c:pt>
                <c:pt idx="41">
                  <c:v>Oblastní nemocnice Kladno</c:v>
                </c:pt>
                <c:pt idx="42">
                  <c:v>Nemocnice Třinec</c:v>
                </c:pt>
                <c:pt idx="43">
                  <c:v>Krajská nemocnice T.Bati ve Zlíně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90</c:v>
                </c:pt>
                <c:pt idx="1">
                  <c:v>90.91</c:v>
                </c:pt>
                <c:pt idx="2">
                  <c:v>94.74</c:v>
                </c:pt>
                <c:pt idx="3">
                  <c:v>98.91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F8AA-48B3-A82B-3EA310BE5D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5CC2-42FC-B7AF-D2CE95860951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5CC2-42FC-B7AF-D2CE95860951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5CC2-42FC-B7AF-D2CE95860951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5CC2-42FC-B7AF-D2CE95860951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5CC2-42FC-B7AF-D2CE95860951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5CC2-42FC-B7AF-D2CE95860951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5CC2-42FC-B7AF-D2CE95860951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5CC2-42FC-B7AF-D2CE95860951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5CC2-42FC-B7AF-D2CE95860951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5CC2-42FC-B7AF-D2CE95860951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5CC2-42FC-B7AF-D2CE95860951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5CC2-42FC-B7AF-D2CE95860951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5CC2-42FC-B7AF-D2CE95860951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5CC2-42FC-B7AF-D2CE95860951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5CC2-42FC-B7AF-D2CE95860951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5CC2-42FC-B7AF-D2CE95860951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5CC2-42FC-B7AF-D2CE95860951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5CC2-42FC-B7AF-D2CE95860951}"/>
              </c:ext>
            </c:extLst>
          </c:dPt>
          <c:dPt>
            <c:idx val="18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5-5CC2-42FC-B7AF-D2CE95860951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5CC2-42FC-B7AF-D2CE95860951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5CC2-42FC-B7AF-D2CE95860951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5CC2-42FC-B7AF-D2CE95860951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5CC2-42FC-B7AF-D2CE95860951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5CC2-42FC-B7AF-D2CE95860951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5CC2-42FC-B7AF-D2CE95860951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5CC2-42FC-B7AF-D2CE95860951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5CC2-42FC-B7AF-D2CE95860951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5CC2-42FC-B7AF-D2CE95860951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5CC2-42FC-B7AF-D2CE95860951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5CC2-42FC-B7AF-D2CE95860951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5CC2-42FC-B7AF-D2CE95860951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5CC2-42FC-B7AF-D2CE95860951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5CC2-42FC-B7AF-D2CE95860951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5CC2-42FC-B7AF-D2CE95860951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5CC2-42FC-B7AF-D2CE95860951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5CC2-42FC-B7AF-D2CE95860951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5CC2-42FC-B7AF-D2CE95860951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5CC2-42FC-B7AF-D2CE95860951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5CC2-42FC-B7AF-D2CE95860951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5CC2-42FC-B7AF-D2CE95860951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5CC2-42FC-B7AF-D2CE95860951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5CC2-42FC-B7AF-D2CE95860951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5CC2-42FC-B7AF-D2CE95860951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5CC2-42FC-B7AF-D2CE958609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Ústřední vojenská nemocnice v Praze</c:v>
                </c:pt>
                <c:pt idx="1">
                  <c:v>Masarykova nemocnice v Ústí nad Labem</c:v>
                </c:pt>
                <c:pt idx="2">
                  <c:v>Všeobecná fakultní nemocnice v Praze </c:v>
                </c:pt>
                <c:pt idx="3">
                  <c:v>Fakultní nemocnice Motol</c:v>
                </c:pt>
                <c:pt idx="4">
                  <c:v>Nemocnice Děčín</c:v>
                </c:pt>
                <c:pt idx="5">
                  <c:v>Nemocnice Prostějov</c:v>
                </c:pt>
                <c:pt idx="6">
                  <c:v>Fakultní nemocnice Plzeň</c:v>
                </c:pt>
                <c:pt idx="7">
                  <c:v>Nemocnice Břeclav</c:v>
                </c:pt>
                <c:pt idx="8">
                  <c:v>Nemocnice Na Homolce</c:v>
                </c:pt>
                <c:pt idx="9">
                  <c:v>Fakultní nemocnice u sv. Anny v Brně</c:v>
                </c:pt>
                <c:pt idx="10">
                  <c:v>Fakultní nemocnice Hradec Králové</c:v>
                </c:pt>
                <c:pt idx="11">
                  <c:v>Nemocnice Písek</c:v>
                </c:pt>
                <c:pt idx="12">
                  <c:v>Oblastní nemocnice Kolín</c:v>
                </c:pt>
                <c:pt idx="13">
                  <c:v>Nemocnice Litoměřice</c:v>
                </c:pt>
                <c:pt idx="14">
                  <c:v>Nemocnice Jihlava</c:v>
                </c:pt>
                <c:pt idx="15">
                  <c:v>Nemocnice Česká Lípa</c:v>
                </c:pt>
                <c:pt idx="16">
                  <c:v>Karlovarská krajská nemocnice</c:v>
                </c:pt>
                <c:pt idx="17">
                  <c:v>Oblastní nemocnice Náchod</c:v>
                </c:pt>
                <c:pt idx="18">
                  <c:v>Czech Republic</c:v>
                </c:pt>
                <c:pt idx="19">
                  <c:v>Oblastní nemocnice Příbram</c:v>
                </c:pt>
                <c:pt idx="20">
                  <c:v>Nemocnice Chomutov</c:v>
                </c:pt>
                <c:pt idx="21">
                  <c:v>Klaudiánova nemocnice</c:v>
                </c:pt>
                <c:pt idx="22">
                  <c:v>Nemocnice Teplice</c:v>
                </c:pt>
                <c:pt idx="23">
                  <c:v>Fakultní nemocnice Královské Vinohrady</c:v>
                </c:pt>
                <c:pt idx="24">
                  <c:v>Fakultní nemocnice Brno</c:v>
                </c:pt>
                <c:pt idx="25">
                  <c:v>Nemocnice Sokolov</c:v>
                </c:pt>
                <c:pt idx="26">
                  <c:v>Nemocnice Pardubického kraje</c:v>
                </c:pt>
                <c:pt idx="27">
                  <c:v>Nemocnice Blansko</c:v>
                </c:pt>
                <c:pt idx="28">
                  <c:v>Nemocnice Třinec</c:v>
                </c:pt>
                <c:pt idx="29">
                  <c:v>Thomayerova nemocnice</c:v>
                </c:pt>
                <c:pt idx="30">
                  <c:v>Fakultní nemocnice Olomouc</c:v>
                </c:pt>
                <c:pt idx="31">
                  <c:v>Nemocnice České Budějovice</c:v>
                </c:pt>
                <c:pt idx="32">
                  <c:v>Uherskohradišťská nemocnice</c:v>
                </c:pt>
                <c:pt idx="33">
                  <c:v>Vítkovická nemocnice</c:v>
                </c:pt>
                <c:pt idx="34">
                  <c:v>Karvinská hornická nemocnice</c:v>
                </c:pt>
                <c:pt idx="35">
                  <c:v>Krajská nemocnice Liberec</c:v>
                </c:pt>
                <c:pt idx="36">
                  <c:v>Nemocnice Jindřichův Hradec</c:v>
                </c:pt>
                <c:pt idx="37">
                  <c:v>Sdružené zdravotnické zařízení Krnov</c:v>
                </c:pt>
                <c:pt idx="38">
                  <c:v>Fakultní nemocnice Ostrava</c:v>
                </c:pt>
                <c:pt idx="39">
                  <c:v>Krajská nemocnice T.Bati ve Zlíně</c:v>
                </c:pt>
                <c:pt idx="40">
                  <c:v>Městská nemocnice Ostrava</c:v>
                </c:pt>
                <c:pt idx="41">
                  <c:v>Oblastní nemocnice Kladno</c:v>
                </c:pt>
                <c:pt idx="42">
                  <c:v>Nemocnice Nové Město na Moravě</c:v>
                </c:pt>
                <c:pt idx="43">
                  <c:v>Nemocnice Vyškov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64.52</c:v>
                </c:pt>
                <c:pt idx="1">
                  <c:v>65.22</c:v>
                </c:pt>
                <c:pt idx="2">
                  <c:v>70.37</c:v>
                </c:pt>
                <c:pt idx="3">
                  <c:v>70.91</c:v>
                </c:pt>
                <c:pt idx="4">
                  <c:v>72.73</c:v>
                </c:pt>
                <c:pt idx="5">
                  <c:v>72.73</c:v>
                </c:pt>
                <c:pt idx="6">
                  <c:v>75</c:v>
                </c:pt>
                <c:pt idx="7">
                  <c:v>75.86</c:v>
                </c:pt>
                <c:pt idx="8">
                  <c:v>77.08</c:v>
                </c:pt>
                <c:pt idx="9">
                  <c:v>79.69</c:v>
                </c:pt>
                <c:pt idx="10">
                  <c:v>80.88</c:v>
                </c:pt>
                <c:pt idx="11">
                  <c:v>82.76</c:v>
                </c:pt>
                <c:pt idx="12">
                  <c:v>83.33</c:v>
                </c:pt>
                <c:pt idx="13">
                  <c:v>84.38</c:v>
                </c:pt>
                <c:pt idx="14">
                  <c:v>84.85</c:v>
                </c:pt>
                <c:pt idx="15">
                  <c:v>85</c:v>
                </c:pt>
                <c:pt idx="16">
                  <c:v>85.37</c:v>
                </c:pt>
                <c:pt idx="17">
                  <c:v>85.71</c:v>
                </c:pt>
                <c:pt idx="18">
                  <c:v>85.96</c:v>
                </c:pt>
                <c:pt idx="19">
                  <c:v>86.96</c:v>
                </c:pt>
                <c:pt idx="20">
                  <c:v>87.1</c:v>
                </c:pt>
                <c:pt idx="21">
                  <c:v>87.18</c:v>
                </c:pt>
                <c:pt idx="22">
                  <c:v>87.32</c:v>
                </c:pt>
                <c:pt idx="23">
                  <c:v>88.57</c:v>
                </c:pt>
                <c:pt idx="24">
                  <c:v>88.89</c:v>
                </c:pt>
                <c:pt idx="25">
                  <c:v>88.89</c:v>
                </c:pt>
                <c:pt idx="26">
                  <c:v>88.89</c:v>
                </c:pt>
                <c:pt idx="27">
                  <c:v>89.66</c:v>
                </c:pt>
                <c:pt idx="28">
                  <c:v>90.24</c:v>
                </c:pt>
                <c:pt idx="29">
                  <c:v>90.38</c:v>
                </c:pt>
                <c:pt idx="30">
                  <c:v>90.48</c:v>
                </c:pt>
                <c:pt idx="31">
                  <c:v>90.62</c:v>
                </c:pt>
                <c:pt idx="32">
                  <c:v>91.07</c:v>
                </c:pt>
                <c:pt idx="33">
                  <c:v>93.33</c:v>
                </c:pt>
                <c:pt idx="34">
                  <c:v>93.33</c:v>
                </c:pt>
                <c:pt idx="35">
                  <c:v>93.88</c:v>
                </c:pt>
                <c:pt idx="36">
                  <c:v>94.44</c:v>
                </c:pt>
                <c:pt idx="37">
                  <c:v>95.65</c:v>
                </c:pt>
                <c:pt idx="38">
                  <c:v>95.83</c:v>
                </c:pt>
                <c:pt idx="39">
                  <c:v>96.23</c:v>
                </c:pt>
                <c:pt idx="40">
                  <c:v>96.67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5CC2-42FC-B7AF-D2CE95860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Věk pacientů - medián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3477-4A86-B67F-823BBF5E6D0F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3477-4A86-B67F-823BBF5E6D0F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477-4A86-B67F-823BBF5E6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74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77-4A86-B67F-823BBF5E6D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8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pacientů s antiagregací bez fibrilace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antiplatelets without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6E4-4567-8985-5EBEA440D44E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76E4-4567-8985-5EBEA440D44E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6E4-4567-8985-5EBEA440D4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86.75</c:v>
                </c:pt>
                <c:pt idx="1">
                  <c:v>84.95</c:v>
                </c:pt>
                <c:pt idx="2">
                  <c:v>85.96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E4-4567-8985-5EBEA440D4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pacientů s předepsanými antikoagulanty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anticoagulants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473-4A65-AD76-9A6C132A3A2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9473-4A65-AD76-9A6C132A3A2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473-4A65-AD76-9A6C132A3A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81.790000000000006</c:v>
                </c:pt>
                <c:pt idx="1">
                  <c:v>81.93</c:v>
                </c:pt>
                <c:pt idx="2">
                  <c:v>86.77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73-4A65-AD76-9A6C132A3A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pacientů s předepsanými antitrombotiky a s fibrilací síní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antithrombotics with aFib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CA6-47FB-8F6F-832AA650AB22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0CA6-47FB-8F6F-832AA650AB22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CA6-47FB-8F6F-832AA650A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96.58</c:v>
                </c:pt>
                <c:pt idx="1">
                  <c:v>97.53</c:v>
                </c:pt>
                <c:pt idx="2">
                  <c:v>98.62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A6-47FB-8F6F-832AA650AB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pacientů s fibrilací síní propuštěných domů s antikoagulanty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afib patients discharged home with anticoagulants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84F-4516-B38F-E855A3C3890E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484F-4516-B38F-E855A3C3890E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484F-4516-B38F-E855A3C389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98.95</c:v>
                </c:pt>
                <c:pt idx="1">
                  <c:v>99.21</c:v>
                </c:pt>
                <c:pt idx="2">
                  <c:v>98.91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4F-4516-B38F-E855A3C389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9A9-4802-8FA6-0F878D68EA59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9A9-4802-8FA6-0F878D68EA59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9A9-4802-8FA6-0F878D68EA59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9A9-4802-8FA6-0F878D68EA59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9A9-4802-8FA6-0F878D68EA59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9A9-4802-8FA6-0F878D68EA59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9A9-4802-8FA6-0F878D68EA59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9A9-4802-8FA6-0F878D68EA59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9A9-4802-8FA6-0F878D68EA59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9A9-4802-8FA6-0F878D68EA59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9A9-4802-8FA6-0F878D68EA59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9A9-4802-8FA6-0F878D68EA59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9A9-4802-8FA6-0F878D68EA59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9A9-4802-8FA6-0F878D68EA59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9A9-4802-8FA6-0F878D68EA59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9A9-4802-8FA6-0F878D68EA59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9A9-4802-8FA6-0F878D68EA59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9A9-4802-8FA6-0F878D68EA59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9A9-4802-8FA6-0F878D68EA59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9A9-4802-8FA6-0F878D68EA59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9A9-4802-8FA6-0F878D68EA59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9A9-4802-8FA6-0F878D68EA59}"/>
              </c:ext>
            </c:extLst>
          </c:dPt>
          <c:dPt>
            <c:idx val="22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D-99A9-4802-8FA6-0F878D68EA59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99A9-4802-8FA6-0F878D68EA59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9A9-4802-8FA6-0F878D68EA59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9A9-4802-8FA6-0F878D68EA59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9A9-4802-8FA6-0F878D68EA59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9A9-4802-8FA6-0F878D68EA59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9A9-4802-8FA6-0F878D68EA59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9A9-4802-8FA6-0F878D68EA59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9A9-4802-8FA6-0F878D68EA59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9A9-4802-8FA6-0F878D68EA59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9A9-4802-8FA6-0F878D68EA59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9A9-4802-8FA6-0F878D68EA59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9A9-4802-8FA6-0F878D68EA59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9A9-4802-8FA6-0F878D68EA59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9A9-4802-8FA6-0F878D68EA59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9A9-4802-8FA6-0F878D68EA59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9A9-4802-8FA6-0F878D68EA59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9A9-4802-8FA6-0F878D68EA59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9A9-4802-8FA6-0F878D68EA59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9A9-4802-8FA6-0F878D68EA59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99A9-4802-8FA6-0F878D68EA59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99A9-4802-8FA6-0F878D68EA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Fakultní nemocnice Olomouc</c:v>
                </c:pt>
                <c:pt idx="2">
                  <c:v>Nemocnice Nové Město na Moravě</c:v>
                </c:pt>
                <c:pt idx="3">
                  <c:v>Nemocnice Břeclav</c:v>
                </c:pt>
                <c:pt idx="4">
                  <c:v>Nemocnice Vyškov</c:v>
                </c:pt>
                <c:pt idx="5">
                  <c:v>Nemocnice Litoměřice</c:v>
                </c:pt>
                <c:pt idx="6">
                  <c:v>Nemocnice Jihlava</c:v>
                </c:pt>
                <c:pt idx="7">
                  <c:v>Nemocnice Písek</c:v>
                </c:pt>
                <c:pt idx="8">
                  <c:v>Thomayerova nemocnice</c:v>
                </c:pt>
                <c:pt idx="9">
                  <c:v>Nemocnice Chomutov</c:v>
                </c:pt>
                <c:pt idx="10">
                  <c:v>Všeobecná fakultní nemocnice v Praze </c:v>
                </c:pt>
                <c:pt idx="11">
                  <c:v>Nemocnice Teplice</c:v>
                </c:pt>
                <c:pt idx="12">
                  <c:v>Fakultní nemocnice Ostrava</c:v>
                </c:pt>
                <c:pt idx="13">
                  <c:v>Vítkovická nemocnice</c:v>
                </c:pt>
                <c:pt idx="14">
                  <c:v>Oblastní nemocnice Příbram</c:v>
                </c:pt>
                <c:pt idx="15">
                  <c:v>Fakultní nemocnice Brno</c:v>
                </c:pt>
                <c:pt idx="16">
                  <c:v>Karlovarská krajská nemocnice</c:v>
                </c:pt>
                <c:pt idx="17">
                  <c:v>Oblastní nemocnice Náchod</c:v>
                </c:pt>
                <c:pt idx="18">
                  <c:v>Nemocnice Česká Lípa</c:v>
                </c:pt>
                <c:pt idx="19">
                  <c:v>Oblastní nemocnice Kolín</c:v>
                </c:pt>
                <c:pt idx="20">
                  <c:v>Nemocnice Na Homolce</c:v>
                </c:pt>
                <c:pt idx="21">
                  <c:v>Nemocnice Sokolov</c:v>
                </c:pt>
                <c:pt idx="22">
                  <c:v>Czech Republic</c:v>
                </c:pt>
                <c:pt idx="23">
                  <c:v>Nemocnice Pardubického kraje</c:v>
                </c:pt>
                <c:pt idx="24">
                  <c:v>Fakultní nemocnice Plzeň</c:v>
                </c:pt>
                <c:pt idx="25">
                  <c:v>Klaudiánova nemocnice</c:v>
                </c:pt>
                <c:pt idx="26">
                  <c:v>Krajská nemocnice T.Bati ve Zlíně</c:v>
                </c:pt>
                <c:pt idx="27">
                  <c:v>Nemocnice Třinec</c:v>
                </c:pt>
                <c:pt idx="28">
                  <c:v>Nemocnice Prostějov</c:v>
                </c:pt>
                <c:pt idx="29">
                  <c:v>Nemocnice Blansko</c:v>
                </c:pt>
                <c:pt idx="30">
                  <c:v>Fakultní nemocnice Královské Vinohrady</c:v>
                </c:pt>
                <c:pt idx="31">
                  <c:v>Fakultní nemocnice Hradec Králové</c:v>
                </c:pt>
                <c:pt idx="32">
                  <c:v>Uherskohradišťská nemocnice</c:v>
                </c:pt>
                <c:pt idx="33">
                  <c:v>Fakultní nemocnice u sv. Anny v Brně</c:v>
                </c:pt>
                <c:pt idx="34">
                  <c:v>Karvinská hornická nemocnice</c:v>
                </c:pt>
                <c:pt idx="35">
                  <c:v>Městská nemocnice Ostrava</c:v>
                </c:pt>
                <c:pt idx="36">
                  <c:v>Ústřední vojenská nemocnice v Praze</c:v>
                </c:pt>
                <c:pt idx="37">
                  <c:v>Nemocnice Jindřichův Hradec</c:v>
                </c:pt>
                <c:pt idx="38">
                  <c:v>Sdružené zdravotnické zařízení Krnov</c:v>
                </c:pt>
                <c:pt idx="39">
                  <c:v>Nemocnice České Budějovice</c:v>
                </c:pt>
                <c:pt idx="40">
                  <c:v>Masarykova nemocnice v Ústí nad Labem</c:v>
                </c:pt>
                <c:pt idx="41">
                  <c:v>Krajská nemocnice Liberec</c:v>
                </c:pt>
                <c:pt idx="42">
                  <c:v>Fakultní nemocnice Motol</c:v>
                </c:pt>
                <c:pt idx="43">
                  <c:v>Oblastní nemocnice Kladno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57.89</c:v>
                </c:pt>
                <c:pt idx="1">
                  <c:v>60</c:v>
                </c:pt>
                <c:pt idx="2">
                  <c:v>61.54</c:v>
                </c:pt>
                <c:pt idx="3">
                  <c:v>62.5</c:v>
                </c:pt>
                <c:pt idx="4">
                  <c:v>66.67</c:v>
                </c:pt>
                <c:pt idx="5">
                  <c:v>72</c:v>
                </c:pt>
                <c:pt idx="6">
                  <c:v>72.22</c:v>
                </c:pt>
                <c:pt idx="7">
                  <c:v>73.680000000000007</c:v>
                </c:pt>
                <c:pt idx="8">
                  <c:v>74.19</c:v>
                </c:pt>
                <c:pt idx="9">
                  <c:v>74.47</c:v>
                </c:pt>
                <c:pt idx="10">
                  <c:v>75</c:v>
                </c:pt>
                <c:pt idx="11">
                  <c:v>75.56</c:v>
                </c:pt>
                <c:pt idx="12">
                  <c:v>75.760000000000005</c:v>
                </c:pt>
                <c:pt idx="13">
                  <c:v>76.19</c:v>
                </c:pt>
                <c:pt idx="14">
                  <c:v>76.47</c:v>
                </c:pt>
                <c:pt idx="15">
                  <c:v>76.67</c:v>
                </c:pt>
                <c:pt idx="16">
                  <c:v>76.92</c:v>
                </c:pt>
                <c:pt idx="17">
                  <c:v>76.92</c:v>
                </c:pt>
                <c:pt idx="18">
                  <c:v>78.569999999999993</c:v>
                </c:pt>
                <c:pt idx="19">
                  <c:v>80.489999999999995</c:v>
                </c:pt>
                <c:pt idx="20">
                  <c:v>81.819999999999993</c:v>
                </c:pt>
                <c:pt idx="21">
                  <c:v>82.61</c:v>
                </c:pt>
                <c:pt idx="22">
                  <c:v>83.1</c:v>
                </c:pt>
                <c:pt idx="23">
                  <c:v>84.21</c:v>
                </c:pt>
                <c:pt idx="24">
                  <c:v>84.62</c:v>
                </c:pt>
                <c:pt idx="25">
                  <c:v>85.19</c:v>
                </c:pt>
                <c:pt idx="26">
                  <c:v>85.29</c:v>
                </c:pt>
                <c:pt idx="27">
                  <c:v>85.71</c:v>
                </c:pt>
                <c:pt idx="28">
                  <c:v>85.71</c:v>
                </c:pt>
                <c:pt idx="29">
                  <c:v>86.36</c:v>
                </c:pt>
                <c:pt idx="30">
                  <c:v>86.36</c:v>
                </c:pt>
                <c:pt idx="31">
                  <c:v>86.84</c:v>
                </c:pt>
                <c:pt idx="32">
                  <c:v>87.5</c:v>
                </c:pt>
                <c:pt idx="33">
                  <c:v>89.74</c:v>
                </c:pt>
                <c:pt idx="34">
                  <c:v>92.5</c:v>
                </c:pt>
                <c:pt idx="35">
                  <c:v>92.5</c:v>
                </c:pt>
                <c:pt idx="36">
                  <c:v>93.33</c:v>
                </c:pt>
                <c:pt idx="37">
                  <c:v>94.12</c:v>
                </c:pt>
                <c:pt idx="38">
                  <c:v>95</c:v>
                </c:pt>
                <c:pt idx="39">
                  <c:v>96.67</c:v>
                </c:pt>
                <c:pt idx="40">
                  <c:v>96.77</c:v>
                </c:pt>
                <c:pt idx="41">
                  <c:v>97.14</c:v>
                </c:pt>
                <c:pt idx="42">
                  <c:v>97.5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99A9-4802-8FA6-0F878D68EA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carotid stenosis - &gt;70%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D5F-460F-805F-6B15F7F0D1E3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D5F-460F-805F-6B15F7F0D1E3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D5F-460F-805F-6B15F7F0D1E3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D5F-460F-805F-6B15F7F0D1E3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D5F-460F-805F-6B15F7F0D1E3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D5F-460F-805F-6B15F7F0D1E3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D5F-460F-805F-6B15F7F0D1E3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D5F-460F-805F-6B15F7F0D1E3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D5F-460F-805F-6B15F7F0D1E3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D5F-460F-805F-6B15F7F0D1E3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D5F-460F-805F-6B15F7F0D1E3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D5F-460F-805F-6B15F7F0D1E3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D5F-460F-805F-6B15F7F0D1E3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D5F-460F-805F-6B15F7F0D1E3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D5F-460F-805F-6B15F7F0D1E3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D5F-460F-805F-6B15F7F0D1E3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D5F-460F-805F-6B15F7F0D1E3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D5F-460F-805F-6B15F7F0D1E3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D5F-460F-805F-6B15F7F0D1E3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D5F-460F-805F-6B15F7F0D1E3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D5F-460F-805F-6B15F7F0D1E3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D5F-460F-805F-6B15F7F0D1E3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4D5F-460F-805F-6B15F7F0D1E3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D5F-460F-805F-6B15F7F0D1E3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D5F-460F-805F-6B15F7F0D1E3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D5F-460F-805F-6B15F7F0D1E3}"/>
              </c:ext>
            </c:extLst>
          </c:dPt>
          <c:dPt>
            <c:idx val="2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5-4D5F-460F-805F-6B15F7F0D1E3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D5F-460F-805F-6B15F7F0D1E3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D5F-460F-805F-6B15F7F0D1E3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D5F-460F-805F-6B15F7F0D1E3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D5F-460F-805F-6B15F7F0D1E3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D5F-460F-805F-6B15F7F0D1E3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D5F-460F-805F-6B15F7F0D1E3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D5F-460F-805F-6B15F7F0D1E3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D5F-460F-805F-6B15F7F0D1E3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D5F-460F-805F-6B15F7F0D1E3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D5F-460F-805F-6B15F7F0D1E3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D5F-460F-805F-6B15F7F0D1E3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D5F-460F-805F-6B15F7F0D1E3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D5F-460F-805F-6B15F7F0D1E3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D5F-460F-805F-6B15F7F0D1E3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4D5F-460F-805F-6B15F7F0D1E3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4D5F-460F-805F-6B15F7F0D1E3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4D5F-460F-805F-6B15F7F0D1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Oblastní nemocnice Náchod</c:v>
                </c:pt>
                <c:pt idx="2">
                  <c:v>Nemocnice Děčín</c:v>
                </c:pt>
                <c:pt idx="3">
                  <c:v>Fakultní nemocnice Olomouc</c:v>
                </c:pt>
                <c:pt idx="4">
                  <c:v>Nemocnice Břeclav</c:v>
                </c:pt>
                <c:pt idx="5">
                  <c:v>Nemocnice Prostějov</c:v>
                </c:pt>
                <c:pt idx="6">
                  <c:v>Nemocnice Litoměřice</c:v>
                </c:pt>
                <c:pt idx="7">
                  <c:v>Nemocnice Vyškov</c:v>
                </c:pt>
                <c:pt idx="8">
                  <c:v>Krajská nemocnice T.Bati ve Zlíně</c:v>
                </c:pt>
                <c:pt idx="9">
                  <c:v>Fakultní nemocnice Brno</c:v>
                </c:pt>
                <c:pt idx="10">
                  <c:v>Nemocnice Na Homolce</c:v>
                </c:pt>
                <c:pt idx="11">
                  <c:v>Fakultní nemocnice Ostrava</c:v>
                </c:pt>
                <c:pt idx="12">
                  <c:v>Thomayerova nemocnice</c:v>
                </c:pt>
                <c:pt idx="13">
                  <c:v>Nemocnice Třinec</c:v>
                </c:pt>
                <c:pt idx="14">
                  <c:v>Nemocnice České Budějovice</c:v>
                </c:pt>
                <c:pt idx="15">
                  <c:v>Nemocnice Sokolov</c:v>
                </c:pt>
                <c:pt idx="16">
                  <c:v>Nemocnice Písek</c:v>
                </c:pt>
                <c:pt idx="17">
                  <c:v>Všeobecná fakultní nemocnice v Praze </c:v>
                </c:pt>
                <c:pt idx="18">
                  <c:v>Oblastní nemocnice Příbram</c:v>
                </c:pt>
                <c:pt idx="19">
                  <c:v>Nemocnice Česká Lípa</c:v>
                </c:pt>
                <c:pt idx="20">
                  <c:v>Nemocnice Teplice</c:v>
                </c:pt>
                <c:pt idx="21">
                  <c:v>Nemocnice Jindřichův Hradec</c:v>
                </c:pt>
                <c:pt idx="22">
                  <c:v>Oblastní nemocnice Kladno</c:v>
                </c:pt>
                <c:pt idx="23">
                  <c:v>Fakultní nemocnice Motol</c:v>
                </c:pt>
                <c:pt idx="24">
                  <c:v>Karvinská hornická nemocnice</c:v>
                </c:pt>
                <c:pt idx="25">
                  <c:v>Uherskohradišťská nemocnice</c:v>
                </c:pt>
                <c:pt idx="26">
                  <c:v>Czech Republic</c:v>
                </c:pt>
                <c:pt idx="27">
                  <c:v>Masarykova nemocnice v Ústí nad Labem</c:v>
                </c:pt>
                <c:pt idx="28">
                  <c:v>Nemocnice Blansko</c:v>
                </c:pt>
                <c:pt idx="29">
                  <c:v>Fakultní nemocnice Královské Vinohrady</c:v>
                </c:pt>
                <c:pt idx="30">
                  <c:v>Oblastní nemocnice Kolín</c:v>
                </c:pt>
                <c:pt idx="31">
                  <c:v>Fakultní nemocnice u sv. Anny v Brně</c:v>
                </c:pt>
                <c:pt idx="32">
                  <c:v>Nemocnice Chomutov</c:v>
                </c:pt>
                <c:pt idx="33">
                  <c:v>Nemocnice Jihlava</c:v>
                </c:pt>
                <c:pt idx="34">
                  <c:v>Vítkovická nemocnice</c:v>
                </c:pt>
                <c:pt idx="35">
                  <c:v>Ústřední vojenská nemocnice v Praze</c:v>
                </c:pt>
                <c:pt idx="36">
                  <c:v>Nemocnice Nové Město na Moravě</c:v>
                </c:pt>
                <c:pt idx="37">
                  <c:v>Klaudiánova nemocnice</c:v>
                </c:pt>
                <c:pt idx="38">
                  <c:v>Nemocnice Pardubického kraje</c:v>
                </c:pt>
                <c:pt idx="39">
                  <c:v>Krajská nemocnice Liberec</c:v>
                </c:pt>
                <c:pt idx="40">
                  <c:v>Karlovarská krajská nemocnice</c:v>
                </c:pt>
                <c:pt idx="41">
                  <c:v>Fakultní nemocnice Hradec Králové</c:v>
                </c:pt>
                <c:pt idx="42">
                  <c:v>Sdružené zdravotnické zařízení Krnov</c:v>
                </c:pt>
                <c:pt idx="43">
                  <c:v>Městská nemocnice Ostrava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1.23</c:v>
                </c:pt>
                <c:pt idx="9">
                  <c:v>1.27</c:v>
                </c:pt>
                <c:pt idx="10">
                  <c:v>1.37</c:v>
                </c:pt>
                <c:pt idx="11">
                  <c:v>1.39</c:v>
                </c:pt>
                <c:pt idx="12">
                  <c:v>1.41</c:v>
                </c:pt>
                <c:pt idx="13">
                  <c:v>1.67</c:v>
                </c:pt>
                <c:pt idx="14">
                  <c:v>1.96</c:v>
                </c:pt>
                <c:pt idx="15">
                  <c:v>2.17</c:v>
                </c:pt>
                <c:pt idx="16">
                  <c:v>2.2200000000000002</c:v>
                </c:pt>
                <c:pt idx="17">
                  <c:v>2.38</c:v>
                </c:pt>
                <c:pt idx="18">
                  <c:v>2.86</c:v>
                </c:pt>
                <c:pt idx="19">
                  <c:v>2.94</c:v>
                </c:pt>
                <c:pt idx="20">
                  <c:v>3.3</c:v>
                </c:pt>
                <c:pt idx="21">
                  <c:v>3.33</c:v>
                </c:pt>
                <c:pt idx="22">
                  <c:v>3.45</c:v>
                </c:pt>
                <c:pt idx="23">
                  <c:v>3.57</c:v>
                </c:pt>
                <c:pt idx="24">
                  <c:v>3.8</c:v>
                </c:pt>
                <c:pt idx="25">
                  <c:v>3.85</c:v>
                </c:pt>
                <c:pt idx="26">
                  <c:v>4.33</c:v>
                </c:pt>
                <c:pt idx="27">
                  <c:v>4.4000000000000004</c:v>
                </c:pt>
                <c:pt idx="28">
                  <c:v>5</c:v>
                </c:pt>
                <c:pt idx="29">
                  <c:v>5.45</c:v>
                </c:pt>
                <c:pt idx="30">
                  <c:v>5.56</c:v>
                </c:pt>
                <c:pt idx="31">
                  <c:v>5.68</c:v>
                </c:pt>
                <c:pt idx="32">
                  <c:v>5.88</c:v>
                </c:pt>
                <c:pt idx="33">
                  <c:v>6</c:v>
                </c:pt>
                <c:pt idx="34">
                  <c:v>6.52</c:v>
                </c:pt>
                <c:pt idx="35">
                  <c:v>6.52</c:v>
                </c:pt>
                <c:pt idx="36">
                  <c:v>7.5</c:v>
                </c:pt>
                <c:pt idx="37">
                  <c:v>7.55</c:v>
                </c:pt>
                <c:pt idx="38">
                  <c:v>7.69</c:v>
                </c:pt>
                <c:pt idx="39">
                  <c:v>8.33</c:v>
                </c:pt>
                <c:pt idx="40">
                  <c:v>8.51</c:v>
                </c:pt>
                <c:pt idx="41">
                  <c:v>11.88</c:v>
                </c:pt>
                <c:pt idx="42">
                  <c:v>13.79</c:v>
                </c:pt>
                <c:pt idx="4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4D5F-460F-805F-6B15F7F0D1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 nebo plánováno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58F-43DC-87AA-120F87DE64F2}"/>
              </c:ext>
            </c:extLst>
          </c:dPt>
          <c:cat>
            <c:strRef>
              <c:f>Sheet1!$A$2:$A$45</c:f>
              <c:strCache>
                <c:ptCount val="44"/>
                <c:pt idx="0">
                  <c:v>Všeobecná fakultní nemocnice v Praze </c:v>
                </c:pt>
                <c:pt idx="1">
                  <c:v>Nemocnice Vyškov</c:v>
                </c:pt>
                <c:pt idx="2">
                  <c:v>Nemocnice Na Homolce</c:v>
                </c:pt>
                <c:pt idx="3">
                  <c:v>Nemocnice Litoměřice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Nemocnice Blansko</c:v>
                </c:pt>
                <c:pt idx="7">
                  <c:v>Nemocnice Břeclav</c:v>
                </c:pt>
                <c:pt idx="8">
                  <c:v>Nemocnice Sokolov</c:v>
                </c:pt>
                <c:pt idx="9">
                  <c:v>Fakultní nemocnice Olomouc</c:v>
                </c:pt>
                <c:pt idx="10">
                  <c:v>Nemocnice Děčín</c:v>
                </c:pt>
                <c:pt idx="11">
                  <c:v>Nemocnice Písek</c:v>
                </c:pt>
                <c:pt idx="12">
                  <c:v>Nemocnice Česká Lípa</c:v>
                </c:pt>
                <c:pt idx="13">
                  <c:v>Karvinská hornická nemocnice</c:v>
                </c:pt>
                <c:pt idx="14">
                  <c:v>Nemocnice Třinec</c:v>
                </c:pt>
                <c:pt idx="15">
                  <c:v>Nemocnice Pardubického kraje</c:v>
                </c:pt>
                <c:pt idx="16">
                  <c:v>Fakultní nemocnice Brno</c:v>
                </c:pt>
                <c:pt idx="17">
                  <c:v>Krajská nemocnice Liberec</c:v>
                </c:pt>
                <c:pt idx="18">
                  <c:v>Klaudiánova nemocnice</c:v>
                </c:pt>
                <c:pt idx="19">
                  <c:v>Nemocnice Jihlava</c:v>
                </c:pt>
                <c:pt idx="20">
                  <c:v>Vítkovická nemocnice</c:v>
                </c:pt>
                <c:pt idx="21">
                  <c:v>Uherskohradišťská nemocnice</c:v>
                </c:pt>
                <c:pt idx="22">
                  <c:v>Czech Republic</c:v>
                </c:pt>
                <c:pt idx="23">
                  <c:v>Oblastní nemocnice Příbram</c:v>
                </c:pt>
                <c:pt idx="24">
                  <c:v>Městská nemocnice Ostrava</c:v>
                </c:pt>
                <c:pt idx="25">
                  <c:v>Fakultní nemocnice Ostrava</c:v>
                </c:pt>
                <c:pt idx="26">
                  <c:v>Fakultní nemocnice Plzeň</c:v>
                </c:pt>
                <c:pt idx="27">
                  <c:v>Oblastní nemocnice Náchod</c:v>
                </c:pt>
                <c:pt idx="28">
                  <c:v>Masarykova nemocnice v Ústí nad Labem</c:v>
                </c:pt>
                <c:pt idx="29">
                  <c:v>Fakultní nemocnice Hradec Králové</c:v>
                </c:pt>
                <c:pt idx="30">
                  <c:v>Nemocnice České Budějovice</c:v>
                </c:pt>
                <c:pt idx="31">
                  <c:v>Nemocnice Chomutov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Nemocnice Teplice</c:v>
                </c:pt>
                <c:pt idx="35">
                  <c:v>Nemocnice Nové Město na Moravě</c:v>
                </c:pt>
                <c:pt idx="36">
                  <c:v>Thomayerova nemocnice</c:v>
                </c:pt>
                <c:pt idx="37">
                  <c:v>Fakultní nemocnice Královské Vinohrady</c:v>
                </c:pt>
                <c:pt idx="38">
                  <c:v>Karlovarská krajská nemocnice</c:v>
                </c:pt>
                <c:pt idx="39">
                  <c:v>Fakultní nemocnice u sv. Anny v Brně</c:v>
                </c:pt>
                <c:pt idx="40">
                  <c:v>Fakultní nemocnice Motol</c:v>
                </c:pt>
                <c:pt idx="41">
                  <c:v>Nemocnice Jindřichův Hradec</c:v>
                </c:pt>
                <c:pt idx="42">
                  <c:v>Oblastní nemocnice Kladno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15.38</c:v>
                </c:pt>
                <c:pt idx="14">
                  <c:v>20</c:v>
                </c:pt>
                <c:pt idx="15">
                  <c:v>22.22</c:v>
                </c:pt>
                <c:pt idx="16">
                  <c:v>28.57</c:v>
                </c:pt>
                <c:pt idx="17">
                  <c:v>28.57</c:v>
                </c:pt>
                <c:pt idx="18">
                  <c:v>33.33</c:v>
                </c:pt>
                <c:pt idx="19">
                  <c:v>33.33</c:v>
                </c:pt>
                <c:pt idx="20">
                  <c:v>36.36</c:v>
                </c:pt>
                <c:pt idx="21">
                  <c:v>42.86</c:v>
                </c:pt>
                <c:pt idx="22">
                  <c:v>43.19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54.17</c:v>
                </c:pt>
                <c:pt idx="30">
                  <c:v>57.14</c:v>
                </c:pt>
                <c:pt idx="31">
                  <c:v>57.14</c:v>
                </c:pt>
                <c:pt idx="32">
                  <c:v>60</c:v>
                </c:pt>
                <c:pt idx="33">
                  <c:v>60</c:v>
                </c:pt>
                <c:pt idx="34">
                  <c:v>66.67</c:v>
                </c:pt>
                <c:pt idx="35">
                  <c:v>66.67</c:v>
                </c:pt>
                <c:pt idx="36">
                  <c:v>66.67</c:v>
                </c:pt>
                <c:pt idx="37">
                  <c:v>75</c:v>
                </c:pt>
                <c:pt idx="38">
                  <c:v>75</c:v>
                </c:pt>
                <c:pt idx="39">
                  <c:v>83.33</c:v>
                </c:pt>
                <c:pt idx="40">
                  <c:v>85.71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D58F-43DC-87AA-120F87DE64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58F-43DC-87AA-120F87DE64F2}"/>
              </c:ext>
            </c:extLst>
          </c:dPt>
          <c:cat>
            <c:strRef>
              <c:f>Sheet1!$A$2:$A$45</c:f>
              <c:strCache>
                <c:ptCount val="44"/>
                <c:pt idx="0">
                  <c:v>Všeobecná fakultní nemocnice v Praze </c:v>
                </c:pt>
                <c:pt idx="1">
                  <c:v>Nemocnice Vyškov</c:v>
                </c:pt>
                <c:pt idx="2">
                  <c:v>Nemocnice Na Homolce</c:v>
                </c:pt>
                <c:pt idx="3">
                  <c:v>Nemocnice Litoměřice</c:v>
                </c:pt>
                <c:pt idx="4">
                  <c:v>Nemocnice Prostějov</c:v>
                </c:pt>
                <c:pt idx="5">
                  <c:v>Krajská nemocnice T.Bati ve Zlíně</c:v>
                </c:pt>
                <c:pt idx="6">
                  <c:v>Nemocnice Blansko</c:v>
                </c:pt>
                <c:pt idx="7">
                  <c:v>Nemocnice Břeclav</c:v>
                </c:pt>
                <c:pt idx="8">
                  <c:v>Nemocnice Sokolov</c:v>
                </c:pt>
                <c:pt idx="9">
                  <c:v>Fakultní nemocnice Olomouc</c:v>
                </c:pt>
                <c:pt idx="10">
                  <c:v>Nemocnice Děčín</c:v>
                </c:pt>
                <c:pt idx="11">
                  <c:v>Nemocnice Písek</c:v>
                </c:pt>
                <c:pt idx="12">
                  <c:v>Nemocnice Česká Lípa</c:v>
                </c:pt>
                <c:pt idx="13">
                  <c:v>Karvinská hornická nemocnice</c:v>
                </c:pt>
                <c:pt idx="14">
                  <c:v>Nemocnice Třinec</c:v>
                </c:pt>
                <c:pt idx="15">
                  <c:v>Nemocnice Pardubického kraje</c:v>
                </c:pt>
                <c:pt idx="16">
                  <c:v>Fakultní nemocnice Brno</c:v>
                </c:pt>
                <c:pt idx="17">
                  <c:v>Krajská nemocnice Liberec</c:v>
                </c:pt>
                <c:pt idx="18">
                  <c:v>Klaudiánova nemocnice</c:v>
                </c:pt>
                <c:pt idx="19">
                  <c:v>Nemocnice Jihlava</c:v>
                </c:pt>
                <c:pt idx="20">
                  <c:v>Vítkovická nemocnice</c:v>
                </c:pt>
                <c:pt idx="21">
                  <c:v>Uherskohradišťská nemocnice</c:v>
                </c:pt>
                <c:pt idx="22">
                  <c:v>Czech Republic</c:v>
                </c:pt>
                <c:pt idx="23">
                  <c:v>Oblastní nemocnice Příbram</c:v>
                </c:pt>
                <c:pt idx="24">
                  <c:v>Městská nemocnice Ostrava</c:v>
                </c:pt>
                <c:pt idx="25">
                  <c:v>Fakultní nemocnice Ostrava</c:v>
                </c:pt>
                <c:pt idx="26">
                  <c:v>Fakultní nemocnice Plzeň</c:v>
                </c:pt>
                <c:pt idx="27">
                  <c:v>Oblastní nemocnice Náchod</c:v>
                </c:pt>
                <c:pt idx="28">
                  <c:v>Masarykova nemocnice v Ústí nad Labem</c:v>
                </c:pt>
                <c:pt idx="29">
                  <c:v>Fakultní nemocnice Hradec Králové</c:v>
                </c:pt>
                <c:pt idx="30">
                  <c:v>Nemocnice České Budějovice</c:v>
                </c:pt>
                <c:pt idx="31">
                  <c:v>Nemocnice Chomutov</c:v>
                </c:pt>
                <c:pt idx="32">
                  <c:v>Ústřední vojenská nemocnice v Praze</c:v>
                </c:pt>
                <c:pt idx="33">
                  <c:v>Oblastní nemocnice Kolín</c:v>
                </c:pt>
                <c:pt idx="34">
                  <c:v>Nemocnice Teplice</c:v>
                </c:pt>
                <c:pt idx="35">
                  <c:v>Nemocnice Nové Město na Moravě</c:v>
                </c:pt>
                <c:pt idx="36">
                  <c:v>Thomayerova nemocnice</c:v>
                </c:pt>
                <c:pt idx="37">
                  <c:v>Fakultní nemocnice Královské Vinohrady</c:v>
                </c:pt>
                <c:pt idx="38">
                  <c:v>Karlovarská krajská nemocnice</c:v>
                </c:pt>
                <c:pt idx="39">
                  <c:v>Fakultní nemocnice u sv. Anny v Brně</c:v>
                </c:pt>
                <c:pt idx="40">
                  <c:v>Fakultní nemocnice Motol</c:v>
                </c:pt>
                <c:pt idx="41">
                  <c:v>Nemocnice Jindřichův Hradec</c:v>
                </c:pt>
                <c:pt idx="42">
                  <c:v>Oblastní nemocnice Kladno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14.29</c:v>
                </c:pt>
                <c:pt idx="12">
                  <c:v>14.29</c:v>
                </c:pt>
                <c:pt idx="13">
                  <c:v>7.69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1.56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33.33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D58F-43DC-87AA-120F87DE6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D738-41F0-8531-DD3A5BA9BF44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D738-41F0-8531-DD3A5BA9BF44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D738-41F0-8531-DD3A5BA9BF44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D738-41F0-8531-DD3A5BA9BF44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D738-41F0-8531-DD3A5BA9BF44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D738-41F0-8531-DD3A5BA9BF44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D738-41F0-8531-DD3A5BA9BF44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D738-41F0-8531-DD3A5BA9BF44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D738-41F0-8531-DD3A5BA9BF44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D738-41F0-8531-DD3A5BA9BF44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D738-41F0-8531-DD3A5BA9BF44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D738-41F0-8531-DD3A5BA9BF44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D738-41F0-8531-DD3A5BA9BF44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D738-41F0-8531-DD3A5BA9BF44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D738-41F0-8531-DD3A5BA9BF44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D738-41F0-8531-DD3A5BA9BF44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D738-41F0-8531-DD3A5BA9BF44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D738-41F0-8531-DD3A5BA9BF44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D738-41F0-8531-DD3A5BA9BF44}"/>
              </c:ext>
            </c:extLst>
          </c:dPt>
          <c:dPt>
            <c:idx val="1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7-D738-41F0-8531-DD3A5BA9BF44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D738-41F0-8531-DD3A5BA9BF44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D738-41F0-8531-DD3A5BA9BF44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D738-41F0-8531-DD3A5BA9BF44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D738-41F0-8531-DD3A5BA9BF44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D738-41F0-8531-DD3A5BA9BF44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D738-41F0-8531-DD3A5BA9BF44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D738-41F0-8531-DD3A5BA9BF44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D738-41F0-8531-DD3A5BA9BF44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D738-41F0-8531-DD3A5BA9BF44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D738-41F0-8531-DD3A5BA9BF44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D738-41F0-8531-DD3A5BA9BF44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D738-41F0-8531-DD3A5BA9BF44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D738-41F0-8531-DD3A5BA9BF44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D738-41F0-8531-DD3A5BA9BF44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D738-41F0-8531-DD3A5BA9BF44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D738-41F0-8531-DD3A5BA9BF44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D738-41F0-8531-DD3A5BA9BF44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D738-41F0-8531-DD3A5BA9BF44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D738-41F0-8531-DD3A5BA9BF44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D738-41F0-8531-DD3A5BA9BF44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D738-41F0-8531-DD3A5BA9BF44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D738-41F0-8531-DD3A5BA9BF44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D738-41F0-8531-DD3A5BA9BF44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D738-41F0-8531-DD3A5BA9BF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Litoměřice</c:v>
                </c:pt>
                <c:pt idx="1">
                  <c:v>Ústřední vojenská nemocnice v Praze</c:v>
                </c:pt>
                <c:pt idx="2">
                  <c:v>Fakultní nemocnice Motol</c:v>
                </c:pt>
                <c:pt idx="3">
                  <c:v>Oblastní nemocnice Náchod</c:v>
                </c:pt>
                <c:pt idx="4">
                  <c:v>Masarykova nemocnice v Ústí nad Labem</c:v>
                </c:pt>
                <c:pt idx="5">
                  <c:v>Fakultní nemocnice Královské Vinohrady</c:v>
                </c:pt>
                <c:pt idx="6">
                  <c:v>Fakultní nemocnice Brno</c:v>
                </c:pt>
                <c:pt idx="7">
                  <c:v>Nemocnice Děčín</c:v>
                </c:pt>
                <c:pt idx="8">
                  <c:v>Fakultní nemocnice Ostrava</c:v>
                </c:pt>
                <c:pt idx="9">
                  <c:v>Oblastní nemocnice Kolín</c:v>
                </c:pt>
                <c:pt idx="10">
                  <c:v>Oblastní nemocnice Kladno</c:v>
                </c:pt>
                <c:pt idx="11">
                  <c:v>Thomayerova nemocnice</c:v>
                </c:pt>
                <c:pt idx="12">
                  <c:v>Fakultní nemocnice Hradec Králové</c:v>
                </c:pt>
                <c:pt idx="13">
                  <c:v>Nemocnice Sokolov</c:v>
                </c:pt>
                <c:pt idx="14">
                  <c:v>Klaudiánova nemocnice</c:v>
                </c:pt>
                <c:pt idx="15">
                  <c:v>Nemocnice Jihlava</c:v>
                </c:pt>
                <c:pt idx="16">
                  <c:v>Krajská nemocnice Liberec</c:v>
                </c:pt>
                <c:pt idx="17">
                  <c:v>Fakultní nemocnice u sv. Anny v Brně</c:v>
                </c:pt>
                <c:pt idx="18">
                  <c:v>Nemocnice Prostějov</c:v>
                </c:pt>
                <c:pt idx="19">
                  <c:v>Czech Republic</c:v>
                </c:pt>
                <c:pt idx="20">
                  <c:v>Nemocnice Chomutov</c:v>
                </c:pt>
                <c:pt idx="21">
                  <c:v>Karlovarská krajská nemocnice</c:v>
                </c:pt>
                <c:pt idx="22">
                  <c:v>Všeobecná fakultní nemocnice v Praze </c:v>
                </c:pt>
                <c:pt idx="23">
                  <c:v>Sdružené zdravotnické zařízení Krnov</c:v>
                </c:pt>
                <c:pt idx="24">
                  <c:v>Oblastní nemocnice Příbram</c:v>
                </c:pt>
                <c:pt idx="25">
                  <c:v>Nemocnice Na Homolce</c:v>
                </c:pt>
                <c:pt idx="26">
                  <c:v>Nemocnice Třinec</c:v>
                </c:pt>
                <c:pt idx="27">
                  <c:v>Nemocnice Břeclav</c:v>
                </c:pt>
                <c:pt idx="28">
                  <c:v>Fakultní nemocnice Olomouc</c:v>
                </c:pt>
                <c:pt idx="29">
                  <c:v>Nemocnice České Budějovice</c:v>
                </c:pt>
                <c:pt idx="30">
                  <c:v>Městská nemocnice Ostrava</c:v>
                </c:pt>
                <c:pt idx="31">
                  <c:v>Nemocnice Jindřichův Hradec</c:v>
                </c:pt>
                <c:pt idx="32">
                  <c:v>Nemocnice Písek</c:v>
                </c:pt>
                <c:pt idx="33">
                  <c:v>Nemocnice Pardubického kraje</c:v>
                </c:pt>
                <c:pt idx="34">
                  <c:v>Karvinská hornická nemocnice</c:v>
                </c:pt>
                <c:pt idx="35">
                  <c:v>Nemocnice Blansko</c:v>
                </c:pt>
                <c:pt idx="36">
                  <c:v>Uherskohradišťská nemocnice</c:v>
                </c:pt>
                <c:pt idx="37">
                  <c:v>Fakultní nemocnice Plzeň</c:v>
                </c:pt>
                <c:pt idx="38">
                  <c:v>Vítkovická nemocnice</c:v>
                </c:pt>
                <c:pt idx="39">
                  <c:v>Nemocnice Nové Město na Moravě</c:v>
                </c:pt>
                <c:pt idx="40">
                  <c:v>Nemocnice Vyškov</c:v>
                </c:pt>
                <c:pt idx="41">
                  <c:v>Krajská nemocnice T.Bati ve Zlíně</c:v>
                </c:pt>
                <c:pt idx="42">
                  <c:v>Nemocnice Teplice</c:v>
                </c:pt>
                <c:pt idx="43">
                  <c:v>Nemocnice Česká Lípa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57.14</c:v>
                </c:pt>
                <c:pt idx="1">
                  <c:v>66.67</c:v>
                </c:pt>
                <c:pt idx="2">
                  <c:v>68.489999999999995</c:v>
                </c:pt>
                <c:pt idx="3">
                  <c:v>71.11</c:v>
                </c:pt>
                <c:pt idx="4">
                  <c:v>72.73</c:v>
                </c:pt>
                <c:pt idx="5">
                  <c:v>73.33</c:v>
                </c:pt>
                <c:pt idx="6">
                  <c:v>73.33</c:v>
                </c:pt>
                <c:pt idx="7">
                  <c:v>73.680000000000007</c:v>
                </c:pt>
                <c:pt idx="8">
                  <c:v>73.77</c:v>
                </c:pt>
                <c:pt idx="9">
                  <c:v>75.36</c:v>
                </c:pt>
                <c:pt idx="10">
                  <c:v>75.760000000000005</c:v>
                </c:pt>
                <c:pt idx="11">
                  <c:v>77.33</c:v>
                </c:pt>
                <c:pt idx="12">
                  <c:v>77.78</c:v>
                </c:pt>
                <c:pt idx="13">
                  <c:v>78.72</c:v>
                </c:pt>
                <c:pt idx="14">
                  <c:v>78.849999999999994</c:v>
                </c:pt>
                <c:pt idx="15">
                  <c:v>80</c:v>
                </c:pt>
                <c:pt idx="16">
                  <c:v>80.28</c:v>
                </c:pt>
                <c:pt idx="17">
                  <c:v>80.459999999999994</c:v>
                </c:pt>
                <c:pt idx="18">
                  <c:v>81.58</c:v>
                </c:pt>
                <c:pt idx="19">
                  <c:v>82.5</c:v>
                </c:pt>
                <c:pt idx="20">
                  <c:v>82.93</c:v>
                </c:pt>
                <c:pt idx="21">
                  <c:v>82.93</c:v>
                </c:pt>
                <c:pt idx="22">
                  <c:v>82.98</c:v>
                </c:pt>
                <c:pt idx="23">
                  <c:v>83.33</c:v>
                </c:pt>
                <c:pt idx="24">
                  <c:v>83.78</c:v>
                </c:pt>
                <c:pt idx="25">
                  <c:v>84.21</c:v>
                </c:pt>
                <c:pt idx="26">
                  <c:v>85</c:v>
                </c:pt>
                <c:pt idx="27">
                  <c:v>86.49</c:v>
                </c:pt>
                <c:pt idx="28">
                  <c:v>86.67</c:v>
                </c:pt>
                <c:pt idx="29">
                  <c:v>86.83</c:v>
                </c:pt>
                <c:pt idx="30">
                  <c:v>88.75</c:v>
                </c:pt>
                <c:pt idx="31">
                  <c:v>88.89</c:v>
                </c:pt>
                <c:pt idx="32">
                  <c:v>88.89</c:v>
                </c:pt>
                <c:pt idx="33">
                  <c:v>88.89</c:v>
                </c:pt>
                <c:pt idx="34">
                  <c:v>89.02</c:v>
                </c:pt>
                <c:pt idx="35">
                  <c:v>90</c:v>
                </c:pt>
                <c:pt idx="36">
                  <c:v>91.04</c:v>
                </c:pt>
                <c:pt idx="37">
                  <c:v>91.89</c:v>
                </c:pt>
                <c:pt idx="38">
                  <c:v>92.13</c:v>
                </c:pt>
                <c:pt idx="39">
                  <c:v>92.68</c:v>
                </c:pt>
                <c:pt idx="40">
                  <c:v>93.94</c:v>
                </c:pt>
                <c:pt idx="41">
                  <c:v>94.19</c:v>
                </c:pt>
                <c:pt idx="42">
                  <c:v>96.15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D738-41F0-8531-DD3A5BA9B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pacientů s předepsanými statiny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patients prescribed statins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1B92-4145-AB17-B742DD8D1219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1B92-4145-AB17-B742DD8D1219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B92-4145-AB17-B742DD8D12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78.930000000000007</c:v>
                </c:pt>
                <c:pt idx="1">
                  <c:v>78.739999999999995</c:v>
                </c:pt>
                <c:pt idx="2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92-4145-AB17-B742DD8D1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400">
                <a:solidFill>
                  <a:srgbClr val="595959"/>
                </a:solidFill>
                <a:latin typeface="Century Gothic"/>
              </a:defRPr>
            </a:pPr>
            <a:r>
              <a:rPr lang="en-US"/>
              <a:t>% pacientů s předepsanými antihypertenzívy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prescribed antihypertensives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7479-499B-B341-2E102060F8EA}"/>
              </c:ext>
            </c:extLst>
          </c:dPt>
          <c:dPt>
            <c:idx val="1"/>
            <c:invertIfNegative val="1"/>
            <c:bubble3D val="0"/>
            <c:spPr>
              <a:solidFill>
                <a:srgbClr val="ED9131"/>
              </a:solidFill>
            </c:spPr>
            <c:extLst>
              <c:ext xmlns:c16="http://schemas.microsoft.com/office/drawing/2014/chart" uri="{C3380CC4-5D6E-409C-BE32-E72D297353CC}">
                <c16:uniqueId val="{00000003-7479-499B-B341-2E102060F8EA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479-499B-B341-2E102060F8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81.459999999999994</c:v>
                </c:pt>
                <c:pt idx="1">
                  <c:v>82.54</c:v>
                </c:pt>
                <c:pt idx="2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79-499B-B341-2E102060F8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90"/>
          <c:min val="0"/>
        </c:scaling>
        <c:delete val="1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F37-4D63-AEB2-DEF04047351D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Nemocnice Litoměřice</c:v>
                </c:pt>
                <c:pt idx="2">
                  <c:v>Nemocnice Sokolov</c:v>
                </c:pt>
                <c:pt idx="3">
                  <c:v>Nemocnice Děčín</c:v>
                </c:pt>
                <c:pt idx="4">
                  <c:v>Sdružené zdravotnické zařízení Krnov</c:v>
                </c:pt>
                <c:pt idx="5">
                  <c:v>Nemocnice Vyškov</c:v>
                </c:pt>
                <c:pt idx="6">
                  <c:v>Nemocnice Jindřichův Hradec</c:v>
                </c:pt>
                <c:pt idx="7">
                  <c:v>Masarykova nemocnice v Ústí nad Labem</c:v>
                </c:pt>
                <c:pt idx="8">
                  <c:v>Fakultní nemocnice Olomouc</c:v>
                </c:pt>
                <c:pt idx="9">
                  <c:v>Nemocnice Písek</c:v>
                </c:pt>
                <c:pt idx="10">
                  <c:v>Nemocnice Chomutov</c:v>
                </c:pt>
                <c:pt idx="11">
                  <c:v>Fakultní nemocnice Motol</c:v>
                </c:pt>
                <c:pt idx="12">
                  <c:v>Nemocnice Teplice</c:v>
                </c:pt>
                <c:pt idx="13">
                  <c:v>Oblastní nemocnice Náchod</c:v>
                </c:pt>
                <c:pt idx="14">
                  <c:v>Oblastní nemocnice Kolín</c:v>
                </c:pt>
                <c:pt idx="15">
                  <c:v>Městská nemocnice Ostrava</c:v>
                </c:pt>
                <c:pt idx="16">
                  <c:v>Nemocnice Nové Město na Moravě</c:v>
                </c:pt>
                <c:pt idx="17">
                  <c:v>Nemocnice České Budějovice</c:v>
                </c:pt>
                <c:pt idx="18">
                  <c:v>Klaudiánova nemocnice</c:v>
                </c:pt>
                <c:pt idx="19">
                  <c:v>Fakultní nemocnice u sv. Anny v Brně</c:v>
                </c:pt>
                <c:pt idx="20">
                  <c:v>Nemocnice Blansko</c:v>
                </c:pt>
                <c:pt idx="21">
                  <c:v>Karvinská hornická nemocnice</c:v>
                </c:pt>
                <c:pt idx="22">
                  <c:v>Czech Republic</c:v>
                </c:pt>
                <c:pt idx="23">
                  <c:v>Nemocnice Jihlava</c:v>
                </c:pt>
                <c:pt idx="24">
                  <c:v>Uherskohradišťská nemocnice</c:v>
                </c:pt>
                <c:pt idx="25">
                  <c:v>Fakultní nemocnice Hradec Králové</c:v>
                </c:pt>
                <c:pt idx="26">
                  <c:v>Krajská nemocnice Liberec</c:v>
                </c:pt>
                <c:pt idx="27">
                  <c:v>Fakultní nemocnice Ostrava</c:v>
                </c:pt>
                <c:pt idx="28">
                  <c:v>Thomayerova nemocnice</c:v>
                </c:pt>
                <c:pt idx="29">
                  <c:v>Nemocnice Třinec</c:v>
                </c:pt>
                <c:pt idx="30">
                  <c:v>Nemocnice Česká Lípa</c:v>
                </c:pt>
                <c:pt idx="31">
                  <c:v>Fakultní nemocnice Královské Vinohrady</c:v>
                </c:pt>
                <c:pt idx="32">
                  <c:v>Nemocnice Pardubického kraje</c:v>
                </c:pt>
                <c:pt idx="33">
                  <c:v>Oblastní nemocnice Kladno</c:v>
                </c:pt>
                <c:pt idx="34">
                  <c:v>Vítkovická nemocnice</c:v>
                </c:pt>
                <c:pt idx="35">
                  <c:v>Všeobecná fakultní nemocnice v Praze </c:v>
                </c:pt>
                <c:pt idx="36">
                  <c:v>Fakultní nemocnice Brno</c:v>
                </c:pt>
                <c:pt idx="37">
                  <c:v>Nemocnice Na Homolce</c:v>
                </c:pt>
                <c:pt idx="38">
                  <c:v>Nemocnice Prostějov</c:v>
                </c:pt>
                <c:pt idx="39">
                  <c:v>Krajská nemocnice T.Bati ve Zlíně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  <c:pt idx="42">
                  <c:v>Oblastní nemocnice Příbram</c:v>
                </c:pt>
                <c:pt idx="43">
                  <c:v>Nemocnice Břeclav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26.83</c:v>
                </c:pt>
                <c:pt idx="1">
                  <c:v>32.76</c:v>
                </c:pt>
                <c:pt idx="2">
                  <c:v>36.54</c:v>
                </c:pt>
                <c:pt idx="3">
                  <c:v>36.67</c:v>
                </c:pt>
                <c:pt idx="4">
                  <c:v>36.67</c:v>
                </c:pt>
                <c:pt idx="5">
                  <c:v>36.840000000000003</c:v>
                </c:pt>
                <c:pt idx="6">
                  <c:v>38.24</c:v>
                </c:pt>
                <c:pt idx="7">
                  <c:v>38.380000000000003</c:v>
                </c:pt>
                <c:pt idx="8">
                  <c:v>38.71</c:v>
                </c:pt>
                <c:pt idx="9">
                  <c:v>39.22</c:v>
                </c:pt>
                <c:pt idx="10">
                  <c:v>40.86</c:v>
                </c:pt>
                <c:pt idx="11">
                  <c:v>42.55</c:v>
                </c:pt>
                <c:pt idx="12">
                  <c:v>42.86</c:v>
                </c:pt>
                <c:pt idx="13">
                  <c:v>43.14</c:v>
                </c:pt>
                <c:pt idx="14">
                  <c:v>43.37</c:v>
                </c:pt>
                <c:pt idx="15">
                  <c:v>43.48</c:v>
                </c:pt>
                <c:pt idx="16">
                  <c:v>44.44</c:v>
                </c:pt>
                <c:pt idx="17">
                  <c:v>44.62</c:v>
                </c:pt>
                <c:pt idx="18">
                  <c:v>45</c:v>
                </c:pt>
                <c:pt idx="19">
                  <c:v>45.45</c:v>
                </c:pt>
                <c:pt idx="20">
                  <c:v>45.65</c:v>
                </c:pt>
                <c:pt idx="21">
                  <c:v>45.98</c:v>
                </c:pt>
                <c:pt idx="22">
                  <c:v>47.38</c:v>
                </c:pt>
                <c:pt idx="23">
                  <c:v>47.54</c:v>
                </c:pt>
                <c:pt idx="24">
                  <c:v>48.1</c:v>
                </c:pt>
                <c:pt idx="25">
                  <c:v>48.18</c:v>
                </c:pt>
                <c:pt idx="26">
                  <c:v>48.78</c:v>
                </c:pt>
                <c:pt idx="27">
                  <c:v>49.46</c:v>
                </c:pt>
                <c:pt idx="28">
                  <c:v>50.59</c:v>
                </c:pt>
                <c:pt idx="29">
                  <c:v>52.11</c:v>
                </c:pt>
                <c:pt idx="30">
                  <c:v>52.5</c:v>
                </c:pt>
                <c:pt idx="31">
                  <c:v>52.86</c:v>
                </c:pt>
                <c:pt idx="32">
                  <c:v>53.49</c:v>
                </c:pt>
                <c:pt idx="33">
                  <c:v>54.29</c:v>
                </c:pt>
                <c:pt idx="34">
                  <c:v>54.29</c:v>
                </c:pt>
                <c:pt idx="35">
                  <c:v>54.55</c:v>
                </c:pt>
                <c:pt idx="36">
                  <c:v>55.67</c:v>
                </c:pt>
                <c:pt idx="37">
                  <c:v>56.32</c:v>
                </c:pt>
                <c:pt idx="38">
                  <c:v>57.45</c:v>
                </c:pt>
                <c:pt idx="39">
                  <c:v>57.89</c:v>
                </c:pt>
                <c:pt idx="40">
                  <c:v>58.06</c:v>
                </c:pt>
                <c:pt idx="41">
                  <c:v>59.18</c:v>
                </c:pt>
                <c:pt idx="42">
                  <c:v>59.52</c:v>
                </c:pt>
                <c:pt idx="43">
                  <c:v>61.22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F37-4D63-AEB2-DEF040473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F37-4D63-AEB2-DEF04047351D}"/>
              </c:ext>
            </c:extLst>
          </c:dPt>
          <c:cat>
            <c:strRef>
              <c:f>Sheet1!$A$2:$A$45</c:f>
              <c:strCache>
                <c:ptCount val="44"/>
                <c:pt idx="0">
                  <c:v>Fakultní nemocnice Plzeň</c:v>
                </c:pt>
                <c:pt idx="1">
                  <c:v>Nemocnice Litoměřice</c:v>
                </c:pt>
                <c:pt idx="2">
                  <c:v>Nemocnice Sokolov</c:v>
                </c:pt>
                <c:pt idx="3">
                  <c:v>Nemocnice Děčín</c:v>
                </c:pt>
                <c:pt idx="4">
                  <c:v>Sdružené zdravotnické zařízení Krnov</c:v>
                </c:pt>
                <c:pt idx="5">
                  <c:v>Nemocnice Vyškov</c:v>
                </c:pt>
                <c:pt idx="6">
                  <c:v>Nemocnice Jindřichův Hradec</c:v>
                </c:pt>
                <c:pt idx="7">
                  <c:v>Masarykova nemocnice v Ústí nad Labem</c:v>
                </c:pt>
                <c:pt idx="8">
                  <c:v>Fakultní nemocnice Olomouc</c:v>
                </c:pt>
                <c:pt idx="9">
                  <c:v>Nemocnice Písek</c:v>
                </c:pt>
                <c:pt idx="10">
                  <c:v>Nemocnice Chomutov</c:v>
                </c:pt>
                <c:pt idx="11">
                  <c:v>Fakultní nemocnice Motol</c:v>
                </c:pt>
                <c:pt idx="12">
                  <c:v>Nemocnice Teplice</c:v>
                </c:pt>
                <c:pt idx="13">
                  <c:v>Oblastní nemocnice Náchod</c:v>
                </c:pt>
                <c:pt idx="14">
                  <c:v>Oblastní nemocnice Kolín</c:v>
                </c:pt>
                <c:pt idx="15">
                  <c:v>Městská nemocnice Ostrava</c:v>
                </c:pt>
                <c:pt idx="16">
                  <c:v>Nemocnice Nové Město na Moravě</c:v>
                </c:pt>
                <c:pt idx="17">
                  <c:v>Nemocnice České Budějovice</c:v>
                </c:pt>
                <c:pt idx="18">
                  <c:v>Klaudiánova nemocnice</c:v>
                </c:pt>
                <c:pt idx="19">
                  <c:v>Fakultní nemocnice u sv. Anny v Brně</c:v>
                </c:pt>
                <c:pt idx="20">
                  <c:v>Nemocnice Blansko</c:v>
                </c:pt>
                <c:pt idx="21">
                  <c:v>Karvinská hornická nemocnice</c:v>
                </c:pt>
                <c:pt idx="22">
                  <c:v>Czech Republic</c:v>
                </c:pt>
                <c:pt idx="23">
                  <c:v>Nemocnice Jihlava</c:v>
                </c:pt>
                <c:pt idx="24">
                  <c:v>Uherskohradišťská nemocnice</c:v>
                </c:pt>
                <c:pt idx="25">
                  <c:v>Fakultní nemocnice Hradec Králové</c:v>
                </c:pt>
                <c:pt idx="26">
                  <c:v>Krajská nemocnice Liberec</c:v>
                </c:pt>
                <c:pt idx="27">
                  <c:v>Fakultní nemocnice Ostrava</c:v>
                </c:pt>
                <c:pt idx="28">
                  <c:v>Thomayerova nemocnice</c:v>
                </c:pt>
                <c:pt idx="29">
                  <c:v>Nemocnice Třinec</c:v>
                </c:pt>
                <c:pt idx="30">
                  <c:v>Nemocnice Česká Lípa</c:v>
                </c:pt>
                <c:pt idx="31">
                  <c:v>Fakultní nemocnice Královské Vinohrady</c:v>
                </c:pt>
                <c:pt idx="32">
                  <c:v>Nemocnice Pardubického kraje</c:v>
                </c:pt>
                <c:pt idx="33">
                  <c:v>Oblastní nemocnice Kladno</c:v>
                </c:pt>
                <c:pt idx="34">
                  <c:v>Vítkovická nemocnice</c:v>
                </c:pt>
                <c:pt idx="35">
                  <c:v>Všeobecná fakultní nemocnice v Praze </c:v>
                </c:pt>
                <c:pt idx="36">
                  <c:v>Fakultní nemocnice Brno</c:v>
                </c:pt>
                <c:pt idx="37">
                  <c:v>Nemocnice Na Homolce</c:v>
                </c:pt>
                <c:pt idx="38">
                  <c:v>Nemocnice Prostějov</c:v>
                </c:pt>
                <c:pt idx="39">
                  <c:v>Krajská nemocnice T.Bati ve Zlíně</c:v>
                </c:pt>
                <c:pt idx="40">
                  <c:v>Ústřední vojenská nemocnice v Praze</c:v>
                </c:pt>
                <c:pt idx="41">
                  <c:v>Karlovarská krajská nemocnice</c:v>
                </c:pt>
                <c:pt idx="42">
                  <c:v>Oblastní nemocnice Příbram</c:v>
                </c:pt>
                <c:pt idx="43">
                  <c:v>Nemocnice Břeclav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73.17</c:v>
                </c:pt>
                <c:pt idx="1">
                  <c:v>67.239999999999995</c:v>
                </c:pt>
                <c:pt idx="2">
                  <c:v>63.46</c:v>
                </c:pt>
                <c:pt idx="3">
                  <c:v>63.33</c:v>
                </c:pt>
                <c:pt idx="4">
                  <c:v>63.33</c:v>
                </c:pt>
                <c:pt idx="5">
                  <c:v>63.16</c:v>
                </c:pt>
                <c:pt idx="6">
                  <c:v>61.76</c:v>
                </c:pt>
                <c:pt idx="7">
                  <c:v>61.62</c:v>
                </c:pt>
                <c:pt idx="8">
                  <c:v>61.29</c:v>
                </c:pt>
                <c:pt idx="9">
                  <c:v>60.78</c:v>
                </c:pt>
                <c:pt idx="10">
                  <c:v>59.14</c:v>
                </c:pt>
                <c:pt idx="11">
                  <c:v>57.45</c:v>
                </c:pt>
                <c:pt idx="12">
                  <c:v>57.14</c:v>
                </c:pt>
                <c:pt idx="13">
                  <c:v>56.86</c:v>
                </c:pt>
                <c:pt idx="14">
                  <c:v>56.63</c:v>
                </c:pt>
                <c:pt idx="15">
                  <c:v>56.52</c:v>
                </c:pt>
                <c:pt idx="16">
                  <c:v>55.56</c:v>
                </c:pt>
                <c:pt idx="17">
                  <c:v>55.38</c:v>
                </c:pt>
                <c:pt idx="18">
                  <c:v>55</c:v>
                </c:pt>
                <c:pt idx="19">
                  <c:v>54.55</c:v>
                </c:pt>
                <c:pt idx="20">
                  <c:v>54.35</c:v>
                </c:pt>
                <c:pt idx="21">
                  <c:v>54.02</c:v>
                </c:pt>
                <c:pt idx="22">
                  <c:v>52.62</c:v>
                </c:pt>
                <c:pt idx="23">
                  <c:v>52.46</c:v>
                </c:pt>
                <c:pt idx="24">
                  <c:v>51.9</c:v>
                </c:pt>
                <c:pt idx="25">
                  <c:v>51.82</c:v>
                </c:pt>
                <c:pt idx="26">
                  <c:v>51.22</c:v>
                </c:pt>
                <c:pt idx="27">
                  <c:v>50.54</c:v>
                </c:pt>
                <c:pt idx="28">
                  <c:v>49.41</c:v>
                </c:pt>
                <c:pt idx="29">
                  <c:v>47.89</c:v>
                </c:pt>
                <c:pt idx="30">
                  <c:v>47.5</c:v>
                </c:pt>
                <c:pt idx="31">
                  <c:v>47.14</c:v>
                </c:pt>
                <c:pt idx="32">
                  <c:v>46.51</c:v>
                </c:pt>
                <c:pt idx="33">
                  <c:v>45.71</c:v>
                </c:pt>
                <c:pt idx="34">
                  <c:v>45.71</c:v>
                </c:pt>
                <c:pt idx="35">
                  <c:v>45.45</c:v>
                </c:pt>
                <c:pt idx="36">
                  <c:v>44.33</c:v>
                </c:pt>
                <c:pt idx="37">
                  <c:v>43.68</c:v>
                </c:pt>
                <c:pt idx="38">
                  <c:v>42.55</c:v>
                </c:pt>
                <c:pt idx="39">
                  <c:v>42.11</c:v>
                </c:pt>
                <c:pt idx="40">
                  <c:v>41.94</c:v>
                </c:pt>
                <c:pt idx="41">
                  <c:v>40.82</c:v>
                </c:pt>
                <c:pt idx="42">
                  <c:v>40.479999999999997</c:v>
                </c:pt>
                <c:pt idx="43">
                  <c:v>38.78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F37-4D63-AEB2-DEF040473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smoking cessation program - Yes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9E21-4F81-BB9A-E6DC06CF560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9E21-4F81-BB9A-E6DC06CF560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9E21-4F81-BB9A-E6DC06CF560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9E21-4F81-BB9A-E6DC06CF560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9E21-4F81-BB9A-E6DC06CF560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9E21-4F81-BB9A-E6DC06CF560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9E21-4F81-BB9A-E6DC06CF560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9E21-4F81-BB9A-E6DC06CF560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9E21-4F81-BB9A-E6DC06CF560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9E21-4F81-BB9A-E6DC06CF560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9E21-4F81-BB9A-E6DC06CF560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9E21-4F81-BB9A-E6DC06CF560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9E21-4F81-BB9A-E6DC06CF560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9E21-4F81-BB9A-E6DC06CF560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9E21-4F81-BB9A-E6DC06CF560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9E21-4F81-BB9A-E6DC06CF560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9E21-4F81-BB9A-E6DC06CF560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9E21-4F81-BB9A-E6DC06CF560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9E21-4F81-BB9A-E6DC06CF560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9E21-4F81-BB9A-E6DC06CF560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9E21-4F81-BB9A-E6DC06CF560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9E21-4F81-BB9A-E6DC06CF560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9E21-4F81-BB9A-E6DC06CF560C}"/>
              </c:ext>
            </c:extLst>
          </c:dPt>
          <c:dPt>
            <c:idx val="23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F-9E21-4F81-BB9A-E6DC06CF560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9E21-4F81-BB9A-E6DC06CF560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9E21-4F81-BB9A-E6DC06CF560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9E21-4F81-BB9A-E6DC06CF560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9E21-4F81-BB9A-E6DC06CF560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9E21-4F81-BB9A-E6DC06CF560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9E21-4F81-BB9A-E6DC06CF560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9E21-4F81-BB9A-E6DC06CF560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9E21-4F81-BB9A-E6DC06CF560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9E21-4F81-BB9A-E6DC06CF560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9E21-4F81-BB9A-E6DC06CF560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9E21-4F81-BB9A-E6DC06CF560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9E21-4F81-BB9A-E6DC06CF560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9E21-4F81-BB9A-E6DC06CF560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9E21-4F81-BB9A-E6DC06CF560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9E21-4F81-BB9A-E6DC06CF560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9E21-4F81-BB9A-E6DC06CF560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9E21-4F81-BB9A-E6DC06CF560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9E21-4F81-BB9A-E6DC06CF560C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9E21-4F81-BB9A-E6DC06CF560C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9E21-4F81-BB9A-E6DC06CF56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České Budějovice</c:v>
                </c:pt>
                <c:pt idx="1">
                  <c:v>Nemocnice Pardubického kraje</c:v>
                </c:pt>
                <c:pt idx="2">
                  <c:v>Karlovarská krajská nemocnice</c:v>
                </c:pt>
                <c:pt idx="3">
                  <c:v>Nemocnice Česká Lípa</c:v>
                </c:pt>
                <c:pt idx="4">
                  <c:v>Nemocnice Nové Město na Moravě</c:v>
                </c:pt>
                <c:pt idx="5">
                  <c:v>Nemocnice Děčín</c:v>
                </c:pt>
                <c:pt idx="6">
                  <c:v>Nemocnice Jindřichův Hradec</c:v>
                </c:pt>
                <c:pt idx="7">
                  <c:v>Oblastní nemocnice Náchod</c:v>
                </c:pt>
                <c:pt idx="8">
                  <c:v>Nemocnice Prostějov</c:v>
                </c:pt>
                <c:pt idx="9">
                  <c:v>Nemocnice Třinec</c:v>
                </c:pt>
                <c:pt idx="10">
                  <c:v>Fakultní nemocnice Královské Vinohrady</c:v>
                </c:pt>
                <c:pt idx="11">
                  <c:v>Všeobecná fakultní nemocnice v Praze </c:v>
                </c:pt>
                <c:pt idx="12">
                  <c:v>Fakultní nemocnice Olomouc</c:v>
                </c:pt>
                <c:pt idx="13">
                  <c:v>Fakultní nemocnice Hradec Králové</c:v>
                </c:pt>
                <c:pt idx="14">
                  <c:v>Nemocnice Litoměřice</c:v>
                </c:pt>
                <c:pt idx="15">
                  <c:v>Vítkovická nemocnice</c:v>
                </c:pt>
                <c:pt idx="16">
                  <c:v>Masarykova nemocnice v Ústí nad Labem</c:v>
                </c:pt>
                <c:pt idx="17">
                  <c:v>Oblastní nemocnice Kladno</c:v>
                </c:pt>
                <c:pt idx="18">
                  <c:v>Fakultní nemocnice u sv. Anny v Brně</c:v>
                </c:pt>
                <c:pt idx="19">
                  <c:v>Nemocnice Písek</c:v>
                </c:pt>
                <c:pt idx="20">
                  <c:v>Fakultní nemocnice Motol</c:v>
                </c:pt>
                <c:pt idx="21">
                  <c:v>Thomayerova nemocnice</c:v>
                </c:pt>
                <c:pt idx="22">
                  <c:v>Nemocnice Břeclav</c:v>
                </c:pt>
                <c:pt idx="23">
                  <c:v>Czech Republic</c:v>
                </c:pt>
                <c:pt idx="24">
                  <c:v>Oblastní nemocnice Příbram</c:v>
                </c:pt>
                <c:pt idx="25">
                  <c:v>Nemocnice Blansko</c:v>
                </c:pt>
                <c:pt idx="26">
                  <c:v>Nemocnice Vyškov</c:v>
                </c:pt>
                <c:pt idx="27">
                  <c:v>Fakultní nemocnice Ostrava</c:v>
                </c:pt>
                <c:pt idx="28">
                  <c:v>Městská nemocnice Ostrava</c:v>
                </c:pt>
                <c:pt idx="29">
                  <c:v>Uherskohradišťská nemocnice</c:v>
                </c:pt>
                <c:pt idx="30">
                  <c:v>Nemocnice Sokolov</c:v>
                </c:pt>
                <c:pt idx="31">
                  <c:v>Fakultní nemocnice Brno</c:v>
                </c:pt>
                <c:pt idx="32">
                  <c:v>Krajská nemocnice Liberec</c:v>
                </c:pt>
                <c:pt idx="33">
                  <c:v>Nemocnice Na Homolce</c:v>
                </c:pt>
                <c:pt idx="34">
                  <c:v>Oblastní nemocnice Kolín</c:v>
                </c:pt>
                <c:pt idx="35">
                  <c:v>Karvinská hornická nemocnice</c:v>
                </c:pt>
                <c:pt idx="36">
                  <c:v>Sdružené zdravotnické zařízení Krnov</c:v>
                </c:pt>
                <c:pt idx="37">
                  <c:v>Nemocnice Teplice</c:v>
                </c:pt>
                <c:pt idx="38">
                  <c:v>Klaudiánova nemocnice</c:v>
                </c:pt>
                <c:pt idx="39">
                  <c:v>Nemocnice Jihlava</c:v>
                </c:pt>
                <c:pt idx="40">
                  <c:v>Fakultní nemocnice Plzeň</c:v>
                </c:pt>
                <c:pt idx="41">
                  <c:v>Nemocnice Chomutov</c:v>
                </c:pt>
                <c:pt idx="42">
                  <c:v>Ústřední vojenská nemocnice v Praze</c:v>
                </c:pt>
                <c:pt idx="43">
                  <c:v>Krajská nemocnice T.Bati ve Zlíně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16.670000000000002</c:v>
                </c:pt>
                <c:pt idx="6">
                  <c:v>16.670000000000002</c:v>
                </c:pt>
                <c:pt idx="7">
                  <c:v>20</c:v>
                </c:pt>
                <c:pt idx="8">
                  <c:v>22.22</c:v>
                </c:pt>
                <c:pt idx="9">
                  <c:v>33.33</c:v>
                </c:pt>
                <c:pt idx="10">
                  <c:v>35.71</c:v>
                </c:pt>
                <c:pt idx="11">
                  <c:v>35.71</c:v>
                </c:pt>
                <c:pt idx="12">
                  <c:v>37.5</c:v>
                </c:pt>
                <c:pt idx="13">
                  <c:v>43.48</c:v>
                </c:pt>
                <c:pt idx="14">
                  <c:v>43.59</c:v>
                </c:pt>
                <c:pt idx="15">
                  <c:v>47.06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53.85</c:v>
                </c:pt>
                <c:pt idx="20">
                  <c:v>55</c:v>
                </c:pt>
                <c:pt idx="21">
                  <c:v>55.56</c:v>
                </c:pt>
                <c:pt idx="22">
                  <c:v>57.14</c:v>
                </c:pt>
                <c:pt idx="23">
                  <c:v>59.73</c:v>
                </c:pt>
                <c:pt idx="24">
                  <c:v>62.5</c:v>
                </c:pt>
                <c:pt idx="25">
                  <c:v>66.67</c:v>
                </c:pt>
                <c:pt idx="26">
                  <c:v>75</c:v>
                </c:pt>
                <c:pt idx="27">
                  <c:v>80</c:v>
                </c:pt>
                <c:pt idx="28">
                  <c:v>80</c:v>
                </c:pt>
                <c:pt idx="29">
                  <c:v>83.33</c:v>
                </c:pt>
                <c:pt idx="30">
                  <c:v>84.62</c:v>
                </c:pt>
                <c:pt idx="31">
                  <c:v>86.67</c:v>
                </c:pt>
                <c:pt idx="32">
                  <c:v>89.47</c:v>
                </c:pt>
                <c:pt idx="33">
                  <c:v>92.31</c:v>
                </c:pt>
                <c:pt idx="34">
                  <c:v>93.33</c:v>
                </c:pt>
                <c:pt idx="35">
                  <c:v>96.15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9E21-4F81-BB9A-E6DC06CF56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recommended to a cerebrovascular expert - Recommended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AD7D-46CC-B529-21D382172240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AD7D-46CC-B529-21D382172240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AD7D-46CC-B529-21D382172240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AD7D-46CC-B529-21D382172240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AD7D-46CC-B529-21D382172240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AD7D-46CC-B529-21D382172240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AD7D-46CC-B529-21D382172240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AD7D-46CC-B529-21D382172240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AD7D-46CC-B529-21D382172240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AD7D-46CC-B529-21D382172240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AD7D-46CC-B529-21D382172240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AD7D-46CC-B529-21D382172240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AD7D-46CC-B529-21D382172240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AD7D-46CC-B529-21D382172240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AD7D-46CC-B529-21D382172240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AD7D-46CC-B529-21D382172240}"/>
              </c:ext>
            </c:extLst>
          </c:dPt>
          <c:dPt>
            <c:idx val="16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1-AD7D-46CC-B529-21D382172240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AD7D-46CC-B529-21D382172240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AD7D-46CC-B529-21D382172240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AD7D-46CC-B529-21D382172240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AD7D-46CC-B529-21D382172240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AD7D-46CC-B529-21D382172240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AD7D-46CC-B529-21D382172240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AD7D-46CC-B529-21D382172240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AD7D-46CC-B529-21D382172240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AD7D-46CC-B529-21D382172240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AD7D-46CC-B529-21D382172240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AD7D-46CC-B529-21D382172240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AD7D-46CC-B529-21D382172240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AD7D-46CC-B529-21D382172240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AD7D-46CC-B529-21D382172240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AD7D-46CC-B529-21D382172240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AD7D-46CC-B529-21D382172240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AD7D-46CC-B529-21D382172240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AD7D-46CC-B529-21D382172240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AD7D-46CC-B529-21D382172240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AD7D-46CC-B529-21D382172240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AD7D-46CC-B529-21D382172240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AD7D-46CC-B529-21D382172240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AD7D-46CC-B529-21D382172240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AD7D-46CC-B529-21D382172240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AD7D-46CC-B529-21D382172240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AD7D-46CC-B529-21D382172240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AD7D-46CC-B529-21D382172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Karlovarská krajská nemocnice</c:v>
                </c:pt>
                <c:pt idx="1">
                  <c:v>Fakultní nemocnice Brno</c:v>
                </c:pt>
                <c:pt idx="2">
                  <c:v>Nemocnice Česká Lípa</c:v>
                </c:pt>
                <c:pt idx="3">
                  <c:v>Nemocnice Chomutov</c:v>
                </c:pt>
                <c:pt idx="4">
                  <c:v>Fakultní nemocnice u sv. Anny v Brně</c:v>
                </c:pt>
                <c:pt idx="5">
                  <c:v>Vítkovická nemocnice</c:v>
                </c:pt>
                <c:pt idx="6">
                  <c:v>Fakultní nemocnice Hradec Králové</c:v>
                </c:pt>
                <c:pt idx="7">
                  <c:v>Nemocnice České Budějovice</c:v>
                </c:pt>
                <c:pt idx="8">
                  <c:v>Oblastní nemocnice Příbram</c:v>
                </c:pt>
                <c:pt idx="9">
                  <c:v>Nemocnice Břeclav</c:v>
                </c:pt>
                <c:pt idx="10">
                  <c:v>Nemocnice Pardubického kraje</c:v>
                </c:pt>
                <c:pt idx="11">
                  <c:v>Nemocnice Děčín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Všeobecná fakultní nemocnice v Praze </c:v>
                </c:pt>
                <c:pt idx="15">
                  <c:v>Nemocnice Písek</c:v>
                </c:pt>
                <c:pt idx="16">
                  <c:v>Czech Republic</c:v>
                </c:pt>
                <c:pt idx="17">
                  <c:v>Karvinská hornická nemocnice</c:v>
                </c:pt>
                <c:pt idx="18">
                  <c:v>Krajská nemocnice T.Bati ve Zlíně</c:v>
                </c:pt>
                <c:pt idx="19">
                  <c:v>Oblastní nemocnice Kladno</c:v>
                </c:pt>
                <c:pt idx="20">
                  <c:v>Nemocnice Sokolov</c:v>
                </c:pt>
                <c:pt idx="21">
                  <c:v>Fakultní nemocnice Ostrava</c:v>
                </c:pt>
                <c:pt idx="22">
                  <c:v>Thomayerova nemocnice</c:v>
                </c:pt>
                <c:pt idx="23">
                  <c:v>Oblastní nemocnice Náchod</c:v>
                </c:pt>
                <c:pt idx="24">
                  <c:v>Nemocnice Nové Město na Moravě</c:v>
                </c:pt>
                <c:pt idx="25">
                  <c:v>Ústřední vojenská nemocnice v Praze</c:v>
                </c:pt>
                <c:pt idx="26">
                  <c:v>Nemocnice Jindřichův Hradec</c:v>
                </c:pt>
                <c:pt idx="27">
                  <c:v>Fakultní nemocnice Plzeň</c:v>
                </c:pt>
                <c:pt idx="28">
                  <c:v>Nemocnice Vyškov</c:v>
                </c:pt>
                <c:pt idx="29">
                  <c:v>Nemocnice Blansko</c:v>
                </c:pt>
                <c:pt idx="30">
                  <c:v>Městská nemocnice Ostrava</c:v>
                </c:pt>
                <c:pt idx="31">
                  <c:v>Uherskohradišťská nemocnice</c:v>
                </c:pt>
                <c:pt idx="32">
                  <c:v>Nemocnice Na Homolce</c:v>
                </c:pt>
                <c:pt idx="33">
                  <c:v>Nemocnice Jihlava</c:v>
                </c:pt>
                <c:pt idx="34">
                  <c:v>Klaudiánova nemocnice</c:v>
                </c:pt>
                <c:pt idx="35">
                  <c:v>Nemocnice Teplice</c:v>
                </c:pt>
                <c:pt idx="36">
                  <c:v>Oblastní nemocnice Kolín</c:v>
                </c:pt>
                <c:pt idx="37">
                  <c:v>Nemocnice Prostějov</c:v>
                </c:pt>
                <c:pt idx="38">
                  <c:v>Nemocnice Litoměřice</c:v>
                </c:pt>
                <c:pt idx="39">
                  <c:v>Masarykova nemocnice v Ústí nad Labem</c:v>
                </c:pt>
                <c:pt idx="40">
                  <c:v>Fakultní nemocnice Královské Vinohrady</c:v>
                </c:pt>
                <c:pt idx="41">
                  <c:v>Nemocnice Třinec</c:v>
                </c:pt>
                <c:pt idx="42">
                  <c:v>Fakultní nemocnice Olomouc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21.43</c:v>
                </c:pt>
                <c:pt idx="1">
                  <c:v>24.18</c:v>
                </c:pt>
                <c:pt idx="2">
                  <c:v>24.32</c:v>
                </c:pt>
                <c:pt idx="3">
                  <c:v>37.35</c:v>
                </c:pt>
                <c:pt idx="4">
                  <c:v>40.229999999999997</c:v>
                </c:pt>
                <c:pt idx="5">
                  <c:v>42.7</c:v>
                </c:pt>
                <c:pt idx="6">
                  <c:v>45.54</c:v>
                </c:pt>
                <c:pt idx="7">
                  <c:v>48.5</c:v>
                </c:pt>
                <c:pt idx="8">
                  <c:v>48.65</c:v>
                </c:pt>
                <c:pt idx="9">
                  <c:v>48.78</c:v>
                </c:pt>
                <c:pt idx="10">
                  <c:v>52.78</c:v>
                </c:pt>
                <c:pt idx="11">
                  <c:v>57.14</c:v>
                </c:pt>
                <c:pt idx="12">
                  <c:v>61.97</c:v>
                </c:pt>
                <c:pt idx="13">
                  <c:v>62.16</c:v>
                </c:pt>
                <c:pt idx="14">
                  <c:v>64</c:v>
                </c:pt>
                <c:pt idx="15">
                  <c:v>65.959999999999994</c:v>
                </c:pt>
                <c:pt idx="16">
                  <c:v>68</c:v>
                </c:pt>
                <c:pt idx="17">
                  <c:v>68.290000000000006</c:v>
                </c:pt>
                <c:pt idx="18">
                  <c:v>68.599999999999994</c:v>
                </c:pt>
                <c:pt idx="19">
                  <c:v>69.7</c:v>
                </c:pt>
                <c:pt idx="20">
                  <c:v>70.209999999999994</c:v>
                </c:pt>
                <c:pt idx="21">
                  <c:v>70.89</c:v>
                </c:pt>
                <c:pt idx="22">
                  <c:v>75</c:v>
                </c:pt>
                <c:pt idx="23">
                  <c:v>75</c:v>
                </c:pt>
                <c:pt idx="24">
                  <c:v>75.61</c:v>
                </c:pt>
                <c:pt idx="25">
                  <c:v>78.95</c:v>
                </c:pt>
                <c:pt idx="26">
                  <c:v>79.31</c:v>
                </c:pt>
                <c:pt idx="27">
                  <c:v>81.08</c:v>
                </c:pt>
                <c:pt idx="28">
                  <c:v>82.35</c:v>
                </c:pt>
                <c:pt idx="29">
                  <c:v>83.72</c:v>
                </c:pt>
                <c:pt idx="30">
                  <c:v>86.25</c:v>
                </c:pt>
                <c:pt idx="31">
                  <c:v>86.57</c:v>
                </c:pt>
                <c:pt idx="32">
                  <c:v>86.84</c:v>
                </c:pt>
                <c:pt idx="33">
                  <c:v>88</c:v>
                </c:pt>
                <c:pt idx="34">
                  <c:v>88.89</c:v>
                </c:pt>
                <c:pt idx="35">
                  <c:v>88.89</c:v>
                </c:pt>
                <c:pt idx="36">
                  <c:v>91.43</c:v>
                </c:pt>
                <c:pt idx="37">
                  <c:v>93.02</c:v>
                </c:pt>
                <c:pt idx="38">
                  <c:v>94</c:v>
                </c:pt>
                <c:pt idx="39">
                  <c:v>94.87</c:v>
                </c:pt>
                <c:pt idx="40">
                  <c:v>95.08</c:v>
                </c:pt>
                <c:pt idx="41">
                  <c:v>98.36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AD7D-46CC-B529-21D382172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18B-40E1-8184-4417ED47B6A9}"/>
              </c:ext>
            </c:extLst>
          </c:dPt>
          <c:cat>
            <c:strRef>
              <c:f>Sheet1!$A$2:$A$45</c:f>
              <c:strCache>
                <c:ptCount val="44"/>
                <c:pt idx="0">
                  <c:v>Ústřední vojenská nemocnice v Praze</c:v>
                </c:pt>
                <c:pt idx="1">
                  <c:v>Nemocnice Na Homolce</c:v>
                </c:pt>
                <c:pt idx="2">
                  <c:v>Masarykova nemocnice v Ústí nad Labem</c:v>
                </c:pt>
                <c:pt idx="3">
                  <c:v>Nemocnice Třinec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Břeclav</c:v>
                </c:pt>
                <c:pt idx="7">
                  <c:v>Fakultní nemocnice Olomouc</c:v>
                </c:pt>
                <c:pt idx="8">
                  <c:v>Fakultní nemocnice Ostrava</c:v>
                </c:pt>
                <c:pt idx="9">
                  <c:v>Nemocnice České Budějovice</c:v>
                </c:pt>
                <c:pt idx="10">
                  <c:v>Fakultní nemocnice Královské Vinohrady</c:v>
                </c:pt>
                <c:pt idx="11">
                  <c:v>Fakultní nemocnice Plzeň</c:v>
                </c:pt>
                <c:pt idx="12">
                  <c:v>Vítkovická nemocnice</c:v>
                </c:pt>
                <c:pt idx="13">
                  <c:v>Krajská nemocnice T.Bati ve Zlíně</c:v>
                </c:pt>
                <c:pt idx="14">
                  <c:v>Městská nemocnice Ostrava</c:v>
                </c:pt>
                <c:pt idx="15">
                  <c:v>Oblastní nemocnice Kladno</c:v>
                </c:pt>
                <c:pt idx="16">
                  <c:v>Thomayerova nemocnice</c:v>
                </c:pt>
                <c:pt idx="17">
                  <c:v>Nemocnice Písek</c:v>
                </c:pt>
                <c:pt idx="18">
                  <c:v>Krajská nemocnice Liberec</c:v>
                </c:pt>
                <c:pt idx="19">
                  <c:v>Czech Republic</c:v>
                </c:pt>
                <c:pt idx="20">
                  <c:v>Fakultní nemocnice Motol</c:v>
                </c:pt>
                <c:pt idx="21">
                  <c:v>Karlovarská krajská nemocnice</c:v>
                </c:pt>
                <c:pt idx="22">
                  <c:v>Nemocnice Teplice</c:v>
                </c:pt>
                <c:pt idx="23">
                  <c:v>Všeobecná fakultní nemocnice v Praze </c:v>
                </c:pt>
                <c:pt idx="24">
                  <c:v>Fakultní nemocnice u sv. Anny v Brně</c:v>
                </c:pt>
                <c:pt idx="25">
                  <c:v>Nemocnice Nové Město na Moravě</c:v>
                </c:pt>
                <c:pt idx="26">
                  <c:v>Nemocnice Pardubického kraje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Nemocnice Česká Lípa</c:v>
                </c:pt>
                <c:pt idx="31">
                  <c:v>Nemocnice Prostějov</c:v>
                </c:pt>
                <c:pt idx="32">
                  <c:v>Oblastní nemocnice Kolín</c:v>
                </c:pt>
                <c:pt idx="33">
                  <c:v>Fakultní nemocnice Brno</c:v>
                </c:pt>
                <c:pt idx="34">
                  <c:v>Klaudiánova nemocnice</c:v>
                </c:pt>
                <c:pt idx="35">
                  <c:v>Uherskohradišťská nemocnice</c:v>
                </c:pt>
                <c:pt idx="36">
                  <c:v>Nemocnice Chomutov</c:v>
                </c:pt>
                <c:pt idx="37">
                  <c:v>Nemocnice Vyškov</c:v>
                </c:pt>
                <c:pt idx="38">
                  <c:v>Karvinská hornická nemocnice</c:v>
                </c:pt>
                <c:pt idx="39">
                  <c:v>Nemocnice Litoměřice</c:v>
                </c:pt>
                <c:pt idx="40">
                  <c:v>Oblastní nemocnice Náchod</c:v>
                </c:pt>
                <c:pt idx="41">
                  <c:v>Sdružené zdravotnické zařízení Krnov</c:v>
                </c:pt>
                <c:pt idx="42">
                  <c:v>Nemocnice Děčín</c:v>
                </c:pt>
                <c:pt idx="43">
                  <c:v>Nemocnice Jindřichův Hradec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33.869999999999997</c:v>
                </c:pt>
                <c:pt idx="1">
                  <c:v>35.630000000000003</c:v>
                </c:pt>
                <c:pt idx="2">
                  <c:v>36.36</c:v>
                </c:pt>
                <c:pt idx="3">
                  <c:v>38.57</c:v>
                </c:pt>
                <c:pt idx="4">
                  <c:v>39.659999999999997</c:v>
                </c:pt>
                <c:pt idx="5">
                  <c:v>40</c:v>
                </c:pt>
                <c:pt idx="6">
                  <c:v>40</c:v>
                </c:pt>
                <c:pt idx="7">
                  <c:v>41.94</c:v>
                </c:pt>
                <c:pt idx="8">
                  <c:v>45.16</c:v>
                </c:pt>
                <c:pt idx="9">
                  <c:v>47.85</c:v>
                </c:pt>
                <c:pt idx="10">
                  <c:v>48.57</c:v>
                </c:pt>
                <c:pt idx="11">
                  <c:v>48.78</c:v>
                </c:pt>
                <c:pt idx="12">
                  <c:v>49.52</c:v>
                </c:pt>
                <c:pt idx="13">
                  <c:v>50.53</c:v>
                </c:pt>
                <c:pt idx="14">
                  <c:v>51.09</c:v>
                </c:pt>
                <c:pt idx="15">
                  <c:v>51.43</c:v>
                </c:pt>
                <c:pt idx="16">
                  <c:v>51.81</c:v>
                </c:pt>
                <c:pt idx="17">
                  <c:v>52.08</c:v>
                </c:pt>
                <c:pt idx="18">
                  <c:v>52.44</c:v>
                </c:pt>
                <c:pt idx="19">
                  <c:v>52.45</c:v>
                </c:pt>
                <c:pt idx="20">
                  <c:v>54.26</c:v>
                </c:pt>
                <c:pt idx="21">
                  <c:v>54.35</c:v>
                </c:pt>
                <c:pt idx="22">
                  <c:v>54.35</c:v>
                </c:pt>
                <c:pt idx="23">
                  <c:v>54.55</c:v>
                </c:pt>
                <c:pt idx="24">
                  <c:v>55.56</c:v>
                </c:pt>
                <c:pt idx="25">
                  <c:v>55.56</c:v>
                </c:pt>
                <c:pt idx="26">
                  <c:v>56.1</c:v>
                </c:pt>
                <c:pt idx="27">
                  <c:v>56.41</c:v>
                </c:pt>
                <c:pt idx="28">
                  <c:v>58</c:v>
                </c:pt>
                <c:pt idx="29">
                  <c:v>58.7</c:v>
                </c:pt>
                <c:pt idx="30">
                  <c:v>58.97</c:v>
                </c:pt>
                <c:pt idx="31">
                  <c:v>59.57</c:v>
                </c:pt>
                <c:pt idx="32">
                  <c:v>60.26</c:v>
                </c:pt>
                <c:pt idx="33">
                  <c:v>60.82</c:v>
                </c:pt>
                <c:pt idx="34">
                  <c:v>61.02</c:v>
                </c:pt>
                <c:pt idx="35">
                  <c:v>61.84</c:v>
                </c:pt>
                <c:pt idx="36">
                  <c:v>62.07</c:v>
                </c:pt>
                <c:pt idx="37">
                  <c:v>62.16</c:v>
                </c:pt>
                <c:pt idx="38">
                  <c:v>63.22</c:v>
                </c:pt>
                <c:pt idx="39">
                  <c:v>67.92</c:v>
                </c:pt>
                <c:pt idx="40">
                  <c:v>71.430000000000007</c:v>
                </c:pt>
                <c:pt idx="41">
                  <c:v>73.33</c:v>
                </c:pt>
                <c:pt idx="42">
                  <c:v>75</c:v>
                </c:pt>
                <c:pt idx="43">
                  <c:v>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18B-40E1-8184-4417ED47B6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překlad v rámci stejného zdravotnického zařízení (ZZ)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18B-40E1-8184-4417ED47B6A9}"/>
              </c:ext>
            </c:extLst>
          </c:dPt>
          <c:cat>
            <c:strRef>
              <c:f>Sheet1!$A$2:$A$45</c:f>
              <c:strCache>
                <c:ptCount val="44"/>
                <c:pt idx="0">
                  <c:v>Ústřední vojenská nemocnice v Praze</c:v>
                </c:pt>
                <c:pt idx="1">
                  <c:v>Nemocnice Na Homolce</c:v>
                </c:pt>
                <c:pt idx="2">
                  <c:v>Masarykova nemocnice v Ústí nad Labem</c:v>
                </c:pt>
                <c:pt idx="3">
                  <c:v>Nemocnice Třinec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Břeclav</c:v>
                </c:pt>
                <c:pt idx="7">
                  <c:v>Fakultní nemocnice Olomouc</c:v>
                </c:pt>
                <c:pt idx="8">
                  <c:v>Fakultní nemocnice Ostrava</c:v>
                </c:pt>
                <c:pt idx="9">
                  <c:v>Nemocnice České Budějovice</c:v>
                </c:pt>
                <c:pt idx="10">
                  <c:v>Fakultní nemocnice Královské Vinohrady</c:v>
                </c:pt>
                <c:pt idx="11">
                  <c:v>Fakultní nemocnice Plzeň</c:v>
                </c:pt>
                <c:pt idx="12">
                  <c:v>Vítkovická nemocnice</c:v>
                </c:pt>
                <c:pt idx="13">
                  <c:v>Krajská nemocnice T.Bati ve Zlíně</c:v>
                </c:pt>
                <c:pt idx="14">
                  <c:v>Městská nemocnice Ostrava</c:v>
                </c:pt>
                <c:pt idx="15">
                  <c:v>Oblastní nemocnice Kladno</c:v>
                </c:pt>
                <c:pt idx="16">
                  <c:v>Thomayerova nemocnice</c:v>
                </c:pt>
                <c:pt idx="17">
                  <c:v>Nemocnice Písek</c:v>
                </c:pt>
                <c:pt idx="18">
                  <c:v>Krajská nemocnice Liberec</c:v>
                </c:pt>
                <c:pt idx="19">
                  <c:v>Czech Republic</c:v>
                </c:pt>
                <c:pt idx="20">
                  <c:v>Fakultní nemocnice Motol</c:v>
                </c:pt>
                <c:pt idx="21">
                  <c:v>Karlovarská krajská nemocnice</c:v>
                </c:pt>
                <c:pt idx="22">
                  <c:v>Nemocnice Teplice</c:v>
                </c:pt>
                <c:pt idx="23">
                  <c:v>Všeobecná fakultní nemocnice v Praze </c:v>
                </c:pt>
                <c:pt idx="24">
                  <c:v>Fakultní nemocnice u sv. Anny v Brně</c:v>
                </c:pt>
                <c:pt idx="25">
                  <c:v>Nemocnice Nové Město na Moravě</c:v>
                </c:pt>
                <c:pt idx="26">
                  <c:v>Nemocnice Pardubického kraje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Nemocnice Česká Lípa</c:v>
                </c:pt>
                <c:pt idx="31">
                  <c:v>Nemocnice Prostějov</c:v>
                </c:pt>
                <c:pt idx="32">
                  <c:v>Oblastní nemocnice Kolín</c:v>
                </c:pt>
                <c:pt idx="33">
                  <c:v>Fakultní nemocnice Brno</c:v>
                </c:pt>
                <c:pt idx="34">
                  <c:v>Klaudiánova nemocnice</c:v>
                </c:pt>
                <c:pt idx="35">
                  <c:v>Uherskohradišťská nemocnice</c:v>
                </c:pt>
                <c:pt idx="36">
                  <c:v>Nemocnice Chomutov</c:v>
                </c:pt>
                <c:pt idx="37">
                  <c:v>Nemocnice Vyškov</c:v>
                </c:pt>
                <c:pt idx="38">
                  <c:v>Karvinská hornická nemocnice</c:v>
                </c:pt>
                <c:pt idx="39">
                  <c:v>Nemocnice Litoměřice</c:v>
                </c:pt>
                <c:pt idx="40">
                  <c:v>Oblastní nemocnice Náchod</c:v>
                </c:pt>
                <c:pt idx="41">
                  <c:v>Sdružené zdravotnické zařízení Krnov</c:v>
                </c:pt>
                <c:pt idx="42">
                  <c:v>Nemocnice Děčín</c:v>
                </c:pt>
                <c:pt idx="43">
                  <c:v>Nemocnice Jindřichův Hradec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9.68</c:v>
                </c:pt>
                <c:pt idx="1">
                  <c:v>11.49</c:v>
                </c:pt>
                <c:pt idx="2">
                  <c:v>8.08</c:v>
                </c:pt>
                <c:pt idx="3">
                  <c:v>20</c:v>
                </c:pt>
                <c:pt idx="4">
                  <c:v>18.97</c:v>
                </c:pt>
                <c:pt idx="5">
                  <c:v>11.82</c:v>
                </c:pt>
                <c:pt idx="6">
                  <c:v>13.33</c:v>
                </c:pt>
                <c:pt idx="7">
                  <c:v>19.350000000000001</c:v>
                </c:pt>
                <c:pt idx="8">
                  <c:v>12.9</c:v>
                </c:pt>
                <c:pt idx="9">
                  <c:v>10.220000000000001</c:v>
                </c:pt>
                <c:pt idx="10">
                  <c:v>17.14</c:v>
                </c:pt>
                <c:pt idx="11">
                  <c:v>7.32</c:v>
                </c:pt>
                <c:pt idx="12">
                  <c:v>13.33</c:v>
                </c:pt>
                <c:pt idx="13">
                  <c:v>4.21</c:v>
                </c:pt>
                <c:pt idx="14">
                  <c:v>23.91</c:v>
                </c:pt>
                <c:pt idx="15">
                  <c:v>14.29</c:v>
                </c:pt>
                <c:pt idx="16">
                  <c:v>16.87</c:v>
                </c:pt>
                <c:pt idx="17">
                  <c:v>8.33</c:v>
                </c:pt>
                <c:pt idx="18">
                  <c:v>9.76</c:v>
                </c:pt>
                <c:pt idx="19">
                  <c:v>12.23</c:v>
                </c:pt>
                <c:pt idx="20">
                  <c:v>17.02</c:v>
                </c:pt>
                <c:pt idx="21">
                  <c:v>4.3499999999999996</c:v>
                </c:pt>
                <c:pt idx="22">
                  <c:v>7.61</c:v>
                </c:pt>
                <c:pt idx="23">
                  <c:v>16.36</c:v>
                </c:pt>
                <c:pt idx="24">
                  <c:v>14.14</c:v>
                </c:pt>
                <c:pt idx="25">
                  <c:v>28.89</c:v>
                </c:pt>
                <c:pt idx="26">
                  <c:v>2.44</c:v>
                </c:pt>
                <c:pt idx="27">
                  <c:v>5.13</c:v>
                </c:pt>
                <c:pt idx="28">
                  <c:v>10</c:v>
                </c:pt>
                <c:pt idx="29">
                  <c:v>17.39</c:v>
                </c:pt>
                <c:pt idx="30">
                  <c:v>23.08</c:v>
                </c:pt>
                <c:pt idx="31">
                  <c:v>23.4</c:v>
                </c:pt>
                <c:pt idx="32">
                  <c:v>0</c:v>
                </c:pt>
                <c:pt idx="33">
                  <c:v>11.34</c:v>
                </c:pt>
                <c:pt idx="34">
                  <c:v>18.64</c:v>
                </c:pt>
                <c:pt idx="35">
                  <c:v>11.84</c:v>
                </c:pt>
                <c:pt idx="36">
                  <c:v>10.34</c:v>
                </c:pt>
                <c:pt idx="37">
                  <c:v>8.11</c:v>
                </c:pt>
                <c:pt idx="38">
                  <c:v>8.0500000000000007</c:v>
                </c:pt>
                <c:pt idx="39">
                  <c:v>18.87</c:v>
                </c:pt>
                <c:pt idx="40">
                  <c:v>0</c:v>
                </c:pt>
                <c:pt idx="41">
                  <c:v>13.33</c:v>
                </c:pt>
                <c:pt idx="42">
                  <c:v>0</c:v>
                </c:pt>
                <c:pt idx="43">
                  <c:v>6.25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18B-40E1-8184-4417ED47B6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do jiného zdravotnického zařízení (ZZ)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18B-40E1-8184-4417ED47B6A9}"/>
              </c:ext>
            </c:extLst>
          </c:dPt>
          <c:cat>
            <c:strRef>
              <c:f>Sheet1!$A$2:$A$45</c:f>
              <c:strCache>
                <c:ptCount val="44"/>
                <c:pt idx="0">
                  <c:v>Ústřední vojenská nemocnice v Praze</c:v>
                </c:pt>
                <c:pt idx="1">
                  <c:v>Nemocnice Na Homolce</c:v>
                </c:pt>
                <c:pt idx="2">
                  <c:v>Masarykova nemocnice v Ústí nad Labem</c:v>
                </c:pt>
                <c:pt idx="3">
                  <c:v>Nemocnice Třinec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Břeclav</c:v>
                </c:pt>
                <c:pt idx="7">
                  <c:v>Fakultní nemocnice Olomouc</c:v>
                </c:pt>
                <c:pt idx="8">
                  <c:v>Fakultní nemocnice Ostrava</c:v>
                </c:pt>
                <c:pt idx="9">
                  <c:v>Nemocnice České Budějovice</c:v>
                </c:pt>
                <c:pt idx="10">
                  <c:v>Fakultní nemocnice Královské Vinohrady</c:v>
                </c:pt>
                <c:pt idx="11">
                  <c:v>Fakultní nemocnice Plzeň</c:v>
                </c:pt>
                <c:pt idx="12">
                  <c:v>Vítkovická nemocnice</c:v>
                </c:pt>
                <c:pt idx="13">
                  <c:v>Krajská nemocnice T.Bati ve Zlíně</c:v>
                </c:pt>
                <c:pt idx="14">
                  <c:v>Městská nemocnice Ostrava</c:v>
                </c:pt>
                <c:pt idx="15">
                  <c:v>Oblastní nemocnice Kladno</c:v>
                </c:pt>
                <c:pt idx="16">
                  <c:v>Thomayerova nemocnice</c:v>
                </c:pt>
                <c:pt idx="17">
                  <c:v>Nemocnice Písek</c:v>
                </c:pt>
                <c:pt idx="18">
                  <c:v>Krajská nemocnice Liberec</c:v>
                </c:pt>
                <c:pt idx="19">
                  <c:v>Czech Republic</c:v>
                </c:pt>
                <c:pt idx="20">
                  <c:v>Fakultní nemocnice Motol</c:v>
                </c:pt>
                <c:pt idx="21">
                  <c:v>Karlovarská krajská nemocnice</c:v>
                </c:pt>
                <c:pt idx="22">
                  <c:v>Nemocnice Teplice</c:v>
                </c:pt>
                <c:pt idx="23">
                  <c:v>Všeobecná fakultní nemocnice v Praze </c:v>
                </c:pt>
                <c:pt idx="24">
                  <c:v>Fakultní nemocnice u sv. Anny v Brně</c:v>
                </c:pt>
                <c:pt idx="25">
                  <c:v>Nemocnice Nové Město na Moravě</c:v>
                </c:pt>
                <c:pt idx="26">
                  <c:v>Nemocnice Pardubického kraje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Nemocnice Česká Lípa</c:v>
                </c:pt>
                <c:pt idx="31">
                  <c:v>Nemocnice Prostějov</c:v>
                </c:pt>
                <c:pt idx="32">
                  <c:v>Oblastní nemocnice Kolín</c:v>
                </c:pt>
                <c:pt idx="33">
                  <c:v>Fakultní nemocnice Brno</c:v>
                </c:pt>
                <c:pt idx="34">
                  <c:v>Klaudiánova nemocnice</c:v>
                </c:pt>
                <c:pt idx="35">
                  <c:v>Uherskohradišťská nemocnice</c:v>
                </c:pt>
                <c:pt idx="36">
                  <c:v>Nemocnice Chomutov</c:v>
                </c:pt>
                <c:pt idx="37">
                  <c:v>Nemocnice Vyškov</c:v>
                </c:pt>
                <c:pt idx="38">
                  <c:v>Karvinská hornická nemocnice</c:v>
                </c:pt>
                <c:pt idx="39">
                  <c:v>Nemocnice Litoměřice</c:v>
                </c:pt>
                <c:pt idx="40">
                  <c:v>Oblastní nemocnice Náchod</c:v>
                </c:pt>
                <c:pt idx="41">
                  <c:v>Sdružené zdravotnické zařízení Krnov</c:v>
                </c:pt>
                <c:pt idx="42">
                  <c:v>Nemocnice Děčín</c:v>
                </c:pt>
                <c:pt idx="43">
                  <c:v>Nemocnice Jindřichův Hradec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45.16</c:v>
                </c:pt>
                <c:pt idx="1">
                  <c:v>36.78</c:v>
                </c:pt>
                <c:pt idx="2">
                  <c:v>42.42</c:v>
                </c:pt>
                <c:pt idx="3">
                  <c:v>20</c:v>
                </c:pt>
                <c:pt idx="4">
                  <c:v>25.86</c:v>
                </c:pt>
                <c:pt idx="5">
                  <c:v>27.27</c:v>
                </c:pt>
                <c:pt idx="6">
                  <c:v>28.89</c:v>
                </c:pt>
                <c:pt idx="7">
                  <c:v>35.479999999999997</c:v>
                </c:pt>
                <c:pt idx="8">
                  <c:v>24.73</c:v>
                </c:pt>
                <c:pt idx="9">
                  <c:v>27.42</c:v>
                </c:pt>
                <c:pt idx="10">
                  <c:v>15.71</c:v>
                </c:pt>
                <c:pt idx="11">
                  <c:v>31.71</c:v>
                </c:pt>
                <c:pt idx="12">
                  <c:v>13.33</c:v>
                </c:pt>
                <c:pt idx="13">
                  <c:v>32.630000000000003</c:v>
                </c:pt>
                <c:pt idx="14">
                  <c:v>9.7799999999999994</c:v>
                </c:pt>
                <c:pt idx="15">
                  <c:v>20</c:v>
                </c:pt>
                <c:pt idx="16">
                  <c:v>16.87</c:v>
                </c:pt>
                <c:pt idx="17">
                  <c:v>35.42</c:v>
                </c:pt>
                <c:pt idx="18">
                  <c:v>24.39</c:v>
                </c:pt>
                <c:pt idx="19">
                  <c:v>20.91</c:v>
                </c:pt>
                <c:pt idx="20">
                  <c:v>6.38</c:v>
                </c:pt>
                <c:pt idx="21">
                  <c:v>28.26</c:v>
                </c:pt>
                <c:pt idx="22">
                  <c:v>26.09</c:v>
                </c:pt>
                <c:pt idx="23">
                  <c:v>14.55</c:v>
                </c:pt>
                <c:pt idx="24">
                  <c:v>22.22</c:v>
                </c:pt>
                <c:pt idx="25">
                  <c:v>4.4400000000000004</c:v>
                </c:pt>
                <c:pt idx="26">
                  <c:v>4.88</c:v>
                </c:pt>
                <c:pt idx="27">
                  <c:v>30.77</c:v>
                </c:pt>
                <c:pt idx="28">
                  <c:v>12</c:v>
                </c:pt>
                <c:pt idx="29">
                  <c:v>13.04</c:v>
                </c:pt>
                <c:pt idx="30">
                  <c:v>10.26</c:v>
                </c:pt>
                <c:pt idx="31">
                  <c:v>4.26</c:v>
                </c:pt>
                <c:pt idx="32">
                  <c:v>26.92</c:v>
                </c:pt>
                <c:pt idx="33">
                  <c:v>9.2799999999999994</c:v>
                </c:pt>
                <c:pt idx="34">
                  <c:v>8.4700000000000006</c:v>
                </c:pt>
                <c:pt idx="35">
                  <c:v>13.16</c:v>
                </c:pt>
                <c:pt idx="36">
                  <c:v>20.69</c:v>
                </c:pt>
                <c:pt idx="37">
                  <c:v>13.51</c:v>
                </c:pt>
                <c:pt idx="38">
                  <c:v>22.99</c:v>
                </c:pt>
                <c:pt idx="39">
                  <c:v>7.55</c:v>
                </c:pt>
                <c:pt idx="40">
                  <c:v>12.24</c:v>
                </c:pt>
                <c:pt idx="41">
                  <c:v>10</c:v>
                </c:pt>
                <c:pt idx="42">
                  <c:v>0</c:v>
                </c:pt>
                <c:pt idx="43">
                  <c:v>6.25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18B-40E1-8184-4417ED47B6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718B-40E1-8184-4417ED47B6A9}"/>
              </c:ext>
            </c:extLst>
          </c:dPt>
          <c:cat>
            <c:strRef>
              <c:f>Sheet1!$A$2:$A$45</c:f>
              <c:strCache>
                <c:ptCount val="44"/>
                <c:pt idx="0">
                  <c:v>Ústřední vojenská nemocnice v Praze</c:v>
                </c:pt>
                <c:pt idx="1">
                  <c:v>Nemocnice Na Homolce</c:v>
                </c:pt>
                <c:pt idx="2">
                  <c:v>Masarykova nemocnice v Ústí nad Labem</c:v>
                </c:pt>
                <c:pt idx="3">
                  <c:v>Nemocnice Třinec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Břeclav</c:v>
                </c:pt>
                <c:pt idx="7">
                  <c:v>Fakultní nemocnice Olomouc</c:v>
                </c:pt>
                <c:pt idx="8">
                  <c:v>Fakultní nemocnice Ostrava</c:v>
                </c:pt>
                <c:pt idx="9">
                  <c:v>Nemocnice České Budějovice</c:v>
                </c:pt>
                <c:pt idx="10">
                  <c:v>Fakultní nemocnice Královské Vinohrady</c:v>
                </c:pt>
                <c:pt idx="11">
                  <c:v>Fakultní nemocnice Plzeň</c:v>
                </c:pt>
                <c:pt idx="12">
                  <c:v>Vítkovická nemocnice</c:v>
                </c:pt>
                <c:pt idx="13">
                  <c:v>Krajská nemocnice T.Bati ve Zlíně</c:v>
                </c:pt>
                <c:pt idx="14">
                  <c:v>Městská nemocnice Ostrava</c:v>
                </c:pt>
                <c:pt idx="15">
                  <c:v>Oblastní nemocnice Kladno</c:v>
                </c:pt>
                <c:pt idx="16">
                  <c:v>Thomayerova nemocnice</c:v>
                </c:pt>
                <c:pt idx="17">
                  <c:v>Nemocnice Písek</c:v>
                </c:pt>
                <c:pt idx="18">
                  <c:v>Krajská nemocnice Liberec</c:v>
                </c:pt>
                <c:pt idx="19">
                  <c:v>Czech Republic</c:v>
                </c:pt>
                <c:pt idx="20">
                  <c:v>Fakultní nemocnice Motol</c:v>
                </c:pt>
                <c:pt idx="21">
                  <c:v>Karlovarská krajská nemocnice</c:v>
                </c:pt>
                <c:pt idx="22">
                  <c:v>Nemocnice Teplice</c:v>
                </c:pt>
                <c:pt idx="23">
                  <c:v>Všeobecná fakultní nemocnice v Praze </c:v>
                </c:pt>
                <c:pt idx="24">
                  <c:v>Fakultní nemocnice u sv. Anny v Brně</c:v>
                </c:pt>
                <c:pt idx="25">
                  <c:v>Nemocnice Nové Město na Moravě</c:v>
                </c:pt>
                <c:pt idx="26">
                  <c:v>Nemocnice Pardubického kraje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Nemocnice Česká Lípa</c:v>
                </c:pt>
                <c:pt idx="31">
                  <c:v>Nemocnice Prostějov</c:v>
                </c:pt>
                <c:pt idx="32">
                  <c:v>Oblastní nemocnice Kolín</c:v>
                </c:pt>
                <c:pt idx="33">
                  <c:v>Fakultní nemocnice Brno</c:v>
                </c:pt>
                <c:pt idx="34">
                  <c:v>Klaudiánova nemocnice</c:v>
                </c:pt>
                <c:pt idx="35">
                  <c:v>Uherskohradišťská nemocnice</c:v>
                </c:pt>
                <c:pt idx="36">
                  <c:v>Nemocnice Chomutov</c:v>
                </c:pt>
                <c:pt idx="37">
                  <c:v>Nemocnice Vyškov</c:v>
                </c:pt>
                <c:pt idx="38">
                  <c:v>Karvinská hornická nemocnice</c:v>
                </c:pt>
                <c:pt idx="39">
                  <c:v>Nemocnice Litoměřice</c:v>
                </c:pt>
                <c:pt idx="40">
                  <c:v>Oblastní nemocnice Náchod</c:v>
                </c:pt>
                <c:pt idx="41">
                  <c:v>Sdružené zdravotnické zařízení Krnov</c:v>
                </c:pt>
                <c:pt idx="42">
                  <c:v>Nemocnice Děčín</c:v>
                </c:pt>
                <c:pt idx="43">
                  <c:v>Nemocnice Jindřichův Hradec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3.23</c:v>
                </c:pt>
                <c:pt idx="1">
                  <c:v>3.45</c:v>
                </c:pt>
                <c:pt idx="2">
                  <c:v>0</c:v>
                </c:pt>
                <c:pt idx="3">
                  <c:v>8.57</c:v>
                </c:pt>
                <c:pt idx="4">
                  <c:v>1.72</c:v>
                </c:pt>
                <c:pt idx="5">
                  <c:v>12.73</c:v>
                </c:pt>
                <c:pt idx="6">
                  <c:v>8.89</c:v>
                </c:pt>
                <c:pt idx="7">
                  <c:v>0</c:v>
                </c:pt>
                <c:pt idx="8">
                  <c:v>2.15</c:v>
                </c:pt>
                <c:pt idx="9">
                  <c:v>4.3</c:v>
                </c:pt>
                <c:pt idx="10">
                  <c:v>5.71</c:v>
                </c:pt>
                <c:pt idx="11">
                  <c:v>2.44</c:v>
                </c:pt>
                <c:pt idx="12">
                  <c:v>9.52</c:v>
                </c:pt>
                <c:pt idx="13">
                  <c:v>3.16</c:v>
                </c:pt>
                <c:pt idx="14">
                  <c:v>2.17</c:v>
                </c:pt>
                <c:pt idx="15">
                  <c:v>8.57</c:v>
                </c:pt>
                <c:pt idx="16">
                  <c:v>6.02</c:v>
                </c:pt>
                <c:pt idx="17">
                  <c:v>2.08</c:v>
                </c:pt>
                <c:pt idx="18">
                  <c:v>0</c:v>
                </c:pt>
                <c:pt idx="19">
                  <c:v>4.7699999999999996</c:v>
                </c:pt>
                <c:pt idx="20">
                  <c:v>4.26</c:v>
                </c:pt>
                <c:pt idx="21">
                  <c:v>4.3499999999999996</c:v>
                </c:pt>
                <c:pt idx="22">
                  <c:v>0</c:v>
                </c:pt>
                <c:pt idx="23">
                  <c:v>5.45</c:v>
                </c:pt>
                <c:pt idx="24">
                  <c:v>4.04</c:v>
                </c:pt>
                <c:pt idx="25">
                  <c:v>2.2200000000000002</c:v>
                </c:pt>
                <c:pt idx="26">
                  <c:v>24.39</c:v>
                </c:pt>
                <c:pt idx="27">
                  <c:v>2.56</c:v>
                </c:pt>
                <c:pt idx="28">
                  <c:v>14</c:v>
                </c:pt>
                <c:pt idx="29">
                  <c:v>4.3499999999999996</c:v>
                </c:pt>
                <c:pt idx="30">
                  <c:v>2.56</c:v>
                </c:pt>
                <c:pt idx="31">
                  <c:v>4.26</c:v>
                </c:pt>
                <c:pt idx="32">
                  <c:v>2.56</c:v>
                </c:pt>
                <c:pt idx="33">
                  <c:v>12.37</c:v>
                </c:pt>
                <c:pt idx="34">
                  <c:v>3.39</c:v>
                </c:pt>
                <c:pt idx="35">
                  <c:v>1.32</c:v>
                </c:pt>
                <c:pt idx="36">
                  <c:v>2.2999999999999998</c:v>
                </c:pt>
                <c:pt idx="37">
                  <c:v>5.41</c:v>
                </c:pt>
                <c:pt idx="38">
                  <c:v>0</c:v>
                </c:pt>
                <c:pt idx="39">
                  <c:v>0</c:v>
                </c:pt>
                <c:pt idx="40">
                  <c:v>14.29</c:v>
                </c:pt>
                <c:pt idx="41">
                  <c:v>3.33</c:v>
                </c:pt>
                <c:pt idx="42">
                  <c:v>12.5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718B-40E1-8184-4417ED47B6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18B-40E1-8184-4417ED47B6A9}"/>
              </c:ext>
            </c:extLst>
          </c:dPt>
          <c:cat>
            <c:strRef>
              <c:f>Sheet1!$A$2:$A$45</c:f>
              <c:strCache>
                <c:ptCount val="44"/>
                <c:pt idx="0">
                  <c:v>Ústřední vojenská nemocnice v Praze</c:v>
                </c:pt>
                <c:pt idx="1">
                  <c:v>Nemocnice Na Homolce</c:v>
                </c:pt>
                <c:pt idx="2">
                  <c:v>Masarykova nemocnice v Ústí nad Labem</c:v>
                </c:pt>
                <c:pt idx="3">
                  <c:v>Nemocnice Třinec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Břeclav</c:v>
                </c:pt>
                <c:pt idx="7">
                  <c:v>Fakultní nemocnice Olomouc</c:v>
                </c:pt>
                <c:pt idx="8">
                  <c:v>Fakultní nemocnice Ostrava</c:v>
                </c:pt>
                <c:pt idx="9">
                  <c:v>Nemocnice České Budějovice</c:v>
                </c:pt>
                <c:pt idx="10">
                  <c:v>Fakultní nemocnice Královské Vinohrady</c:v>
                </c:pt>
                <c:pt idx="11">
                  <c:v>Fakultní nemocnice Plzeň</c:v>
                </c:pt>
                <c:pt idx="12">
                  <c:v>Vítkovická nemocnice</c:v>
                </c:pt>
                <c:pt idx="13">
                  <c:v>Krajská nemocnice T.Bati ve Zlíně</c:v>
                </c:pt>
                <c:pt idx="14">
                  <c:v>Městská nemocnice Ostrava</c:v>
                </c:pt>
                <c:pt idx="15">
                  <c:v>Oblastní nemocnice Kladno</c:v>
                </c:pt>
                <c:pt idx="16">
                  <c:v>Thomayerova nemocnice</c:v>
                </c:pt>
                <c:pt idx="17">
                  <c:v>Nemocnice Písek</c:v>
                </c:pt>
                <c:pt idx="18">
                  <c:v>Krajská nemocnice Liberec</c:v>
                </c:pt>
                <c:pt idx="19">
                  <c:v>Czech Republic</c:v>
                </c:pt>
                <c:pt idx="20">
                  <c:v>Fakultní nemocnice Motol</c:v>
                </c:pt>
                <c:pt idx="21">
                  <c:v>Karlovarská krajská nemocnice</c:v>
                </c:pt>
                <c:pt idx="22">
                  <c:v>Nemocnice Teplice</c:v>
                </c:pt>
                <c:pt idx="23">
                  <c:v>Všeobecná fakultní nemocnice v Praze </c:v>
                </c:pt>
                <c:pt idx="24">
                  <c:v>Fakultní nemocnice u sv. Anny v Brně</c:v>
                </c:pt>
                <c:pt idx="25">
                  <c:v>Nemocnice Nové Město na Moravě</c:v>
                </c:pt>
                <c:pt idx="26">
                  <c:v>Nemocnice Pardubického kraje</c:v>
                </c:pt>
                <c:pt idx="27">
                  <c:v>Oblastní nemocnice Příbram</c:v>
                </c:pt>
                <c:pt idx="28">
                  <c:v>Nemocnice Sokolov</c:v>
                </c:pt>
                <c:pt idx="29">
                  <c:v>Nemocnice Blansko</c:v>
                </c:pt>
                <c:pt idx="30">
                  <c:v>Nemocnice Česká Lípa</c:v>
                </c:pt>
                <c:pt idx="31">
                  <c:v>Nemocnice Prostějov</c:v>
                </c:pt>
                <c:pt idx="32">
                  <c:v>Oblastní nemocnice Kolín</c:v>
                </c:pt>
                <c:pt idx="33">
                  <c:v>Fakultní nemocnice Brno</c:v>
                </c:pt>
                <c:pt idx="34">
                  <c:v>Klaudiánova nemocnice</c:v>
                </c:pt>
                <c:pt idx="35">
                  <c:v>Uherskohradišťská nemocnice</c:v>
                </c:pt>
                <c:pt idx="36">
                  <c:v>Nemocnice Chomutov</c:v>
                </c:pt>
                <c:pt idx="37">
                  <c:v>Nemocnice Vyškov</c:v>
                </c:pt>
                <c:pt idx="38">
                  <c:v>Karvinská hornická nemocnice</c:v>
                </c:pt>
                <c:pt idx="39">
                  <c:v>Nemocnice Litoměřice</c:v>
                </c:pt>
                <c:pt idx="40">
                  <c:v>Oblastní nemocnice Náchod</c:v>
                </c:pt>
                <c:pt idx="41">
                  <c:v>Sdružené zdravotnické zařízení Krnov</c:v>
                </c:pt>
                <c:pt idx="42">
                  <c:v>Nemocnice Děčín</c:v>
                </c:pt>
                <c:pt idx="43">
                  <c:v>Nemocnice Jindřichův Hradec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8.06</c:v>
                </c:pt>
                <c:pt idx="1">
                  <c:v>12.64</c:v>
                </c:pt>
                <c:pt idx="2">
                  <c:v>13.13</c:v>
                </c:pt>
                <c:pt idx="3">
                  <c:v>12.86</c:v>
                </c:pt>
                <c:pt idx="4">
                  <c:v>13.79</c:v>
                </c:pt>
                <c:pt idx="5">
                  <c:v>8.18</c:v>
                </c:pt>
                <c:pt idx="6">
                  <c:v>8.89</c:v>
                </c:pt>
                <c:pt idx="7">
                  <c:v>3.23</c:v>
                </c:pt>
                <c:pt idx="8">
                  <c:v>15.05</c:v>
                </c:pt>
                <c:pt idx="9">
                  <c:v>10.220000000000001</c:v>
                </c:pt>
                <c:pt idx="10">
                  <c:v>12.86</c:v>
                </c:pt>
                <c:pt idx="11">
                  <c:v>9.76</c:v>
                </c:pt>
                <c:pt idx="12">
                  <c:v>14.29</c:v>
                </c:pt>
                <c:pt idx="13">
                  <c:v>9.4700000000000006</c:v>
                </c:pt>
                <c:pt idx="14">
                  <c:v>13.04</c:v>
                </c:pt>
                <c:pt idx="15">
                  <c:v>5.71</c:v>
                </c:pt>
                <c:pt idx="16">
                  <c:v>8.43</c:v>
                </c:pt>
                <c:pt idx="17">
                  <c:v>2.08</c:v>
                </c:pt>
                <c:pt idx="18">
                  <c:v>13.41</c:v>
                </c:pt>
                <c:pt idx="19">
                  <c:v>9.64</c:v>
                </c:pt>
                <c:pt idx="20">
                  <c:v>18.09</c:v>
                </c:pt>
                <c:pt idx="21">
                  <c:v>8.6999999999999993</c:v>
                </c:pt>
                <c:pt idx="22">
                  <c:v>11.96</c:v>
                </c:pt>
                <c:pt idx="23">
                  <c:v>9.09</c:v>
                </c:pt>
                <c:pt idx="24">
                  <c:v>4.04</c:v>
                </c:pt>
                <c:pt idx="25">
                  <c:v>8.89</c:v>
                </c:pt>
                <c:pt idx="26">
                  <c:v>12.2</c:v>
                </c:pt>
                <c:pt idx="27">
                  <c:v>5.13</c:v>
                </c:pt>
                <c:pt idx="28">
                  <c:v>6</c:v>
                </c:pt>
                <c:pt idx="29">
                  <c:v>6.52</c:v>
                </c:pt>
                <c:pt idx="30">
                  <c:v>5.13</c:v>
                </c:pt>
                <c:pt idx="31">
                  <c:v>8.51</c:v>
                </c:pt>
                <c:pt idx="32">
                  <c:v>10.26</c:v>
                </c:pt>
                <c:pt idx="33">
                  <c:v>6.19</c:v>
                </c:pt>
                <c:pt idx="34">
                  <c:v>8.4700000000000006</c:v>
                </c:pt>
                <c:pt idx="35">
                  <c:v>11.84</c:v>
                </c:pt>
                <c:pt idx="36">
                  <c:v>4.5999999999999996</c:v>
                </c:pt>
                <c:pt idx="37">
                  <c:v>10.81</c:v>
                </c:pt>
                <c:pt idx="38">
                  <c:v>5.75</c:v>
                </c:pt>
                <c:pt idx="39">
                  <c:v>5.66</c:v>
                </c:pt>
                <c:pt idx="40">
                  <c:v>2.04</c:v>
                </c:pt>
                <c:pt idx="41">
                  <c:v>0</c:v>
                </c:pt>
                <c:pt idx="42">
                  <c:v>12.5</c:v>
                </c:pt>
                <c:pt idx="43">
                  <c:v>12.5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718B-40E1-8184-4417ED47B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8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99E-4A86-86A9-D630F02918EC}"/>
              </c:ext>
            </c:extLst>
          </c:dPt>
          <c:cat>
            <c:strRef>
              <c:f>Sheet1!$A$2:$A$45</c:f>
              <c:strCache>
                <c:ptCount val="44"/>
                <c:pt idx="0">
                  <c:v>Oblastní nemocnice Náchod</c:v>
                </c:pt>
                <c:pt idx="1">
                  <c:v>Oblastní nemocnice Kolín</c:v>
                </c:pt>
                <c:pt idx="2">
                  <c:v>Nemocnice Děčín</c:v>
                </c:pt>
                <c:pt idx="3">
                  <c:v>Oblastní nemocnice Kladno</c:v>
                </c:pt>
                <c:pt idx="4">
                  <c:v>Nemocnice Pardubického kraje</c:v>
                </c:pt>
                <c:pt idx="5">
                  <c:v>Nemocnice Česká Lípa</c:v>
                </c:pt>
                <c:pt idx="6">
                  <c:v>Nemocnice Chomutov</c:v>
                </c:pt>
                <c:pt idx="7">
                  <c:v>Nemocnice Vyškov</c:v>
                </c:pt>
                <c:pt idx="8">
                  <c:v>Oblastní nemocnice Příbram</c:v>
                </c:pt>
                <c:pt idx="9">
                  <c:v>Nemocnice Jindřichův Hradec</c:v>
                </c:pt>
                <c:pt idx="10">
                  <c:v>Nemocnice Písek</c:v>
                </c:pt>
                <c:pt idx="11">
                  <c:v>Sdružené zdravotnické zařízení Krnov</c:v>
                </c:pt>
                <c:pt idx="12">
                  <c:v>Všeobecná fakultní nemocnice v Praze </c:v>
                </c:pt>
                <c:pt idx="13">
                  <c:v>Uherskohradišťská nemocnice</c:v>
                </c:pt>
                <c:pt idx="14">
                  <c:v>Krajská nemocnice Liberec</c:v>
                </c:pt>
                <c:pt idx="15">
                  <c:v>Městská nemocnice Ostrava</c:v>
                </c:pt>
                <c:pt idx="16">
                  <c:v>Fakultní nemocnice u sv. Anny v Brně</c:v>
                </c:pt>
                <c:pt idx="17">
                  <c:v>Nemocnice Teplice</c:v>
                </c:pt>
                <c:pt idx="18">
                  <c:v>Nemocnice Prostějov</c:v>
                </c:pt>
                <c:pt idx="19">
                  <c:v>Nemocnice Jihlava</c:v>
                </c:pt>
                <c:pt idx="20">
                  <c:v>Klaudiánova nemocnice</c:v>
                </c:pt>
                <c:pt idx="21">
                  <c:v>Nemocnice Litoměřice</c:v>
                </c:pt>
                <c:pt idx="22">
                  <c:v>Nemocnice České Budějovice</c:v>
                </c:pt>
                <c:pt idx="23">
                  <c:v>Fakultní nemocnice Motol</c:v>
                </c:pt>
                <c:pt idx="24">
                  <c:v>Krajská nemocnice T.Bati ve Zlíně</c:v>
                </c:pt>
                <c:pt idx="25">
                  <c:v>Nemocnice Nové Město na Moravě</c:v>
                </c:pt>
                <c:pt idx="26">
                  <c:v>Fakultní nemocnice Plzeň</c:v>
                </c:pt>
                <c:pt idx="27">
                  <c:v>Ústřední vojenská nemocnice v Praze</c:v>
                </c:pt>
                <c:pt idx="28">
                  <c:v>Czech Republic</c:v>
                </c:pt>
                <c:pt idx="29">
                  <c:v>Nemocnice Blansko</c:v>
                </c:pt>
                <c:pt idx="30">
                  <c:v>Nemocnice Sokolov</c:v>
                </c:pt>
                <c:pt idx="31">
                  <c:v>Fakultní nemocnice Brno</c:v>
                </c:pt>
                <c:pt idx="32">
                  <c:v>Fakultní nemocnice Hradec Králové</c:v>
                </c:pt>
                <c:pt idx="33">
                  <c:v>Karlovarská krajská nemocnice</c:v>
                </c:pt>
                <c:pt idx="34">
                  <c:v>Fakultní nemocnice Ostrava</c:v>
                </c:pt>
                <c:pt idx="35">
                  <c:v>Fakultní nemocnice Královské Vinohrady</c:v>
                </c:pt>
                <c:pt idx="36">
                  <c:v>Masarykova nemocnice v Ústí nad Labem</c:v>
                </c:pt>
                <c:pt idx="37">
                  <c:v>Vítkovická nemocnice</c:v>
                </c:pt>
                <c:pt idx="38">
                  <c:v>Thomayerova nemocnice</c:v>
                </c:pt>
                <c:pt idx="39">
                  <c:v>Nemocnice Břeclav</c:v>
                </c:pt>
                <c:pt idx="40">
                  <c:v>Nemocnice Na Homolce</c:v>
                </c:pt>
                <c:pt idx="41">
                  <c:v>Fakultní nemocnice Olomouc</c:v>
                </c:pt>
                <c:pt idx="42">
                  <c:v>Karvinská hornická nemocnice</c:v>
                </c:pt>
                <c:pt idx="43">
                  <c:v>Nemocnice Třinec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11.11</c:v>
                </c:pt>
                <c:pt idx="13">
                  <c:v>11.11</c:v>
                </c:pt>
                <c:pt idx="14">
                  <c:v>12.5</c:v>
                </c:pt>
                <c:pt idx="15">
                  <c:v>13.64</c:v>
                </c:pt>
                <c:pt idx="16">
                  <c:v>14.29</c:v>
                </c:pt>
                <c:pt idx="17">
                  <c:v>14.29</c:v>
                </c:pt>
                <c:pt idx="18">
                  <c:v>18.18</c:v>
                </c:pt>
                <c:pt idx="19">
                  <c:v>18.18</c:v>
                </c:pt>
                <c:pt idx="20">
                  <c:v>18.18</c:v>
                </c:pt>
                <c:pt idx="21">
                  <c:v>20</c:v>
                </c:pt>
                <c:pt idx="22">
                  <c:v>21.05</c:v>
                </c:pt>
                <c:pt idx="23">
                  <c:v>25</c:v>
                </c:pt>
                <c:pt idx="24">
                  <c:v>25</c:v>
                </c:pt>
                <c:pt idx="25">
                  <c:v>30.77</c:v>
                </c:pt>
                <c:pt idx="26">
                  <c:v>33.33</c:v>
                </c:pt>
                <c:pt idx="27">
                  <c:v>33.33</c:v>
                </c:pt>
                <c:pt idx="28">
                  <c:v>34.18</c:v>
                </c:pt>
                <c:pt idx="29">
                  <c:v>37.5</c:v>
                </c:pt>
                <c:pt idx="30">
                  <c:v>40</c:v>
                </c:pt>
                <c:pt idx="31">
                  <c:v>45.45</c:v>
                </c:pt>
                <c:pt idx="32">
                  <c:v>46.15</c:v>
                </c:pt>
                <c:pt idx="33">
                  <c:v>50</c:v>
                </c:pt>
                <c:pt idx="34">
                  <c:v>50</c:v>
                </c:pt>
                <c:pt idx="35">
                  <c:v>58.33</c:v>
                </c:pt>
                <c:pt idx="36">
                  <c:v>62.5</c:v>
                </c:pt>
                <c:pt idx="37">
                  <c:v>64.290000000000006</c:v>
                </c:pt>
                <c:pt idx="38">
                  <c:v>64.290000000000006</c:v>
                </c:pt>
                <c:pt idx="39">
                  <c:v>66.67</c:v>
                </c:pt>
                <c:pt idx="40">
                  <c:v>80</c:v>
                </c:pt>
                <c:pt idx="41">
                  <c:v>83.33</c:v>
                </c:pt>
                <c:pt idx="42">
                  <c:v>85.71</c:v>
                </c:pt>
                <c:pt idx="43">
                  <c:v>85.71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99E-4A86-86A9-D630F02918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8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99E-4A86-86A9-D630F02918EC}"/>
              </c:ext>
            </c:extLst>
          </c:dPt>
          <c:cat>
            <c:strRef>
              <c:f>Sheet1!$A$2:$A$45</c:f>
              <c:strCache>
                <c:ptCount val="44"/>
                <c:pt idx="0">
                  <c:v>Oblastní nemocnice Náchod</c:v>
                </c:pt>
                <c:pt idx="1">
                  <c:v>Oblastní nemocnice Kolín</c:v>
                </c:pt>
                <c:pt idx="2">
                  <c:v>Nemocnice Děčín</c:v>
                </c:pt>
                <c:pt idx="3">
                  <c:v>Oblastní nemocnice Kladno</c:v>
                </c:pt>
                <c:pt idx="4">
                  <c:v>Nemocnice Pardubického kraje</c:v>
                </c:pt>
                <c:pt idx="5">
                  <c:v>Nemocnice Česká Lípa</c:v>
                </c:pt>
                <c:pt idx="6">
                  <c:v>Nemocnice Chomutov</c:v>
                </c:pt>
                <c:pt idx="7">
                  <c:v>Nemocnice Vyškov</c:v>
                </c:pt>
                <c:pt idx="8">
                  <c:v>Oblastní nemocnice Příbram</c:v>
                </c:pt>
                <c:pt idx="9">
                  <c:v>Nemocnice Jindřichův Hradec</c:v>
                </c:pt>
                <c:pt idx="10">
                  <c:v>Nemocnice Písek</c:v>
                </c:pt>
                <c:pt idx="11">
                  <c:v>Sdružené zdravotnické zařízení Krnov</c:v>
                </c:pt>
                <c:pt idx="12">
                  <c:v>Všeobecná fakultní nemocnice v Praze </c:v>
                </c:pt>
                <c:pt idx="13">
                  <c:v>Uherskohradišťská nemocnice</c:v>
                </c:pt>
                <c:pt idx="14">
                  <c:v>Krajská nemocnice Liberec</c:v>
                </c:pt>
                <c:pt idx="15">
                  <c:v>Městská nemocnice Ostrava</c:v>
                </c:pt>
                <c:pt idx="16">
                  <c:v>Fakultní nemocnice u sv. Anny v Brně</c:v>
                </c:pt>
                <c:pt idx="17">
                  <c:v>Nemocnice Teplice</c:v>
                </c:pt>
                <c:pt idx="18">
                  <c:v>Nemocnice Prostějov</c:v>
                </c:pt>
                <c:pt idx="19">
                  <c:v>Nemocnice Jihlava</c:v>
                </c:pt>
                <c:pt idx="20">
                  <c:v>Klaudiánova nemocnice</c:v>
                </c:pt>
                <c:pt idx="21">
                  <c:v>Nemocnice Litoměřice</c:v>
                </c:pt>
                <c:pt idx="22">
                  <c:v>Nemocnice České Budějovice</c:v>
                </c:pt>
                <c:pt idx="23">
                  <c:v>Fakultní nemocnice Motol</c:v>
                </c:pt>
                <c:pt idx="24">
                  <c:v>Krajská nemocnice T.Bati ve Zlíně</c:v>
                </c:pt>
                <c:pt idx="25">
                  <c:v>Nemocnice Nové Město na Moravě</c:v>
                </c:pt>
                <c:pt idx="26">
                  <c:v>Fakultní nemocnice Plzeň</c:v>
                </c:pt>
                <c:pt idx="27">
                  <c:v>Ústřední vojenská nemocnice v Praze</c:v>
                </c:pt>
                <c:pt idx="28">
                  <c:v>Czech Republic</c:v>
                </c:pt>
                <c:pt idx="29">
                  <c:v>Nemocnice Blansko</c:v>
                </c:pt>
                <c:pt idx="30">
                  <c:v>Nemocnice Sokolov</c:v>
                </c:pt>
                <c:pt idx="31">
                  <c:v>Fakultní nemocnice Brno</c:v>
                </c:pt>
                <c:pt idx="32">
                  <c:v>Fakultní nemocnice Hradec Králové</c:v>
                </c:pt>
                <c:pt idx="33">
                  <c:v>Karlovarská krajská nemocnice</c:v>
                </c:pt>
                <c:pt idx="34">
                  <c:v>Fakultní nemocnice Ostrava</c:v>
                </c:pt>
                <c:pt idx="35">
                  <c:v>Fakultní nemocnice Královské Vinohrady</c:v>
                </c:pt>
                <c:pt idx="36">
                  <c:v>Masarykova nemocnice v Ústí nad Labem</c:v>
                </c:pt>
                <c:pt idx="37">
                  <c:v>Vítkovická nemocnice</c:v>
                </c:pt>
                <c:pt idx="38">
                  <c:v>Thomayerova nemocnice</c:v>
                </c:pt>
                <c:pt idx="39">
                  <c:v>Nemocnice Břeclav</c:v>
                </c:pt>
                <c:pt idx="40">
                  <c:v>Nemocnice Na Homolce</c:v>
                </c:pt>
                <c:pt idx="41">
                  <c:v>Fakultní nemocnice Olomouc</c:v>
                </c:pt>
                <c:pt idx="42">
                  <c:v>Karvinská hornická nemocnice</c:v>
                </c:pt>
                <c:pt idx="43">
                  <c:v>Nemocnice Třinec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22.22</c:v>
                </c:pt>
                <c:pt idx="6">
                  <c:v>44.44</c:v>
                </c:pt>
                <c:pt idx="7">
                  <c:v>66.67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11.11</c:v>
                </c:pt>
                <c:pt idx="13">
                  <c:v>77.78</c:v>
                </c:pt>
                <c:pt idx="14">
                  <c:v>50</c:v>
                </c:pt>
                <c:pt idx="15">
                  <c:v>59.09</c:v>
                </c:pt>
                <c:pt idx="16">
                  <c:v>57.14</c:v>
                </c:pt>
                <c:pt idx="17">
                  <c:v>57.14</c:v>
                </c:pt>
                <c:pt idx="18">
                  <c:v>36.36</c:v>
                </c:pt>
                <c:pt idx="19">
                  <c:v>45.45</c:v>
                </c:pt>
                <c:pt idx="20">
                  <c:v>54.55</c:v>
                </c:pt>
                <c:pt idx="21">
                  <c:v>60</c:v>
                </c:pt>
                <c:pt idx="22">
                  <c:v>36.840000000000003</c:v>
                </c:pt>
                <c:pt idx="23">
                  <c:v>43.75</c:v>
                </c:pt>
                <c:pt idx="24">
                  <c:v>50</c:v>
                </c:pt>
                <c:pt idx="25">
                  <c:v>38.46</c:v>
                </c:pt>
                <c:pt idx="26">
                  <c:v>0</c:v>
                </c:pt>
                <c:pt idx="27">
                  <c:v>16.670000000000002</c:v>
                </c:pt>
                <c:pt idx="28">
                  <c:v>32.200000000000003</c:v>
                </c:pt>
                <c:pt idx="29">
                  <c:v>12.5</c:v>
                </c:pt>
                <c:pt idx="30">
                  <c:v>20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25</c:v>
                </c:pt>
                <c:pt idx="37">
                  <c:v>14.29</c:v>
                </c:pt>
                <c:pt idx="38">
                  <c:v>35.71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14.29</c:v>
                </c:pt>
                <c:pt idx="43">
                  <c:v>14.29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99E-4A86-86A9-D630F02918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8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99E-4A86-86A9-D630F02918EC}"/>
              </c:ext>
            </c:extLst>
          </c:dPt>
          <c:cat>
            <c:strRef>
              <c:f>Sheet1!$A$2:$A$45</c:f>
              <c:strCache>
                <c:ptCount val="44"/>
                <c:pt idx="0">
                  <c:v>Oblastní nemocnice Náchod</c:v>
                </c:pt>
                <c:pt idx="1">
                  <c:v>Oblastní nemocnice Kolín</c:v>
                </c:pt>
                <c:pt idx="2">
                  <c:v>Nemocnice Děčín</c:v>
                </c:pt>
                <c:pt idx="3">
                  <c:v>Oblastní nemocnice Kladno</c:v>
                </c:pt>
                <c:pt idx="4">
                  <c:v>Nemocnice Pardubického kraje</c:v>
                </c:pt>
                <c:pt idx="5">
                  <c:v>Nemocnice Česká Lípa</c:v>
                </c:pt>
                <c:pt idx="6">
                  <c:v>Nemocnice Chomutov</c:v>
                </c:pt>
                <c:pt idx="7">
                  <c:v>Nemocnice Vyškov</c:v>
                </c:pt>
                <c:pt idx="8">
                  <c:v>Oblastní nemocnice Příbram</c:v>
                </c:pt>
                <c:pt idx="9">
                  <c:v>Nemocnice Jindřichův Hradec</c:v>
                </c:pt>
                <c:pt idx="10">
                  <c:v>Nemocnice Písek</c:v>
                </c:pt>
                <c:pt idx="11">
                  <c:v>Sdružené zdravotnické zařízení Krnov</c:v>
                </c:pt>
                <c:pt idx="12">
                  <c:v>Všeobecná fakultní nemocnice v Praze </c:v>
                </c:pt>
                <c:pt idx="13">
                  <c:v>Uherskohradišťská nemocnice</c:v>
                </c:pt>
                <c:pt idx="14">
                  <c:v>Krajská nemocnice Liberec</c:v>
                </c:pt>
                <c:pt idx="15">
                  <c:v>Městská nemocnice Ostrava</c:v>
                </c:pt>
                <c:pt idx="16">
                  <c:v>Fakultní nemocnice u sv. Anny v Brně</c:v>
                </c:pt>
                <c:pt idx="17">
                  <c:v>Nemocnice Teplice</c:v>
                </c:pt>
                <c:pt idx="18">
                  <c:v>Nemocnice Prostějov</c:v>
                </c:pt>
                <c:pt idx="19">
                  <c:v>Nemocnice Jihlava</c:v>
                </c:pt>
                <c:pt idx="20">
                  <c:v>Klaudiánova nemocnice</c:v>
                </c:pt>
                <c:pt idx="21">
                  <c:v>Nemocnice Litoměřice</c:v>
                </c:pt>
                <c:pt idx="22">
                  <c:v>Nemocnice České Budějovice</c:v>
                </c:pt>
                <c:pt idx="23">
                  <c:v>Fakultní nemocnice Motol</c:v>
                </c:pt>
                <c:pt idx="24">
                  <c:v>Krajská nemocnice T.Bati ve Zlíně</c:v>
                </c:pt>
                <c:pt idx="25">
                  <c:v>Nemocnice Nové Město na Moravě</c:v>
                </c:pt>
                <c:pt idx="26">
                  <c:v>Fakultní nemocnice Plzeň</c:v>
                </c:pt>
                <c:pt idx="27">
                  <c:v>Ústřední vojenská nemocnice v Praze</c:v>
                </c:pt>
                <c:pt idx="28">
                  <c:v>Czech Republic</c:v>
                </c:pt>
                <c:pt idx="29">
                  <c:v>Nemocnice Blansko</c:v>
                </c:pt>
                <c:pt idx="30">
                  <c:v>Nemocnice Sokolov</c:v>
                </c:pt>
                <c:pt idx="31">
                  <c:v>Fakultní nemocnice Brno</c:v>
                </c:pt>
                <c:pt idx="32">
                  <c:v>Fakultní nemocnice Hradec Králové</c:v>
                </c:pt>
                <c:pt idx="33">
                  <c:v>Karlovarská krajská nemocnice</c:v>
                </c:pt>
                <c:pt idx="34">
                  <c:v>Fakultní nemocnice Ostrava</c:v>
                </c:pt>
                <c:pt idx="35">
                  <c:v>Fakultní nemocnice Královské Vinohrady</c:v>
                </c:pt>
                <c:pt idx="36">
                  <c:v>Masarykova nemocnice v Ústí nad Labem</c:v>
                </c:pt>
                <c:pt idx="37">
                  <c:v>Vítkovická nemocnice</c:v>
                </c:pt>
                <c:pt idx="38">
                  <c:v>Thomayerova nemocnice</c:v>
                </c:pt>
                <c:pt idx="39">
                  <c:v>Nemocnice Břeclav</c:v>
                </c:pt>
                <c:pt idx="40">
                  <c:v>Nemocnice Na Homolce</c:v>
                </c:pt>
                <c:pt idx="41">
                  <c:v>Fakultní nemocnice Olomouc</c:v>
                </c:pt>
                <c:pt idx="42">
                  <c:v>Karvinská hornická nemocnice</c:v>
                </c:pt>
                <c:pt idx="43">
                  <c:v>Nemocnice Třinec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77.78</c:v>
                </c:pt>
                <c:pt idx="6">
                  <c:v>55.56</c:v>
                </c:pt>
                <c:pt idx="7">
                  <c:v>33.33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77.78</c:v>
                </c:pt>
                <c:pt idx="13">
                  <c:v>11.11</c:v>
                </c:pt>
                <c:pt idx="14">
                  <c:v>37.5</c:v>
                </c:pt>
                <c:pt idx="15">
                  <c:v>27.27</c:v>
                </c:pt>
                <c:pt idx="16">
                  <c:v>28.57</c:v>
                </c:pt>
                <c:pt idx="17">
                  <c:v>28.57</c:v>
                </c:pt>
                <c:pt idx="18">
                  <c:v>45.45</c:v>
                </c:pt>
                <c:pt idx="19">
                  <c:v>36.36</c:v>
                </c:pt>
                <c:pt idx="20">
                  <c:v>27.27</c:v>
                </c:pt>
                <c:pt idx="21">
                  <c:v>20</c:v>
                </c:pt>
                <c:pt idx="22">
                  <c:v>42.11</c:v>
                </c:pt>
                <c:pt idx="23">
                  <c:v>31.25</c:v>
                </c:pt>
                <c:pt idx="24">
                  <c:v>25</c:v>
                </c:pt>
                <c:pt idx="25">
                  <c:v>30.77</c:v>
                </c:pt>
                <c:pt idx="26">
                  <c:v>66.67</c:v>
                </c:pt>
                <c:pt idx="27">
                  <c:v>50</c:v>
                </c:pt>
                <c:pt idx="28">
                  <c:v>33.619999999999997</c:v>
                </c:pt>
                <c:pt idx="29">
                  <c:v>50</c:v>
                </c:pt>
                <c:pt idx="30">
                  <c:v>40</c:v>
                </c:pt>
                <c:pt idx="31">
                  <c:v>54.55</c:v>
                </c:pt>
                <c:pt idx="32">
                  <c:v>53.85</c:v>
                </c:pt>
                <c:pt idx="33">
                  <c:v>50</c:v>
                </c:pt>
                <c:pt idx="34">
                  <c:v>50</c:v>
                </c:pt>
                <c:pt idx="35">
                  <c:v>41.67</c:v>
                </c:pt>
                <c:pt idx="36">
                  <c:v>12.5</c:v>
                </c:pt>
                <c:pt idx="37">
                  <c:v>21.43</c:v>
                </c:pt>
                <c:pt idx="38">
                  <c:v>0</c:v>
                </c:pt>
                <c:pt idx="39">
                  <c:v>33.33</c:v>
                </c:pt>
                <c:pt idx="40">
                  <c:v>20</c:v>
                </c:pt>
                <c:pt idx="41">
                  <c:v>16.670000000000002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99E-4A86-86A9-D630F0291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32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3B2-4430-A9A3-1DCDC2BD3FE6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Jindřichův Hradec</c:v>
                </c:pt>
                <c:pt idx="5">
                  <c:v>Uherskohradišťská nemocnice</c:v>
                </c:pt>
                <c:pt idx="6">
                  <c:v>Krajská nemocnice T.Bati ve Zlíně</c:v>
                </c:pt>
                <c:pt idx="7">
                  <c:v>Nemocnice Pardubického kraje</c:v>
                </c:pt>
                <c:pt idx="8">
                  <c:v>Fakultní nemocnice Olomouc</c:v>
                </c:pt>
                <c:pt idx="9">
                  <c:v>Sdružené zdravotnické zařízení Krnov</c:v>
                </c:pt>
                <c:pt idx="10">
                  <c:v>Nemocnice Třinec</c:v>
                </c:pt>
                <c:pt idx="11">
                  <c:v>Oblastní nemocnice Kolín</c:v>
                </c:pt>
                <c:pt idx="12">
                  <c:v>Nemocnice Břeclav</c:v>
                </c:pt>
                <c:pt idx="13">
                  <c:v>Oblastní nemocnice Příbram</c:v>
                </c:pt>
                <c:pt idx="14">
                  <c:v>Nemocnice Blansko</c:v>
                </c:pt>
                <c:pt idx="15">
                  <c:v>Nemocnice Sokolov</c:v>
                </c:pt>
                <c:pt idx="16">
                  <c:v>Nemocnice Písek</c:v>
                </c:pt>
                <c:pt idx="17">
                  <c:v>Nemocnice Litoměřice</c:v>
                </c:pt>
                <c:pt idx="18">
                  <c:v>Všeobecná fakultní nemocnice v Praze </c:v>
                </c:pt>
                <c:pt idx="19">
                  <c:v>Nemocnice Vyškov</c:v>
                </c:pt>
                <c:pt idx="20">
                  <c:v>Nemocnice Prostějov</c:v>
                </c:pt>
                <c:pt idx="21">
                  <c:v>Oblastní nemocnice Náchod</c:v>
                </c:pt>
                <c:pt idx="22">
                  <c:v>Nemocnice Nové Město na Moravě</c:v>
                </c:pt>
                <c:pt idx="23">
                  <c:v>Thomayerova nemocnice</c:v>
                </c:pt>
                <c:pt idx="24">
                  <c:v>Vítkovická nemocnice</c:v>
                </c:pt>
                <c:pt idx="25">
                  <c:v>Karvinská hornická nemocnice</c:v>
                </c:pt>
                <c:pt idx="26">
                  <c:v>Nemocnice Teplice</c:v>
                </c:pt>
                <c:pt idx="27">
                  <c:v>Oblastní nemocnice Kladno</c:v>
                </c:pt>
                <c:pt idx="28">
                  <c:v>Krajská nemocnice Liberec</c:v>
                </c:pt>
                <c:pt idx="29">
                  <c:v>Karlovarská krajská nemocnice</c:v>
                </c:pt>
                <c:pt idx="30">
                  <c:v>Nemocnice Chomutov</c:v>
                </c:pt>
                <c:pt idx="31">
                  <c:v>Fakultní nemocnice Královské Vinohrady</c:v>
                </c:pt>
                <c:pt idx="32">
                  <c:v>Czech Republic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Fakultní nemocnice Ostrava</c:v>
                </c:pt>
                <c:pt idx="36">
                  <c:v>Nemocnice České Budějovice</c:v>
                </c:pt>
                <c:pt idx="37">
                  <c:v>Fakultní nemocnice u sv. Anny v Brně</c:v>
                </c:pt>
                <c:pt idx="38">
                  <c:v>Fakultní nemocnice Hradec Králové</c:v>
                </c:pt>
                <c:pt idx="39">
                  <c:v>Ústřední vojenská nemocnice v Praze</c:v>
                </c:pt>
                <c:pt idx="40">
                  <c:v>Fakultní nemocnice Motol</c:v>
                </c:pt>
                <c:pt idx="41">
                  <c:v>Nemocnice Na Homolce</c:v>
                </c:pt>
                <c:pt idx="42">
                  <c:v>Fakultní nemocnice Brno</c:v>
                </c:pt>
                <c:pt idx="43">
                  <c:v>Masarykova nemocnice v Ústí nad Labem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7.14</c:v>
                </c:pt>
                <c:pt idx="24">
                  <c:v>7.14</c:v>
                </c:pt>
                <c:pt idx="25">
                  <c:v>10</c:v>
                </c:pt>
                <c:pt idx="26">
                  <c:v>12.5</c:v>
                </c:pt>
                <c:pt idx="27">
                  <c:v>14.29</c:v>
                </c:pt>
                <c:pt idx="28">
                  <c:v>15</c:v>
                </c:pt>
                <c:pt idx="29">
                  <c:v>15.38</c:v>
                </c:pt>
                <c:pt idx="30">
                  <c:v>16.670000000000002</c:v>
                </c:pt>
                <c:pt idx="31">
                  <c:v>18.18</c:v>
                </c:pt>
                <c:pt idx="32">
                  <c:v>21.16</c:v>
                </c:pt>
                <c:pt idx="33">
                  <c:v>23.08</c:v>
                </c:pt>
                <c:pt idx="34">
                  <c:v>25</c:v>
                </c:pt>
                <c:pt idx="35">
                  <c:v>26.09</c:v>
                </c:pt>
                <c:pt idx="36">
                  <c:v>31.37</c:v>
                </c:pt>
                <c:pt idx="37">
                  <c:v>31.82</c:v>
                </c:pt>
                <c:pt idx="38">
                  <c:v>36.67</c:v>
                </c:pt>
                <c:pt idx="39">
                  <c:v>39.29</c:v>
                </c:pt>
                <c:pt idx="40">
                  <c:v>50</c:v>
                </c:pt>
                <c:pt idx="41">
                  <c:v>50</c:v>
                </c:pt>
                <c:pt idx="42">
                  <c:v>55.56</c:v>
                </c:pt>
                <c:pt idx="43">
                  <c:v>73.81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3B2-4430-A9A3-1DCDC2BD3F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32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3B2-4430-A9A3-1DCDC2BD3FE6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Jindřichův Hradec</c:v>
                </c:pt>
                <c:pt idx="5">
                  <c:v>Uherskohradišťská nemocnice</c:v>
                </c:pt>
                <c:pt idx="6">
                  <c:v>Krajská nemocnice T.Bati ve Zlíně</c:v>
                </c:pt>
                <c:pt idx="7">
                  <c:v>Nemocnice Pardubického kraje</c:v>
                </c:pt>
                <c:pt idx="8">
                  <c:v>Fakultní nemocnice Olomouc</c:v>
                </c:pt>
                <c:pt idx="9">
                  <c:v>Sdružené zdravotnické zařízení Krnov</c:v>
                </c:pt>
                <c:pt idx="10">
                  <c:v>Nemocnice Třinec</c:v>
                </c:pt>
                <c:pt idx="11">
                  <c:v>Oblastní nemocnice Kolín</c:v>
                </c:pt>
                <c:pt idx="12">
                  <c:v>Nemocnice Břeclav</c:v>
                </c:pt>
                <c:pt idx="13">
                  <c:v>Oblastní nemocnice Příbram</c:v>
                </c:pt>
                <c:pt idx="14">
                  <c:v>Nemocnice Blansko</c:v>
                </c:pt>
                <c:pt idx="15">
                  <c:v>Nemocnice Sokolov</c:v>
                </c:pt>
                <c:pt idx="16">
                  <c:v>Nemocnice Písek</c:v>
                </c:pt>
                <c:pt idx="17">
                  <c:v>Nemocnice Litoměřice</c:v>
                </c:pt>
                <c:pt idx="18">
                  <c:v>Všeobecná fakultní nemocnice v Praze </c:v>
                </c:pt>
                <c:pt idx="19">
                  <c:v>Nemocnice Vyškov</c:v>
                </c:pt>
                <c:pt idx="20">
                  <c:v>Nemocnice Prostějov</c:v>
                </c:pt>
                <c:pt idx="21">
                  <c:v>Oblastní nemocnice Náchod</c:v>
                </c:pt>
                <c:pt idx="22">
                  <c:v>Nemocnice Nové Město na Moravě</c:v>
                </c:pt>
                <c:pt idx="23">
                  <c:v>Thomayerova nemocnice</c:v>
                </c:pt>
                <c:pt idx="24">
                  <c:v>Vítkovická nemocnice</c:v>
                </c:pt>
                <c:pt idx="25">
                  <c:v>Karvinská hornická nemocnice</c:v>
                </c:pt>
                <c:pt idx="26">
                  <c:v>Nemocnice Teplice</c:v>
                </c:pt>
                <c:pt idx="27">
                  <c:v>Oblastní nemocnice Kladno</c:v>
                </c:pt>
                <c:pt idx="28">
                  <c:v>Krajská nemocnice Liberec</c:v>
                </c:pt>
                <c:pt idx="29">
                  <c:v>Karlovarská krajská nemocnice</c:v>
                </c:pt>
                <c:pt idx="30">
                  <c:v>Nemocnice Chomutov</c:v>
                </c:pt>
                <c:pt idx="31">
                  <c:v>Fakultní nemocnice Královské Vinohrady</c:v>
                </c:pt>
                <c:pt idx="32">
                  <c:v>Czech Republic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Fakultní nemocnice Ostrava</c:v>
                </c:pt>
                <c:pt idx="36">
                  <c:v>Nemocnice České Budějovice</c:v>
                </c:pt>
                <c:pt idx="37">
                  <c:v>Fakultní nemocnice u sv. Anny v Brně</c:v>
                </c:pt>
                <c:pt idx="38">
                  <c:v>Fakultní nemocnice Hradec Králové</c:v>
                </c:pt>
                <c:pt idx="39">
                  <c:v>Ústřední vojenská nemocnice v Praze</c:v>
                </c:pt>
                <c:pt idx="40">
                  <c:v>Fakultní nemocnice Motol</c:v>
                </c:pt>
                <c:pt idx="41">
                  <c:v>Nemocnice Na Homolce</c:v>
                </c:pt>
                <c:pt idx="42">
                  <c:v>Fakultní nemocnice Brno</c:v>
                </c:pt>
                <c:pt idx="43">
                  <c:v>Masarykova nemocnice v Ústí nad Labem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4.76</c:v>
                </c:pt>
                <c:pt idx="12">
                  <c:v>7.69</c:v>
                </c:pt>
                <c:pt idx="13">
                  <c:v>8.33</c:v>
                </c:pt>
                <c:pt idx="14">
                  <c:v>16.670000000000002</c:v>
                </c:pt>
                <c:pt idx="15">
                  <c:v>16.670000000000002</c:v>
                </c:pt>
                <c:pt idx="16">
                  <c:v>23.53</c:v>
                </c:pt>
                <c:pt idx="17">
                  <c:v>25</c:v>
                </c:pt>
                <c:pt idx="18">
                  <c:v>37.5</c:v>
                </c:pt>
                <c:pt idx="19">
                  <c:v>40</c:v>
                </c:pt>
                <c:pt idx="20">
                  <c:v>50</c:v>
                </c:pt>
                <c:pt idx="21">
                  <c:v>50</c:v>
                </c:pt>
                <c:pt idx="22">
                  <c:v>100</c:v>
                </c:pt>
                <c:pt idx="23">
                  <c:v>14.29</c:v>
                </c:pt>
                <c:pt idx="24">
                  <c:v>28.57</c:v>
                </c:pt>
                <c:pt idx="25">
                  <c:v>5</c:v>
                </c:pt>
                <c:pt idx="26">
                  <c:v>4.17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27.78</c:v>
                </c:pt>
                <c:pt idx="31">
                  <c:v>9.09</c:v>
                </c:pt>
                <c:pt idx="32">
                  <c:v>6.28</c:v>
                </c:pt>
                <c:pt idx="33">
                  <c:v>0</c:v>
                </c:pt>
                <c:pt idx="34">
                  <c:v>50</c:v>
                </c:pt>
                <c:pt idx="35">
                  <c:v>0</c:v>
                </c:pt>
                <c:pt idx="36">
                  <c:v>1.96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3B2-4430-A9A3-1DCDC2BD3F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32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3B2-4430-A9A3-1DCDC2BD3FE6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Městská nemocnice Ostrava</c:v>
                </c:pt>
                <c:pt idx="2">
                  <c:v>Klaudiánova nemocnice</c:v>
                </c:pt>
                <c:pt idx="3">
                  <c:v>Nemocnice Jihlava</c:v>
                </c:pt>
                <c:pt idx="4">
                  <c:v>Nemocnice Jindřichův Hradec</c:v>
                </c:pt>
                <c:pt idx="5">
                  <c:v>Uherskohradišťská nemocnice</c:v>
                </c:pt>
                <c:pt idx="6">
                  <c:v>Krajská nemocnice T.Bati ve Zlíně</c:v>
                </c:pt>
                <c:pt idx="7">
                  <c:v>Nemocnice Pardubického kraje</c:v>
                </c:pt>
                <c:pt idx="8">
                  <c:v>Fakultní nemocnice Olomouc</c:v>
                </c:pt>
                <c:pt idx="9">
                  <c:v>Sdružené zdravotnické zařízení Krnov</c:v>
                </c:pt>
                <c:pt idx="10">
                  <c:v>Nemocnice Třinec</c:v>
                </c:pt>
                <c:pt idx="11">
                  <c:v>Oblastní nemocnice Kolín</c:v>
                </c:pt>
                <c:pt idx="12">
                  <c:v>Nemocnice Břeclav</c:v>
                </c:pt>
                <c:pt idx="13">
                  <c:v>Oblastní nemocnice Příbram</c:v>
                </c:pt>
                <c:pt idx="14">
                  <c:v>Nemocnice Blansko</c:v>
                </c:pt>
                <c:pt idx="15">
                  <c:v>Nemocnice Sokolov</c:v>
                </c:pt>
                <c:pt idx="16">
                  <c:v>Nemocnice Písek</c:v>
                </c:pt>
                <c:pt idx="17">
                  <c:v>Nemocnice Litoměřice</c:v>
                </c:pt>
                <c:pt idx="18">
                  <c:v>Všeobecná fakultní nemocnice v Praze </c:v>
                </c:pt>
                <c:pt idx="19">
                  <c:v>Nemocnice Vyškov</c:v>
                </c:pt>
                <c:pt idx="20">
                  <c:v>Nemocnice Prostějov</c:v>
                </c:pt>
                <c:pt idx="21">
                  <c:v>Oblastní nemocnice Náchod</c:v>
                </c:pt>
                <c:pt idx="22">
                  <c:v>Nemocnice Nové Město na Moravě</c:v>
                </c:pt>
                <c:pt idx="23">
                  <c:v>Thomayerova nemocnice</c:v>
                </c:pt>
                <c:pt idx="24">
                  <c:v>Vítkovická nemocnice</c:v>
                </c:pt>
                <c:pt idx="25">
                  <c:v>Karvinská hornická nemocnice</c:v>
                </c:pt>
                <c:pt idx="26">
                  <c:v>Nemocnice Teplice</c:v>
                </c:pt>
                <c:pt idx="27">
                  <c:v>Oblastní nemocnice Kladno</c:v>
                </c:pt>
                <c:pt idx="28">
                  <c:v>Krajská nemocnice Liberec</c:v>
                </c:pt>
                <c:pt idx="29">
                  <c:v>Karlovarská krajská nemocnice</c:v>
                </c:pt>
                <c:pt idx="30">
                  <c:v>Nemocnice Chomutov</c:v>
                </c:pt>
                <c:pt idx="31">
                  <c:v>Fakultní nemocnice Královské Vinohrady</c:v>
                </c:pt>
                <c:pt idx="32">
                  <c:v>Czech Republic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Fakultní nemocnice Ostrava</c:v>
                </c:pt>
                <c:pt idx="36">
                  <c:v>Nemocnice České Budějovice</c:v>
                </c:pt>
                <c:pt idx="37">
                  <c:v>Fakultní nemocnice u sv. Anny v Brně</c:v>
                </c:pt>
                <c:pt idx="38">
                  <c:v>Fakultní nemocnice Hradec Králové</c:v>
                </c:pt>
                <c:pt idx="39">
                  <c:v>Ústřední vojenská nemocnice v Praze</c:v>
                </c:pt>
                <c:pt idx="40">
                  <c:v>Fakultní nemocnice Motol</c:v>
                </c:pt>
                <c:pt idx="41">
                  <c:v>Nemocnice Na Homolce</c:v>
                </c:pt>
                <c:pt idx="42">
                  <c:v>Fakultní nemocnice Brno</c:v>
                </c:pt>
                <c:pt idx="43">
                  <c:v>Masarykova nemocnice v Ústí nad Labem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95.24</c:v>
                </c:pt>
                <c:pt idx="12">
                  <c:v>92.31</c:v>
                </c:pt>
                <c:pt idx="13">
                  <c:v>91.67</c:v>
                </c:pt>
                <c:pt idx="14">
                  <c:v>83.33</c:v>
                </c:pt>
                <c:pt idx="15">
                  <c:v>83.33</c:v>
                </c:pt>
                <c:pt idx="16">
                  <c:v>76.47</c:v>
                </c:pt>
                <c:pt idx="17">
                  <c:v>75</c:v>
                </c:pt>
                <c:pt idx="18">
                  <c:v>62.5</c:v>
                </c:pt>
                <c:pt idx="19">
                  <c:v>60</c:v>
                </c:pt>
                <c:pt idx="20">
                  <c:v>50</c:v>
                </c:pt>
                <c:pt idx="21">
                  <c:v>50</c:v>
                </c:pt>
                <c:pt idx="22">
                  <c:v>0</c:v>
                </c:pt>
                <c:pt idx="23">
                  <c:v>78.569999999999993</c:v>
                </c:pt>
                <c:pt idx="24">
                  <c:v>64.290000000000006</c:v>
                </c:pt>
                <c:pt idx="25">
                  <c:v>85</c:v>
                </c:pt>
                <c:pt idx="26">
                  <c:v>83.33</c:v>
                </c:pt>
                <c:pt idx="27">
                  <c:v>85.71</c:v>
                </c:pt>
                <c:pt idx="28">
                  <c:v>85</c:v>
                </c:pt>
                <c:pt idx="29">
                  <c:v>84.62</c:v>
                </c:pt>
                <c:pt idx="30">
                  <c:v>55.56</c:v>
                </c:pt>
                <c:pt idx="31">
                  <c:v>72.73</c:v>
                </c:pt>
                <c:pt idx="32">
                  <c:v>72.56</c:v>
                </c:pt>
                <c:pt idx="33">
                  <c:v>76.92</c:v>
                </c:pt>
                <c:pt idx="34">
                  <c:v>25</c:v>
                </c:pt>
                <c:pt idx="35">
                  <c:v>73.91</c:v>
                </c:pt>
                <c:pt idx="36">
                  <c:v>66.67</c:v>
                </c:pt>
                <c:pt idx="37">
                  <c:v>68.180000000000007</c:v>
                </c:pt>
                <c:pt idx="38">
                  <c:v>63.33</c:v>
                </c:pt>
                <c:pt idx="39">
                  <c:v>60.71</c:v>
                </c:pt>
                <c:pt idx="40">
                  <c:v>50</c:v>
                </c:pt>
                <c:pt idx="41">
                  <c:v>50</c:v>
                </c:pt>
                <c:pt idx="42">
                  <c:v>44.44</c:v>
                </c:pt>
                <c:pt idx="43">
                  <c:v>26.19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3B2-4430-A9A3-1DCDC2BD3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E2E-4C8C-A915-5661D62C99A7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Oblastní nemocnice Kladno</c:v>
                </c:pt>
                <c:pt idx="4">
                  <c:v>Nemocnice Litoměřice</c:v>
                </c:pt>
                <c:pt idx="5">
                  <c:v>Všeobecná fakultní nemocnice v Praze </c:v>
                </c:pt>
                <c:pt idx="6">
                  <c:v>Nemocnice České Budějovice</c:v>
                </c:pt>
                <c:pt idx="7">
                  <c:v>Fakultní nemocnice Plzeň</c:v>
                </c:pt>
                <c:pt idx="8">
                  <c:v>Nemocnice Písek</c:v>
                </c:pt>
                <c:pt idx="9">
                  <c:v>Vítkovická nemocnice</c:v>
                </c:pt>
                <c:pt idx="10">
                  <c:v>Ústřední vojenská nemocnice v Praze</c:v>
                </c:pt>
                <c:pt idx="11">
                  <c:v>Nemocnice Blansko</c:v>
                </c:pt>
                <c:pt idx="12">
                  <c:v>Masarykova nemocnice v Ústí nad Labem</c:v>
                </c:pt>
                <c:pt idx="13">
                  <c:v>Nemocnice Česká Lípa</c:v>
                </c:pt>
                <c:pt idx="14">
                  <c:v>Fakultní nemocnice Olomouc</c:v>
                </c:pt>
                <c:pt idx="15">
                  <c:v>Karvinská hornická nemocnice</c:v>
                </c:pt>
                <c:pt idx="16">
                  <c:v>Nemocnice Sokolov</c:v>
                </c:pt>
                <c:pt idx="17">
                  <c:v>Nemocnice Teplice</c:v>
                </c:pt>
                <c:pt idx="18">
                  <c:v>Krajská nemocnice T.Bati ve Zlíně</c:v>
                </c:pt>
                <c:pt idx="19">
                  <c:v>Klaudiánova nemocnice</c:v>
                </c:pt>
                <c:pt idx="20">
                  <c:v>Karlovarská krajská nemocnice</c:v>
                </c:pt>
                <c:pt idx="21">
                  <c:v>Nemocnice Jindřichův Hradec</c:v>
                </c:pt>
                <c:pt idx="22">
                  <c:v>Fakultní nemocnice Ostrava</c:v>
                </c:pt>
                <c:pt idx="23">
                  <c:v>Fakultní nemocnice u sv. Anny v Brně</c:v>
                </c:pt>
                <c:pt idx="24">
                  <c:v>Nemocnice Chomutov</c:v>
                </c:pt>
                <c:pt idx="25">
                  <c:v>Czech Republic</c:v>
                </c:pt>
                <c:pt idx="26">
                  <c:v>Fakultní nemocnice Hradec Králové</c:v>
                </c:pt>
                <c:pt idx="27">
                  <c:v>Nemocnice Jihlava</c:v>
                </c:pt>
                <c:pt idx="28">
                  <c:v>Nemocnice Břeclav</c:v>
                </c:pt>
                <c:pt idx="29">
                  <c:v>Oblastní nemocnice Příbram</c:v>
                </c:pt>
                <c:pt idx="30">
                  <c:v>Fakultní nemocnice Královské Vinohrady</c:v>
                </c:pt>
                <c:pt idx="31">
                  <c:v>Nemocnice Na Homolce</c:v>
                </c:pt>
                <c:pt idx="32">
                  <c:v>Uherskohradišťská nemocnice</c:v>
                </c:pt>
                <c:pt idx="33">
                  <c:v>Fakultní nemocnice Brno</c:v>
                </c:pt>
                <c:pt idx="34">
                  <c:v>Nemocnice Třinec</c:v>
                </c:pt>
                <c:pt idx="35">
                  <c:v>Krajská nemocnice Liberec</c:v>
                </c:pt>
                <c:pt idx="36">
                  <c:v>Oblastní nemocnice Náchod</c:v>
                </c:pt>
                <c:pt idx="37">
                  <c:v>Fakultní nemocnice Motol</c:v>
                </c:pt>
                <c:pt idx="38">
                  <c:v>Nemocnice Vyškov</c:v>
                </c:pt>
                <c:pt idx="39">
                  <c:v>Thomayerova nemocnice</c:v>
                </c:pt>
                <c:pt idx="40">
                  <c:v>Městská nemocnice Ostrava</c:v>
                </c:pt>
                <c:pt idx="41">
                  <c:v>Oblastní nemocnice Kolín</c:v>
                </c:pt>
                <c:pt idx="42">
                  <c:v>Nemocnice Pardubického kraje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4.3499999999999996</c:v>
                </c:pt>
                <c:pt idx="23">
                  <c:v>4.55</c:v>
                </c:pt>
                <c:pt idx="24">
                  <c:v>5.56</c:v>
                </c:pt>
                <c:pt idx="25">
                  <c:v>6.28</c:v>
                </c:pt>
                <c:pt idx="26">
                  <c:v>6.67</c:v>
                </c:pt>
                <c:pt idx="27">
                  <c:v>6.67</c:v>
                </c:pt>
                <c:pt idx="28">
                  <c:v>7.69</c:v>
                </c:pt>
                <c:pt idx="29">
                  <c:v>8.33</c:v>
                </c:pt>
                <c:pt idx="30">
                  <c:v>9.09</c:v>
                </c:pt>
                <c:pt idx="31">
                  <c:v>9.3800000000000008</c:v>
                </c:pt>
                <c:pt idx="32">
                  <c:v>10</c:v>
                </c:pt>
                <c:pt idx="33">
                  <c:v>11.11</c:v>
                </c:pt>
                <c:pt idx="34">
                  <c:v>14.29</c:v>
                </c:pt>
                <c:pt idx="35">
                  <c:v>15</c:v>
                </c:pt>
                <c:pt idx="36">
                  <c:v>16.670000000000002</c:v>
                </c:pt>
                <c:pt idx="37">
                  <c:v>16.670000000000002</c:v>
                </c:pt>
                <c:pt idx="38">
                  <c:v>20</c:v>
                </c:pt>
                <c:pt idx="39">
                  <c:v>21.43</c:v>
                </c:pt>
                <c:pt idx="40">
                  <c:v>22.22</c:v>
                </c:pt>
                <c:pt idx="41">
                  <c:v>38.1</c:v>
                </c:pt>
                <c:pt idx="42">
                  <c:v>50</c:v>
                </c:pt>
                <c:pt idx="43">
                  <c:v>66.67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1E2E-4C8C-A915-5661D62C99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E2E-4C8C-A915-5661D62C99A7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Oblastní nemocnice Kladno</c:v>
                </c:pt>
                <c:pt idx="4">
                  <c:v>Nemocnice Litoměřice</c:v>
                </c:pt>
                <c:pt idx="5">
                  <c:v>Všeobecná fakultní nemocnice v Praze </c:v>
                </c:pt>
                <c:pt idx="6">
                  <c:v>Nemocnice České Budějovice</c:v>
                </c:pt>
                <c:pt idx="7">
                  <c:v>Fakultní nemocnice Plzeň</c:v>
                </c:pt>
                <c:pt idx="8">
                  <c:v>Nemocnice Písek</c:v>
                </c:pt>
                <c:pt idx="9">
                  <c:v>Vítkovická nemocnice</c:v>
                </c:pt>
                <c:pt idx="10">
                  <c:v>Ústřední vojenská nemocnice v Praze</c:v>
                </c:pt>
                <c:pt idx="11">
                  <c:v>Nemocnice Blansko</c:v>
                </c:pt>
                <c:pt idx="12">
                  <c:v>Masarykova nemocnice v Ústí nad Labem</c:v>
                </c:pt>
                <c:pt idx="13">
                  <c:v>Nemocnice Česká Lípa</c:v>
                </c:pt>
                <c:pt idx="14">
                  <c:v>Fakultní nemocnice Olomouc</c:v>
                </c:pt>
                <c:pt idx="15">
                  <c:v>Karvinská hornická nemocnice</c:v>
                </c:pt>
                <c:pt idx="16">
                  <c:v>Nemocnice Sokolov</c:v>
                </c:pt>
                <c:pt idx="17">
                  <c:v>Nemocnice Teplice</c:v>
                </c:pt>
                <c:pt idx="18">
                  <c:v>Krajská nemocnice T.Bati ve Zlíně</c:v>
                </c:pt>
                <c:pt idx="19">
                  <c:v>Klaudiánova nemocnice</c:v>
                </c:pt>
                <c:pt idx="20">
                  <c:v>Karlovarská krajská nemocnice</c:v>
                </c:pt>
                <c:pt idx="21">
                  <c:v>Nemocnice Jindřichův Hradec</c:v>
                </c:pt>
                <c:pt idx="22">
                  <c:v>Fakultní nemocnice Ostrava</c:v>
                </c:pt>
                <c:pt idx="23">
                  <c:v>Fakultní nemocnice u sv. Anny v Brně</c:v>
                </c:pt>
                <c:pt idx="24">
                  <c:v>Nemocnice Chomutov</c:v>
                </c:pt>
                <c:pt idx="25">
                  <c:v>Czech Republic</c:v>
                </c:pt>
                <c:pt idx="26">
                  <c:v>Fakultní nemocnice Hradec Králové</c:v>
                </c:pt>
                <c:pt idx="27">
                  <c:v>Nemocnice Jihlava</c:v>
                </c:pt>
                <c:pt idx="28">
                  <c:v>Nemocnice Břeclav</c:v>
                </c:pt>
                <c:pt idx="29">
                  <c:v>Oblastní nemocnice Příbram</c:v>
                </c:pt>
                <c:pt idx="30">
                  <c:v>Fakultní nemocnice Královské Vinohrady</c:v>
                </c:pt>
                <c:pt idx="31">
                  <c:v>Nemocnice Na Homolce</c:v>
                </c:pt>
                <c:pt idx="32">
                  <c:v>Uherskohradišťská nemocnice</c:v>
                </c:pt>
                <c:pt idx="33">
                  <c:v>Fakultní nemocnice Brno</c:v>
                </c:pt>
                <c:pt idx="34">
                  <c:v>Nemocnice Třinec</c:v>
                </c:pt>
                <c:pt idx="35">
                  <c:v>Krajská nemocnice Liberec</c:v>
                </c:pt>
                <c:pt idx="36">
                  <c:v>Oblastní nemocnice Náchod</c:v>
                </c:pt>
                <c:pt idx="37">
                  <c:v>Fakultní nemocnice Motol</c:v>
                </c:pt>
                <c:pt idx="38">
                  <c:v>Nemocnice Vyškov</c:v>
                </c:pt>
                <c:pt idx="39">
                  <c:v>Thomayerova nemocnice</c:v>
                </c:pt>
                <c:pt idx="40">
                  <c:v>Městská nemocnice Ostrava</c:v>
                </c:pt>
                <c:pt idx="41">
                  <c:v>Oblastní nemocnice Kolín</c:v>
                </c:pt>
                <c:pt idx="42">
                  <c:v>Nemocnice Pardubického kraje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5.88</c:v>
                </c:pt>
                <c:pt idx="9">
                  <c:v>7.14</c:v>
                </c:pt>
                <c:pt idx="10">
                  <c:v>7.14</c:v>
                </c:pt>
                <c:pt idx="11">
                  <c:v>16.670000000000002</c:v>
                </c:pt>
                <c:pt idx="12">
                  <c:v>19.05</c:v>
                </c:pt>
                <c:pt idx="13">
                  <c:v>25</c:v>
                </c:pt>
                <c:pt idx="14">
                  <c:v>27.27</c:v>
                </c:pt>
                <c:pt idx="15">
                  <c:v>30</c:v>
                </c:pt>
                <c:pt idx="16">
                  <c:v>33.33</c:v>
                </c:pt>
                <c:pt idx="17">
                  <c:v>33.33</c:v>
                </c:pt>
                <c:pt idx="18">
                  <c:v>38.71</c:v>
                </c:pt>
                <c:pt idx="19">
                  <c:v>40</c:v>
                </c:pt>
                <c:pt idx="20">
                  <c:v>53.85</c:v>
                </c:pt>
                <c:pt idx="21">
                  <c:v>100</c:v>
                </c:pt>
                <c:pt idx="22">
                  <c:v>30.43</c:v>
                </c:pt>
                <c:pt idx="23">
                  <c:v>31.82</c:v>
                </c:pt>
                <c:pt idx="24">
                  <c:v>33.33</c:v>
                </c:pt>
                <c:pt idx="25">
                  <c:v>21.49</c:v>
                </c:pt>
                <c:pt idx="26">
                  <c:v>0</c:v>
                </c:pt>
                <c:pt idx="27">
                  <c:v>0</c:v>
                </c:pt>
                <c:pt idx="28">
                  <c:v>53.85</c:v>
                </c:pt>
                <c:pt idx="29">
                  <c:v>83.33</c:v>
                </c:pt>
                <c:pt idx="30">
                  <c:v>63.64</c:v>
                </c:pt>
                <c:pt idx="31">
                  <c:v>18.75</c:v>
                </c:pt>
                <c:pt idx="32">
                  <c:v>20</c:v>
                </c:pt>
                <c:pt idx="33">
                  <c:v>0</c:v>
                </c:pt>
                <c:pt idx="34">
                  <c:v>21.43</c:v>
                </c:pt>
                <c:pt idx="35">
                  <c:v>5</c:v>
                </c:pt>
                <c:pt idx="36">
                  <c:v>0</c:v>
                </c:pt>
                <c:pt idx="37">
                  <c:v>16.670000000000002</c:v>
                </c:pt>
                <c:pt idx="38">
                  <c:v>0</c:v>
                </c:pt>
                <c:pt idx="39">
                  <c:v>42.86</c:v>
                </c:pt>
                <c:pt idx="40">
                  <c:v>11.11</c:v>
                </c:pt>
                <c:pt idx="41">
                  <c:v>42.86</c:v>
                </c:pt>
                <c:pt idx="42">
                  <c:v>0</c:v>
                </c:pt>
                <c:pt idx="43">
                  <c:v>33.33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1E2E-4C8C-A915-5661D62C99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E2E-4C8C-A915-5661D62C99A7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Oblastní nemocnice Kladno</c:v>
                </c:pt>
                <c:pt idx="4">
                  <c:v>Nemocnice Litoměřice</c:v>
                </c:pt>
                <c:pt idx="5">
                  <c:v>Všeobecná fakultní nemocnice v Praze </c:v>
                </c:pt>
                <c:pt idx="6">
                  <c:v>Nemocnice České Budějovice</c:v>
                </c:pt>
                <c:pt idx="7">
                  <c:v>Fakultní nemocnice Plzeň</c:v>
                </c:pt>
                <c:pt idx="8">
                  <c:v>Nemocnice Písek</c:v>
                </c:pt>
                <c:pt idx="9">
                  <c:v>Vítkovická nemocnice</c:v>
                </c:pt>
                <c:pt idx="10">
                  <c:v>Ústřední vojenská nemocnice v Praze</c:v>
                </c:pt>
                <c:pt idx="11">
                  <c:v>Nemocnice Blansko</c:v>
                </c:pt>
                <c:pt idx="12">
                  <c:v>Masarykova nemocnice v Ústí nad Labem</c:v>
                </c:pt>
                <c:pt idx="13">
                  <c:v>Nemocnice Česká Lípa</c:v>
                </c:pt>
                <c:pt idx="14">
                  <c:v>Fakultní nemocnice Olomouc</c:v>
                </c:pt>
                <c:pt idx="15">
                  <c:v>Karvinská hornická nemocnice</c:v>
                </c:pt>
                <c:pt idx="16">
                  <c:v>Nemocnice Sokolov</c:v>
                </c:pt>
                <c:pt idx="17">
                  <c:v>Nemocnice Teplice</c:v>
                </c:pt>
                <c:pt idx="18">
                  <c:v>Krajská nemocnice T.Bati ve Zlíně</c:v>
                </c:pt>
                <c:pt idx="19">
                  <c:v>Klaudiánova nemocnice</c:v>
                </c:pt>
                <c:pt idx="20">
                  <c:v>Karlovarská krajská nemocnice</c:v>
                </c:pt>
                <c:pt idx="21">
                  <c:v>Nemocnice Jindřichův Hradec</c:v>
                </c:pt>
                <c:pt idx="22">
                  <c:v>Fakultní nemocnice Ostrava</c:v>
                </c:pt>
                <c:pt idx="23">
                  <c:v>Fakultní nemocnice u sv. Anny v Brně</c:v>
                </c:pt>
                <c:pt idx="24">
                  <c:v>Nemocnice Chomutov</c:v>
                </c:pt>
                <c:pt idx="25">
                  <c:v>Czech Republic</c:v>
                </c:pt>
                <c:pt idx="26">
                  <c:v>Fakultní nemocnice Hradec Králové</c:v>
                </c:pt>
                <c:pt idx="27">
                  <c:v>Nemocnice Jihlava</c:v>
                </c:pt>
                <c:pt idx="28">
                  <c:v>Nemocnice Břeclav</c:v>
                </c:pt>
                <c:pt idx="29">
                  <c:v>Oblastní nemocnice Příbram</c:v>
                </c:pt>
                <c:pt idx="30">
                  <c:v>Fakultní nemocnice Královské Vinohrady</c:v>
                </c:pt>
                <c:pt idx="31">
                  <c:v>Nemocnice Na Homolce</c:v>
                </c:pt>
                <c:pt idx="32">
                  <c:v>Uherskohradišťská nemocnice</c:v>
                </c:pt>
                <c:pt idx="33">
                  <c:v>Fakultní nemocnice Brno</c:v>
                </c:pt>
                <c:pt idx="34">
                  <c:v>Nemocnice Třinec</c:v>
                </c:pt>
                <c:pt idx="35">
                  <c:v>Krajská nemocnice Liberec</c:v>
                </c:pt>
                <c:pt idx="36">
                  <c:v>Oblastní nemocnice Náchod</c:v>
                </c:pt>
                <c:pt idx="37">
                  <c:v>Fakultní nemocnice Motol</c:v>
                </c:pt>
                <c:pt idx="38">
                  <c:v>Nemocnice Vyškov</c:v>
                </c:pt>
                <c:pt idx="39">
                  <c:v>Thomayerova nemocnice</c:v>
                </c:pt>
                <c:pt idx="40">
                  <c:v>Městská nemocnice Ostrava</c:v>
                </c:pt>
                <c:pt idx="41">
                  <c:v>Oblastní nemocnice Kolín</c:v>
                </c:pt>
                <c:pt idx="42">
                  <c:v>Nemocnice Pardubického kraje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14.29</c:v>
                </c:pt>
                <c:pt idx="4">
                  <c:v>25</c:v>
                </c:pt>
                <c:pt idx="5">
                  <c:v>50</c:v>
                </c:pt>
                <c:pt idx="6">
                  <c:v>58.82</c:v>
                </c:pt>
                <c:pt idx="7">
                  <c:v>76.92</c:v>
                </c:pt>
                <c:pt idx="8">
                  <c:v>52.94</c:v>
                </c:pt>
                <c:pt idx="9">
                  <c:v>14.29</c:v>
                </c:pt>
                <c:pt idx="10">
                  <c:v>71.430000000000007</c:v>
                </c:pt>
                <c:pt idx="11">
                  <c:v>0</c:v>
                </c:pt>
                <c:pt idx="12">
                  <c:v>66.67</c:v>
                </c:pt>
                <c:pt idx="13">
                  <c:v>50</c:v>
                </c:pt>
                <c:pt idx="14">
                  <c:v>72.73</c:v>
                </c:pt>
                <c:pt idx="15">
                  <c:v>50</c:v>
                </c:pt>
                <c:pt idx="16">
                  <c:v>0</c:v>
                </c:pt>
                <c:pt idx="17">
                  <c:v>45.83</c:v>
                </c:pt>
                <c:pt idx="18">
                  <c:v>54.84</c:v>
                </c:pt>
                <c:pt idx="19">
                  <c:v>60</c:v>
                </c:pt>
                <c:pt idx="20">
                  <c:v>15.38</c:v>
                </c:pt>
                <c:pt idx="21">
                  <c:v>0</c:v>
                </c:pt>
                <c:pt idx="22">
                  <c:v>52.17</c:v>
                </c:pt>
                <c:pt idx="23">
                  <c:v>50</c:v>
                </c:pt>
                <c:pt idx="24">
                  <c:v>22.22</c:v>
                </c:pt>
                <c:pt idx="25">
                  <c:v>44.96</c:v>
                </c:pt>
                <c:pt idx="26">
                  <c:v>70</c:v>
                </c:pt>
                <c:pt idx="27">
                  <c:v>86.67</c:v>
                </c:pt>
                <c:pt idx="28">
                  <c:v>0</c:v>
                </c:pt>
                <c:pt idx="29">
                  <c:v>0</c:v>
                </c:pt>
                <c:pt idx="30">
                  <c:v>9.09</c:v>
                </c:pt>
                <c:pt idx="31">
                  <c:v>59.38</c:v>
                </c:pt>
                <c:pt idx="32">
                  <c:v>40</c:v>
                </c:pt>
                <c:pt idx="33">
                  <c:v>88.89</c:v>
                </c:pt>
                <c:pt idx="34">
                  <c:v>28.57</c:v>
                </c:pt>
                <c:pt idx="35">
                  <c:v>20</c:v>
                </c:pt>
                <c:pt idx="36">
                  <c:v>33.33</c:v>
                </c:pt>
                <c:pt idx="37">
                  <c:v>66.67</c:v>
                </c:pt>
                <c:pt idx="38">
                  <c:v>40</c:v>
                </c:pt>
                <c:pt idx="39">
                  <c:v>14.29</c:v>
                </c:pt>
                <c:pt idx="40">
                  <c:v>22.22</c:v>
                </c:pt>
                <c:pt idx="41">
                  <c:v>0</c:v>
                </c:pt>
                <c:pt idx="42">
                  <c:v>50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1E2E-4C8C-A915-5661D62C99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25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E2E-4C8C-A915-5661D62C99A7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Děčín</c:v>
                </c:pt>
                <c:pt idx="1">
                  <c:v>Nemocnice Prostějov</c:v>
                </c:pt>
                <c:pt idx="2">
                  <c:v>Nemocnice Nové Město na Moravě</c:v>
                </c:pt>
                <c:pt idx="3">
                  <c:v>Oblastní nemocnice Kladno</c:v>
                </c:pt>
                <c:pt idx="4">
                  <c:v>Nemocnice Litoměřice</c:v>
                </c:pt>
                <c:pt idx="5">
                  <c:v>Všeobecná fakultní nemocnice v Praze </c:v>
                </c:pt>
                <c:pt idx="6">
                  <c:v>Nemocnice České Budějovice</c:v>
                </c:pt>
                <c:pt idx="7">
                  <c:v>Fakultní nemocnice Plzeň</c:v>
                </c:pt>
                <c:pt idx="8">
                  <c:v>Nemocnice Písek</c:v>
                </c:pt>
                <c:pt idx="9">
                  <c:v>Vítkovická nemocnice</c:v>
                </c:pt>
                <c:pt idx="10">
                  <c:v>Ústřední vojenská nemocnice v Praze</c:v>
                </c:pt>
                <c:pt idx="11">
                  <c:v>Nemocnice Blansko</c:v>
                </c:pt>
                <c:pt idx="12">
                  <c:v>Masarykova nemocnice v Ústí nad Labem</c:v>
                </c:pt>
                <c:pt idx="13">
                  <c:v>Nemocnice Česká Lípa</c:v>
                </c:pt>
                <c:pt idx="14">
                  <c:v>Fakultní nemocnice Olomouc</c:v>
                </c:pt>
                <c:pt idx="15">
                  <c:v>Karvinská hornická nemocnice</c:v>
                </c:pt>
                <c:pt idx="16">
                  <c:v>Nemocnice Sokolov</c:v>
                </c:pt>
                <c:pt idx="17">
                  <c:v>Nemocnice Teplice</c:v>
                </c:pt>
                <c:pt idx="18">
                  <c:v>Krajská nemocnice T.Bati ve Zlíně</c:v>
                </c:pt>
                <c:pt idx="19">
                  <c:v>Klaudiánova nemocnice</c:v>
                </c:pt>
                <c:pt idx="20">
                  <c:v>Karlovarská krajská nemocnice</c:v>
                </c:pt>
                <c:pt idx="21">
                  <c:v>Nemocnice Jindřichův Hradec</c:v>
                </c:pt>
                <c:pt idx="22">
                  <c:v>Fakultní nemocnice Ostrava</c:v>
                </c:pt>
                <c:pt idx="23">
                  <c:v>Fakultní nemocnice u sv. Anny v Brně</c:v>
                </c:pt>
                <c:pt idx="24">
                  <c:v>Nemocnice Chomutov</c:v>
                </c:pt>
                <c:pt idx="25">
                  <c:v>Czech Republic</c:v>
                </c:pt>
                <c:pt idx="26">
                  <c:v>Fakultní nemocnice Hradec Králové</c:v>
                </c:pt>
                <c:pt idx="27">
                  <c:v>Nemocnice Jihlava</c:v>
                </c:pt>
                <c:pt idx="28">
                  <c:v>Nemocnice Břeclav</c:v>
                </c:pt>
                <c:pt idx="29">
                  <c:v>Oblastní nemocnice Příbram</c:v>
                </c:pt>
                <c:pt idx="30">
                  <c:v>Fakultní nemocnice Královské Vinohrady</c:v>
                </c:pt>
                <c:pt idx="31">
                  <c:v>Nemocnice Na Homolce</c:v>
                </c:pt>
                <c:pt idx="32">
                  <c:v>Uherskohradišťská nemocnice</c:v>
                </c:pt>
                <c:pt idx="33">
                  <c:v>Fakultní nemocnice Brno</c:v>
                </c:pt>
                <c:pt idx="34">
                  <c:v>Nemocnice Třinec</c:v>
                </c:pt>
                <c:pt idx="35">
                  <c:v>Krajská nemocnice Liberec</c:v>
                </c:pt>
                <c:pt idx="36">
                  <c:v>Oblastní nemocnice Náchod</c:v>
                </c:pt>
                <c:pt idx="37">
                  <c:v>Fakultní nemocnice Motol</c:v>
                </c:pt>
                <c:pt idx="38">
                  <c:v>Nemocnice Vyškov</c:v>
                </c:pt>
                <c:pt idx="39">
                  <c:v>Thomayerova nemocnice</c:v>
                </c:pt>
                <c:pt idx="40">
                  <c:v>Městská nemocnice Ostrava</c:v>
                </c:pt>
                <c:pt idx="41">
                  <c:v>Oblastní nemocnice Kolín</c:v>
                </c:pt>
                <c:pt idx="42">
                  <c:v>Nemocnice Pardubického kraje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85.71</c:v>
                </c:pt>
                <c:pt idx="4">
                  <c:v>75</c:v>
                </c:pt>
                <c:pt idx="5">
                  <c:v>50</c:v>
                </c:pt>
                <c:pt idx="6">
                  <c:v>41.18</c:v>
                </c:pt>
                <c:pt idx="7">
                  <c:v>23.08</c:v>
                </c:pt>
                <c:pt idx="8">
                  <c:v>41.18</c:v>
                </c:pt>
                <c:pt idx="9">
                  <c:v>78.569999999999993</c:v>
                </c:pt>
                <c:pt idx="10">
                  <c:v>21.43</c:v>
                </c:pt>
                <c:pt idx="11">
                  <c:v>83.33</c:v>
                </c:pt>
                <c:pt idx="12">
                  <c:v>14.29</c:v>
                </c:pt>
                <c:pt idx="13">
                  <c:v>25</c:v>
                </c:pt>
                <c:pt idx="14">
                  <c:v>0</c:v>
                </c:pt>
                <c:pt idx="15">
                  <c:v>20</c:v>
                </c:pt>
                <c:pt idx="16">
                  <c:v>66.67</c:v>
                </c:pt>
                <c:pt idx="17">
                  <c:v>20.83</c:v>
                </c:pt>
                <c:pt idx="18">
                  <c:v>6.45</c:v>
                </c:pt>
                <c:pt idx="19">
                  <c:v>0</c:v>
                </c:pt>
                <c:pt idx="20">
                  <c:v>30.77</c:v>
                </c:pt>
                <c:pt idx="21">
                  <c:v>0</c:v>
                </c:pt>
                <c:pt idx="22">
                  <c:v>13.04</c:v>
                </c:pt>
                <c:pt idx="23">
                  <c:v>13.64</c:v>
                </c:pt>
                <c:pt idx="24">
                  <c:v>38.89</c:v>
                </c:pt>
                <c:pt idx="25">
                  <c:v>27.27</c:v>
                </c:pt>
                <c:pt idx="26">
                  <c:v>23.33</c:v>
                </c:pt>
                <c:pt idx="27">
                  <c:v>6.67</c:v>
                </c:pt>
                <c:pt idx="28">
                  <c:v>38.46</c:v>
                </c:pt>
                <c:pt idx="29">
                  <c:v>8.33</c:v>
                </c:pt>
                <c:pt idx="30">
                  <c:v>18.18</c:v>
                </c:pt>
                <c:pt idx="31">
                  <c:v>12.5</c:v>
                </c:pt>
                <c:pt idx="32">
                  <c:v>30</c:v>
                </c:pt>
                <c:pt idx="33">
                  <c:v>0</c:v>
                </c:pt>
                <c:pt idx="34">
                  <c:v>35.71</c:v>
                </c:pt>
                <c:pt idx="35">
                  <c:v>60</c:v>
                </c:pt>
                <c:pt idx="36">
                  <c:v>50</c:v>
                </c:pt>
                <c:pt idx="37">
                  <c:v>0</c:v>
                </c:pt>
                <c:pt idx="38">
                  <c:v>40</c:v>
                </c:pt>
                <c:pt idx="39">
                  <c:v>21.43</c:v>
                </c:pt>
                <c:pt idx="40">
                  <c:v>44.44</c:v>
                </c:pt>
                <c:pt idx="41">
                  <c:v>19.05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1E2E-4C8C-A915-5661D62C9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transferred to acute rehabilitation department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E56C-4BB5-BD29-1C7C66FCEBEC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E56C-4BB5-BD29-1C7C66FCEBEC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E56C-4BB5-BD29-1C7C66FCEBEC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E56C-4BB5-BD29-1C7C66FCEBEC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E56C-4BB5-BD29-1C7C66FCEBEC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E56C-4BB5-BD29-1C7C66FCEBEC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E56C-4BB5-BD29-1C7C66FCEBEC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E56C-4BB5-BD29-1C7C66FCEBEC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E56C-4BB5-BD29-1C7C66FCEBEC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E56C-4BB5-BD29-1C7C66FCEBEC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E56C-4BB5-BD29-1C7C66FCEBEC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E56C-4BB5-BD29-1C7C66FCEBEC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E56C-4BB5-BD29-1C7C66FCEBEC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E56C-4BB5-BD29-1C7C66FCEBEC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E56C-4BB5-BD29-1C7C66FCEBEC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E56C-4BB5-BD29-1C7C66FCEBEC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E56C-4BB5-BD29-1C7C66FCEBEC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E56C-4BB5-BD29-1C7C66FCEBEC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E56C-4BB5-BD29-1C7C66FCEBEC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E56C-4BB5-BD29-1C7C66FCEBEC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E56C-4BB5-BD29-1C7C66FCEBEC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E56C-4BB5-BD29-1C7C66FCEBEC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E56C-4BB5-BD29-1C7C66FCEBEC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E56C-4BB5-BD29-1C7C66FCEBEC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E56C-4BB5-BD29-1C7C66FCEBEC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E56C-4BB5-BD29-1C7C66FCEBEC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E56C-4BB5-BD29-1C7C66FCEBEC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E56C-4BB5-BD29-1C7C66FCEBEC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E56C-4BB5-BD29-1C7C66FCEBEC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E56C-4BB5-BD29-1C7C66FCEBEC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E56C-4BB5-BD29-1C7C66FCEBEC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E56C-4BB5-BD29-1C7C66FCEBEC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E56C-4BB5-BD29-1C7C66FCEBEC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E56C-4BB5-BD29-1C7C66FCEBEC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E56C-4BB5-BD29-1C7C66FCEBEC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E56C-4BB5-BD29-1C7C66FCEBEC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E56C-4BB5-BD29-1C7C66FCEBEC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E56C-4BB5-BD29-1C7C66FCEBEC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E56C-4BB5-BD29-1C7C66FCEBEC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E56C-4BB5-BD29-1C7C66FCEBEC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E56C-4BB5-BD29-1C7C66FCEBEC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E56C-4BB5-BD29-1C7C66FCEBEC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E56C-4BB5-BD29-1C7C66FCEB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Sheet1!$A$2:$A$44</c:f>
              <c:strCache>
                <c:ptCount val="43"/>
                <c:pt idx="0">
                  <c:v>Nemocnice Děčín</c:v>
                </c:pt>
                <c:pt idx="1">
                  <c:v>Oblastní nemocnice Kladno</c:v>
                </c:pt>
                <c:pt idx="2">
                  <c:v>Nemocnice Česká Lípa</c:v>
                </c:pt>
                <c:pt idx="3">
                  <c:v>Nemocnice Písek</c:v>
                </c:pt>
                <c:pt idx="4">
                  <c:v>Nemocnice Jindřichův Hradec</c:v>
                </c:pt>
                <c:pt idx="5">
                  <c:v>Krajská nemocnice T.Bati ve Zlíně</c:v>
                </c:pt>
                <c:pt idx="6">
                  <c:v>Nemocnice Teplice</c:v>
                </c:pt>
                <c:pt idx="7">
                  <c:v>Nemocnice Pardubického kraje</c:v>
                </c:pt>
                <c:pt idx="8">
                  <c:v>Nemocnice Vyškov</c:v>
                </c:pt>
                <c:pt idx="9">
                  <c:v>Karlovarská krajská nemocnice</c:v>
                </c:pt>
                <c:pt idx="10">
                  <c:v>Fakultní nemocnice Plzeň</c:v>
                </c:pt>
                <c:pt idx="11">
                  <c:v>Oblastní nemocnice Náchod</c:v>
                </c:pt>
                <c:pt idx="12">
                  <c:v>Všeobecná fakultní nemocnice v Praze </c:v>
                </c:pt>
                <c:pt idx="13">
                  <c:v>Oblastní nemocnice Příbram</c:v>
                </c:pt>
                <c:pt idx="14">
                  <c:v>Nemocnice Chomutov</c:v>
                </c:pt>
                <c:pt idx="15">
                  <c:v>Nemocnice Sokolov</c:v>
                </c:pt>
                <c:pt idx="16">
                  <c:v>Ústřední vojenská nemocnice v Praze</c:v>
                </c:pt>
                <c:pt idx="17">
                  <c:v>Klaudiánova nemocnice</c:v>
                </c:pt>
                <c:pt idx="18">
                  <c:v>Sdružené zdravotnické zařízení Krnov</c:v>
                </c:pt>
                <c:pt idx="19">
                  <c:v>Nemocnice Litoměřice</c:v>
                </c:pt>
                <c:pt idx="20">
                  <c:v>Uherskohradišťská nemocnice</c:v>
                </c:pt>
                <c:pt idx="21">
                  <c:v>Nemocnice Prostějov</c:v>
                </c:pt>
                <c:pt idx="22">
                  <c:v>Nemocnice Blansko</c:v>
                </c:pt>
                <c:pt idx="23">
                  <c:v>Fakultní nemocnice u sv. Anny v Brně</c:v>
                </c:pt>
                <c:pt idx="24">
                  <c:v>Nemocnice Jihlava</c:v>
                </c:pt>
                <c:pt idx="25">
                  <c:v>Krajská nemocnice Liberec</c:v>
                </c:pt>
                <c:pt idx="26">
                  <c:v>Nemocnice Nové Město na Moravě</c:v>
                </c:pt>
                <c:pt idx="27">
                  <c:v>Nemocnice České Budějovice</c:v>
                </c:pt>
                <c:pt idx="28">
                  <c:v>Fakultní nemocnice Motol</c:v>
                </c:pt>
                <c:pt idx="29">
                  <c:v>Městská nemocnice Ostrava</c:v>
                </c:pt>
                <c:pt idx="30">
                  <c:v>Fakultní nemocnice Olomouc</c:v>
                </c:pt>
                <c:pt idx="31">
                  <c:v>Nemocnice Břeclav</c:v>
                </c:pt>
                <c:pt idx="32">
                  <c:v>Masarykova nemocnice v Ústí nad Labem</c:v>
                </c:pt>
                <c:pt idx="33">
                  <c:v>Karvinská hornická nemocnice</c:v>
                </c:pt>
                <c:pt idx="34">
                  <c:v>Fakultní nemocnice Brno</c:v>
                </c:pt>
                <c:pt idx="35">
                  <c:v>Fakultní nemocnice Ostrava</c:v>
                </c:pt>
                <c:pt idx="36">
                  <c:v>Fakultní nemocnice Hradec Králové</c:v>
                </c:pt>
                <c:pt idx="37">
                  <c:v>Oblastní nemocnice Kolín</c:v>
                </c:pt>
                <c:pt idx="38">
                  <c:v>Fakultní nemocnice Královské Vinohrady</c:v>
                </c:pt>
                <c:pt idx="39">
                  <c:v>Vítkovická nemocnice</c:v>
                </c:pt>
                <c:pt idx="40">
                  <c:v>Nemocnice Na Homolce</c:v>
                </c:pt>
                <c:pt idx="41">
                  <c:v>Thomayerova nemocnice</c:v>
                </c:pt>
                <c:pt idx="42">
                  <c:v>Nemocnice Třinec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6</c:v>
                </c:pt>
                <c:pt idx="34">
                  <c:v>6</c:v>
                </c:pt>
                <c:pt idx="35">
                  <c:v>7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9</c:v>
                </c:pt>
                <c:pt idx="40">
                  <c:v>11</c:v>
                </c:pt>
                <c:pt idx="41">
                  <c:v>12</c:v>
                </c:pt>
                <c:pt idx="4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E56C-4BB5-BD29-1C7C66FCE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252A-40BD-A3D6-D69C238E29A2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252A-40BD-A3D6-D69C238E29A2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252A-40BD-A3D6-D69C238E29A2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252A-40BD-A3D6-D69C238E29A2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252A-40BD-A3D6-D69C238E29A2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252A-40BD-A3D6-D69C238E29A2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252A-40BD-A3D6-D69C238E29A2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252A-40BD-A3D6-D69C238E29A2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252A-40BD-A3D6-D69C238E29A2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252A-40BD-A3D6-D69C238E29A2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252A-40BD-A3D6-D69C238E29A2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252A-40BD-A3D6-D69C238E29A2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252A-40BD-A3D6-D69C238E29A2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252A-40BD-A3D6-D69C238E29A2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252A-40BD-A3D6-D69C238E29A2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252A-40BD-A3D6-D69C238E29A2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252A-40BD-A3D6-D69C238E29A2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252A-40BD-A3D6-D69C238E29A2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252A-40BD-A3D6-D69C238E29A2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252A-40BD-A3D6-D69C238E29A2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252A-40BD-A3D6-D69C238E29A2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252A-40BD-A3D6-D69C238E29A2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252A-40BD-A3D6-D69C238E29A2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252A-40BD-A3D6-D69C238E29A2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252A-40BD-A3D6-D69C238E29A2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252A-40BD-A3D6-D69C238E29A2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252A-40BD-A3D6-D69C238E29A2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252A-40BD-A3D6-D69C238E29A2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252A-40BD-A3D6-D69C238E29A2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252A-40BD-A3D6-D69C238E29A2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252A-40BD-A3D6-D69C238E29A2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252A-40BD-A3D6-D69C238E29A2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252A-40BD-A3D6-D69C238E29A2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252A-40BD-A3D6-D69C238E29A2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252A-40BD-A3D6-D69C238E29A2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252A-40BD-A3D6-D69C238E29A2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252A-40BD-A3D6-D69C238E29A2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252A-40BD-A3D6-D69C238E29A2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252A-40BD-A3D6-D69C238E29A2}"/>
              </c:ext>
            </c:extLst>
          </c:dPt>
          <c:dPt>
            <c:idx val="39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4F-252A-40BD-A3D6-D69C238E29A2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252A-40BD-A3D6-D69C238E29A2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252A-40BD-A3D6-D69C238E29A2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252A-40BD-A3D6-D69C238E29A2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252A-40BD-A3D6-D69C238E29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Vyškov</c:v>
                </c:pt>
                <c:pt idx="1">
                  <c:v>Nemocnice Prostějov</c:v>
                </c:pt>
                <c:pt idx="2">
                  <c:v>Nemocnice Litoměřice</c:v>
                </c:pt>
                <c:pt idx="3">
                  <c:v>Nemocnice Pardubického kraje</c:v>
                </c:pt>
                <c:pt idx="4">
                  <c:v>Oblastní nemocnice Náchod</c:v>
                </c:pt>
                <c:pt idx="5">
                  <c:v>Nemocnice Děčín</c:v>
                </c:pt>
                <c:pt idx="6">
                  <c:v>Sdružené zdravotnické zařízení Krnov</c:v>
                </c:pt>
                <c:pt idx="7">
                  <c:v>Nemocnice Nové Město na Moravě</c:v>
                </c:pt>
                <c:pt idx="8">
                  <c:v>Thomayerova nemocnice</c:v>
                </c:pt>
                <c:pt idx="9">
                  <c:v>Nemocnice Teplice</c:v>
                </c:pt>
                <c:pt idx="10">
                  <c:v>Krajská nemocnice Liberec</c:v>
                </c:pt>
                <c:pt idx="11">
                  <c:v>Fakultní nemocnice Motol</c:v>
                </c:pt>
                <c:pt idx="12">
                  <c:v>Oblastní nemocnice Kladno</c:v>
                </c:pt>
                <c:pt idx="13">
                  <c:v>Klaudiánova nemocnice</c:v>
                </c:pt>
                <c:pt idx="14">
                  <c:v>Fakultní nemocnice Ostrava</c:v>
                </c:pt>
                <c:pt idx="15">
                  <c:v>Nemocnice Sokolov</c:v>
                </c:pt>
                <c:pt idx="16">
                  <c:v>Nemocnice Písek</c:v>
                </c:pt>
                <c:pt idx="17">
                  <c:v>Nemocnice Jindřichův Hradec</c:v>
                </c:pt>
                <c:pt idx="18">
                  <c:v>Všeobecná fakultní nemocnice v Praze </c:v>
                </c:pt>
                <c:pt idx="19">
                  <c:v>Městská nemocnice Ostrava</c:v>
                </c:pt>
                <c:pt idx="20">
                  <c:v>Nemocnice Jihlava</c:v>
                </c:pt>
                <c:pt idx="21">
                  <c:v>Masarykova nemocnice v Ústí nad Labem</c:v>
                </c:pt>
                <c:pt idx="22">
                  <c:v>Ústřední vojenská nemocnice v Praze</c:v>
                </c:pt>
                <c:pt idx="23">
                  <c:v>Nemocnice Česká Lípa</c:v>
                </c:pt>
                <c:pt idx="24">
                  <c:v>Fakultní nemocnice Olomouc</c:v>
                </c:pt>
                <c:pt idx="25">
                  <c:v>Fakultní nemocnice Brno</c:v>
                </c:pt>
                <c:pt idx="26">
                  <c:v>Nemocnice Blansko</c:v>
                </c:pt>
                <c:pt idx="27">
                  <c:v>Oblastní nemocnice Kolín</c:v>
                </c:pt>
                <c:pt idx="28">
                  <c:v>Fakultní nemocnice u sv. Anny v Brně</c:v>
                </c:pt>
                <c:pt idx="29">
                  <c:v>Krajská nemocnice T.Bati ve Zlíně</c:v>
                </c:pt>
                <c:pt idx="30">
                  <c:v>Fakultní nemocnice Plzeň</c:v>
                </c:pt>
                <c:pt idx="31">
                  <c:v>Nemocnice Chomutov</c:v>
                </c:pt>
                <c:pt idx="32">
                  <c:v>Nemocnice Třinec</c:v>
                </c:pt>
                <c:pt idx="33">
                  <c:v>Uherskohradišťská nemocnice</c:v>
                </c:pt>
                <c:pt idx="34">
                  <c:v>Karlovarská krajská nemocnice</c:v>
                </c:pt>
                <c:pt idx="35">
                  <c:v>Nemocnice České Budějovice</c:v>
                </c:pt>
                <c:pt idx="36">
                  <c:v>Fakultní nemocnice Královské Vinohrady</c:v>
                </c:pt>
                <c:pt idx="37">
                  <c:v>Vítkovická nemocnice</c:v>
                </c:pt>
                <c:pt idx="38">
                  <c:v>Oblastní nemocnice Příbram</c:v>
                </c:pt>
                <c:pt idx="39">
                  <c:v>Czech Republic</c:v>
                </c:pt>
                <c:pt idx="40">
                  <c:v>Nemocnice Břeclav</c:v>
                </c:pt>
                <c:pt idx="41">
                  <c:v>Nemocnice Na Homolce</c:v>
                </c:pt>
                <c:pt idx="42">
                  <c:v>Fakultní nemocnice Hradec Králové</c:v>
                </c:pt>
                <c:pt idx="43">
                  <c:v>Karvinská hornická nemocnice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1.5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252A-40BD-A3D6-D69C238E29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3-months mRS - Performed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8B59-4088-820E-75E5FD01FEDB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8B59-4088-820E-75E5FD01FEDB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8B59-4088-820E-75E5FD01FEDB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8B59-4088-820E-75E5FD01FEDB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8B59-4088-820E-75E5FD01FEDB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8B59-4088-820E-75E5FD01FEDB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8B59-4088-820E-75E5FD01FEDB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8B59-4088-820E-75E5FD01FEDB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8B59-4088-820E-75E5FD01FEDB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8B59-4088-820E-75E5FD01FEDB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8B59-4088-820E-75E5FD01FEDB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8B59-4088-820E-75E5FD01FEDB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8B59-4088-820E-75E5FD01FEDB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8B59-4088-820E-75E5FD01FEDB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8B59-4088-820E-75E5FD01FEDB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8B59-4088-820E-75E5FD01FEDB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8B59-4088-820E-75E5FD01FEDB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8B59-4088-820E-75E5FD01FEDB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8B59-4088-820E-75E5FD01FEDB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8B59-4088-820E-75E5FD01FEDB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8B59-4088-820E-75E5FD01FEDB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8B59-4088-820E-75E5FD01FEDB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8B59-4088-820E-75E5FD01FEDB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8B59-4088-820E-75E5FD01FEDB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8B59-4088-820E-75E5FD01FEDB}"/>
              </c:ext>
            </c:extLst>
          </c:dPt>
          <c:dPt>
            <c:idx val="25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33-8B59-4088-820E-75E5FD01FEDB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8B59-4088-820E-75E5FD01FEDB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8B59-4088-820E-75E5FD01FEDB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8B59-4088-820E-75E5FD01FEDB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8B59-4088-820E-75E5FD01FEDB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8B59-4088-820E-75E5FD01FEDB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8B59-4088-820E-75E5FD01FEDB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8B59-4088-820E-75E5FD01FEDB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8B59-4088-820E-75E5FD01FEDB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8B59-4088-820E-75E5FD01FEDB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8B59-4088-820E-75E5FD01FEDB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8B59-4088-820E-75E5FD01FEDB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8B59-4088-820E-75E5FD01FEDB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8B59-4088-820E-75E5FD01FEDB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8B59-4088-820E-75E5FD01FEDB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8B59-4088-820E-75E5FD01FEDB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8B59-4088-820E-75E5FD01FEDB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8B59-4088-820E-75E5FD01FEDB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8B59-4088-820E-75E5FD01FE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Sokolov</c:v>
                </c:pt>
                <c:pt idx="1">
                  <c:v>Nemocnice Blansko</c:v>
                </c:pt>
                <c:pt idx="2">
                  <c:v>Fakultní nemocnice Plzeň</c:v>
                </c:pt>
                <c:pt idx="3">
                  <c:v>Krajská nemocnice T.Bati ve Zlíně</c:v>
                </c:pt>
                <c:pt idx="4">
                  <c:v>Nemocnice Břeclav</c:v>
                </c:pt>
                <c:pt idx="5">
                  <c:v>Městská nemocnice Ostrava</c:v>
                </c:pt>
                <c:pt idx="6">
                  <c:v>Nemocnice Česká Lípa</c:v>
                </c:pt>
                <c:pt idx="7">
                  <c:v>Nemocnice Děčín</c:v>
                </c:pt>
                <c:pt idx="8">
                  <c:v>Fakultní nemocnice Brno</c:v>
                </c:pt>
                <c:pt idx="9">
                  <c:v>Karvinská hornická nemocnice</c:v>
                </c:pt>
                <c:pt idx="10">
                  <c:v>Karlovarská krajská nemocnice</c:v>
                </c:pt>
                <c:pt idx="11">
                  <c:v>Nemocnice Nové Město na Moravě</c:v>
                </c:pt>
                <c:pt idx="12">
                  <c:v>Masarykova nemocnice v Ústí nad Labem</c:v>
                </c:pt>
                <c:pt idx="13">
                  <c:v>Oblastní nemocnice Kladno</c:v>
                </c:pt>
                <c:pt idx="14">
                  <c:v>Oblastní nemocnice Kolín</c:v>
                </c:pt>
                <c:pt idx="15">
                  <c:v>Nemocnice Teplice</c:v>
                </c:pt>
                <c:pt idx="16">
                  <c:v>Nemocnice Písek</c:v>
                </c:pt>
                <c:pt idx="17">
                  <c:v>Krajská nemocnice Liberec</c:v>
                </c:pt>
                <c:pt idx="18">
                  <c:v>Uherskohradišťská nemocnice</c:v>
                </c:pt>
                <c:pt idx="19">
                  <c:v>Nemocnice Vyškov</c:v>
                </c:pt>
                <c:pt idx="20">
                  <c:v>Fakultní nemocnice Ostrava</c:v>
                </c:pt>
                <c:pt idx="21">
                  <c:v>Oblastní nemocnice Příbram</c:v>
                </c:pt>
                <c:pt idx="22">
                  <c:v>Nemocnice Pardubického kraje</c:v>
                </c:pt>
                <c:pt idx="23">
                  <c:v>Fakultní nemocnice Hradec Králové</c:v>
                </c:pt>
                <c:pt idx="24">
                  <c:v>Nemocnice Jindřichův Hradec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Prostějov</c:v>
                </c:pt>
                <c:pt idx="28">
                  <c:v>Všeobecná fakultní nemocnice v Praze </c:v>
                </c:pt>
                <c:pt idx="29">
                  <c:v>Fakultní nemocnice u sv. Anny v Brně</c:v>
                </c:pt>
                <c:pt idx="30">
                  <c:v>Thomayerova nemocnice</c:v>
                </c:pt>
                <c:pt idx="31">
                  <c:v>Oblastní nemocnice Náchod</c:v>
                </c:pt>
                <c:pt idx="32">
                  <c:v>Fakultní nemocnice Motol</c:v>
                </c:pt>
                <c:pt idx="33">
                  <c:v>Nemocnice Chomutov</c:v>
                </c:pt>
                <c:pt idx="34">
                  <c:v>Fakultní nemocnice Olomouc</c:v>
                </c:pt>
                <c:pt idx="35">
                  <c:v>Nemocnice Litoměřice</c:v>
                </c:pt>
                <c:pt idx="36">
                  <c:v>Ústřední vojenská nemocnice v Praze</c:v>
                </c:pt>
                <c:pt idx="37">
                  <c:v>Klaudiánova nemocnice</c:v>
                </c:pt>
                <c:pt idx="38">
                  <c:v>Vítkovická nemocnice</c:v>
                </c:pt>
                <c:pt idx="39">
                  <c:v>Nemocnice Třinec</c:v>
                </c:pt>
                <c:pt idx="40">
                  <c:v>Nemocnice Na Homolce</c:v>
                </c:pt>
                <c:pt idx="41">
                  <c:v>Nemocnice Jihlava</c:v>
                </c:pt>
                <c:pt idx="42">
                  <c:v>Nemocnice České Budějovice</c:v>
                </c:pt>
                <c:pt idx="43">
                  <c:v>Sdružené zdravotnické zařízení Krnov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1.1599999999999999</c:v>
                </c:pt>
                <c:pt idx="4">
                  <c:v>2.44</c:v>
                </c:pt>
                <c:pt idx="5">
                  <c:v>2.5</c:v>
                </c:pt>
                <c:pt idx="6">
                  <c:v>2.7</c:v>
                </c:pt>
                <c:pt idx="7">
                  <c:v>4.76</c:v>
                </c:pt>
                <c:pt idx="8">
                  <c:v>6.59</c:v>
                </c:pt>
                <c:pt idx="9">
                  <c:v>12.2</c:v>
                </c:pt>
                <c:pt idx="10">
                  <c:v>14.29</c:v>
                </c:pt>
                <c:pt idx="11">
                  <c:v>14.63</c:v>
                </c:pt>
                <c:pt idx="12">
                  <c:v>15.12</c:v>
                </c:pt>
                <c:pt idx="13">
                  <c:v>15.15</c:v>
                </c:pt>
                <c:pt idx="14">
                  <c:v>17.14</c:v>
                </c:pt>
                <c:pt idx="15">
                  <c:v>19.75</c:v>
                </c:pt>
                <c:pt idx="16">
                  <c:v>21.28</c:v>
                </c:pt>
                <c:pt idx="17">
                  <c:v>25.35</c:v>
                </c:pt>
                <c:pt idx="18">
                  <c:v>25.37</c:v>
                </c:pt>
                <c:pt idx="19">
                  <c:v>27.27</c:v>
                </c:pt>
                <c:pt idx="20">
                  <c:v>27.85</c:v>
                </c:pt>
                <c:pt idx="21">
                  <c:v>35.14</c:v>
                </c:pt>
                <c:pt idx="22">
                  <c:v>36.11</c:v>
                </c:pt>
                <c:pt idx="23">
                  <c:v>38.61</c:v>
                </c:pt>
                <c:pt idx="24">
                  <c:v>39.29</c:v>
                </c:pt>
                <c:pt idx="25">
                  <c:v>39.96</c:v>
                </c:pt>
                <c:pt idx="26">
                  <c:v>40.98</c:v>
                </c:pt>
                <c:pt idx="27">
                  <c:v>41.86</c:v>
                </c:pt>
                <c:pt idx="28">
                  <c:v>42</c:v>
                </c:pt>
                <c:pt idx="29">
                  <c:v>43.16</c:v>
                </c:pt>
                <c:pt idx="30">
                  <c:v>43.42</c:v>
                </c:pt>
                <c:pt idx="31">
                  <c:v>43.75</c:v>
                </c:pt>
                <c:pt idx="32">
                  <c:v>51.95</c:v>
                </c:pt>
                <c:pt idx="33">
                  <c:v>56.63</c:v>
                </c:pt>
                <c:pt idx="34">
                  <c:v>56.67</c:v>
                </c:pt>
                <c:pt idx="35">
                  <c:v>66</c:v>
                </c:pt>
                <c:pt idx="36">
                  <c:v>70.180000000000007</c:v>
                </c:pt>
                <c:pt idx="37">
                  <c:v>75.930000000000007</c:v>
                </c:pt>
                <c:pt idx="38">
                  <c:v>84.44</c:v>
                </c:pt>
                <c:pt idx="39">
                  <c:v>85.25</c:v>
                </c:pt>
                <c:pt idx="40">
                  <c:v>88.16</c:v>
                </c:pt>
                <c:pt idx="41">
                  <c:v>96</c:v>
                </c:pt>
                <c:pt idx="42">
                  <c:v>97.6</c:v>
                </c:pt>
                <c:pt idx="4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8B59-4088-820E-75E5FD01FE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3-months mRS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4C67-4683-A1AE-001ED77A9A0E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4C67-4683-A1AE-001ED77A9A0E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4C67-4683-A1AE-001ED77A9A0E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4C67-4683-A1AE-001ED77A9A0E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4C67-4683-A1AE-001ED77A9A0E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4C67-4683-A1AE-001ED77A9A0E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4C67-4683-A1AE-001ED77A9A0E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4C67-4683-A1AE-001ED77A9A0E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4C67-4683-A1AE-001ED77A9A0E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4C67-4683-A1AE-001ED77A9A0E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4C67-4683-A1AE-001ED77A9A0E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4C67-4683-A1AE-001ED77A9A0E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4C67-4683-A1AE-001ED77A9A0E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4C67-4683-A1AE-001ED77A9A0E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4C67-4683-A1AE-001ED77A9A0E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4C67-4683-A1AE-001ED77A9A0E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4C67-4683-A1AE-001ED77A9A0E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4C67-4683-A1AE-001ED77A9A0E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4C67-4683-A1AE-001ED77A9A0E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4C67-4683-A1AE-001ED77A9A0E}"/>
              </c:ext>
            </c:extLst>
          </c:dPt>
          <c:dPt>
            <c:idx val="2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9-4C67-4683-A1AE-001ED77A9A0E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4C67-4683-A1AE-001ED77A9A0E}"/>
              </c:ext>
            </c:extLst>
          </c:dPt>
          <c:dPt>
            <c:idx val="22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D-4C67-4683-A1AE-001ED77A9A0E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4C67-4683-A1AE-001ED77A9A0E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4C67-4683-A1AE-001ED77A9A0E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4C67-4683-A1AE-001ED77A9A0E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4C67-4683-A1AE-001ED77A9A0E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4C67-4683-A1AE-001ED77A9A0E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4C67-4683-A1AE-001ED77A9A0E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4C67-4683-A1AE-001ED77A9A0E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4C67-4683-A1AE-001ED77A9A0E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4C67-4683-A1AE-001ED77A9A0E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4C67-4683-A1AE-001ED77A9A0E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4C67-4683-A1AE-001ED77A9A0E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4C67-4683-A1AE-001ED77A9A0E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4C67-4683-A1AE-001ED77A9A0E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4C67-4683-A1AE-001ED77A9A0E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4C67-4683-A1AE-001ED77A9A0E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4C67-4683-A1AE-001ED77A9A0E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4C67-4683-A1AE-001ED77A9A0E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4C67-4683-A1AE-001ED77A9A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Sheet1!$A$2:$A$42</c:f>
              <c:strCache>
                <c:ptCount val="41"/>
                <c:pt idx="0">
                  <c:v>Fakultní nemocnice u sv. Anny v Brně</c:v>
                </c:pt>
                <c:pt idx="1">
                  <c:v>Sdružené zdravotnické zařízení Krnov</c:v>
                </c:pt>
                <c:pt idx="2">
                  <c:v>Fakultní nemocnice Olomouc</c:v>
                </c:pt>
                <c:pt idx="3">
                  <c:v>Thomayerova nemocnice</c:v>
                </c:pt>
                <c:pt idx="4">
                  <c:v>Nemocnice Pardubického kraje</c:v>
                </c:pt>
                <c:pt idx="5">
                  <c:v>Krajská nemocnice T.Bati ve Zlíně</c:v>
                </c:pt>
                <c:pt idx="6">
                  <c:v>Oblastní nemocnice Kladno</c:v>
                </c:pt>
                <c:pt idx="7">
                  <c:v>Nemocnice Litoměřice</c:v>
                </c:pt>
                <c:pt idx="8">
                  <c:v>Nemocnice Vyškov</c:v>
                </c:pt>
                <c:pt idx="9">
                  <c:v>Nemocnice Prostějov</c:v>
                </c:pt>
                <c:pt idx="10">
                  <c:v>Všeobecná fakultní nemocnice v Praze </c:v>
                </c:pt>
                <c:pt idx="11">
                  <c:v>Oblastní nemocnice Příbram</c:v>
                </c:pt>
                <c:pt idx="12">
                  <c:v>Městská nemocnice Ostrava</c:v>
                </c:pt>
                <c:pt idx="13">
                  <c:v>Karlovarská krajská nemocnice</c:v>
                </c:pt>
                <c:pt idx="14">
                  <c:v>Nemocnice Jindřichův Hradec</c:v>
                </c:pt>
                <c:pt idx="15">
                  <c:v>Nemocnice Děčín</c:v>
                </c:pt>
                <c:pt idx="16">
                  <c:v>Fakultní nemocnice Motol</c:v>
                </c:pt>
                <c:pt idx="17">
                  <c:v>Oblastní nemocnice Kolín</c:v>
                </c:pt>
                <c:pt idx="18">
                  <c:v>Ústřední vojenská nemocnice v Praze</c:v>
                </c:pt>
                <c:pt idx="19">
                  <c:v>Oblastní nemocnice Náchod</c:v>
                </c:pt>
                <c:pt idx="20">
                  <c:v>Klaudiánova nemocnice</c:v>
                </c:pt>
                <c:pt idx="21">
                  <c:v>Fakultní nemocnice Hradec Králové</c:v>
                </c:pt>
                <c:pt idx="22">
                  <c:v>Czech Republic</c:v>
                </c:pt>
                <c:pt idx="23">
                  <c:v>Nemocnice Písek</c:v>
                </c:pt>
                <c:pt idx="24">
                  <c:v>Nemocnice Jihlava</c:v>
                </c:pt>
                <c:pt idx="25">
                  <c:v>Fakultní nemocnice Královské Vinohrady</c:v>
                </c:pt>
                <c:pt idx="26">
                  <c:v>Nemocnice Třinec</c:v>
                </c:pt>
                <c:pt idx="27">
                  <c:v>Nemocnice České Budějovice</c:v>
                </c:pt>
                <c:pt idx="28">
                  <c:v>Uherskohradišťská nemocnice</c:v>
                </c:pt>
                <c:pt idx="29">
                  <c:v>Nemocnice Na Homolce</c:v>
                </c:pt>
                <c:pt idx="30">
                  <c:v>Nemocnice Chomutov</c:v>
                </c:pt>
                <c:pt idx="31">
                  <c:v>Nemocnice Teplice</c:v>
                </c:pt>
                <c:pt idx="32">
                  <c:v>Krajská nemocnice Liberec</c:v>
                </c:pt>
                <c:pt idx="33">
                  <c:v>Fakultní nemocnice Brno</c:v>
                </c:pt>
                <c:pt idx="34">
                  <c:v>Fakultní nemocnice Ostrava</c:v>
                </c:pt>
                <c:pt idx="35">
                  <c:v>Vítkovická nemocnice</c:v>
                </c:pt>
                <c:pt idx="36">
                  <c:v>Karvinská hornická nemocnice</c:v>
                </c:pt>
                <c:pt idx="37">
                  <c:v>Masarykova nemocnice v Ústí nad Labem</c:v>
                </c:pt>
                <c:pt idx="38">
                  <c:v>Nemocnice Břeclav</c:v>
                </c:pt>
                <c:pt idx="39">
                  <c:v>Nemocnice Česká Lípa</c:v>
                </c:pt>
                <c:pt idx="40">
                  <c:v>Nemocnice Nové Město na Moravě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1.5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3</c:v>
                </c:pt>
                <c:pt idx="35">
                  <c:v>3</c:v>
                </c:pt>
                <c:pt idx="36">
                  <c:v>4</c:v>
                </c:pt>
                <c:pt idx="37">
                  <c:v>5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4C67-4683-A1AE-001ED77A9A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044-4085-B404-1A69A4DE959F}"/>
              </c:ext>
            </c:extLst>
          </c:dPt>
          <c:cat>
            <c:strRef>
              <c:f>Sheet1!$A$2:$A$45</c:f>
              <c:strCache>
                <c:ptCount val="44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Nemocnice Na Homolce</c:v>
                </c:pt>
                <c:pt idx="5">
                  <c:v>Nemocnice Teplice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Krajská nemocnice Liberec</c:v>
                </c:pt>
                <c:pt idx="9">
                  <c:v>Czech Republic</c:v>
                </c:pt>
                <c:pt idx="10">
                  <c:v>Nemocnice Blansko</c:v>
                </c:pt>
                <c:pt idx="11">
                  <c:v>Nemocnice Břeclav</c:v>
                </c:pt>
                <c:pt idx="12">
                  <c:v>Nemocnice České Budějovice</c:v>
                </c:pt>
                <c:pt idx="13">
                  <c:v>Uherskohradišťská nemocnice</c:v>
                </c:pt>
                <c:pt idx="14">
                  <c:v>Nemocnice Česká Lípa</c:v>
                </c:pt>
                <c:pt idx="15">
                  <c:v>Oblastní nemocnice Kolín</c:v>
                </c:pt>
                <c:pt idx="16">
                  <c:v>Fakultní nemocnice Královské Vinohrady</c:v>
                </c:pt>
                <c:pt idx="17">
                  <c:v>Fakultní nemocnice Motol</c:v>
                </c:pt>
                <c:pt idx="18">
                  <c:v>Nemocnice Prostějov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Městská nemocnice Ostrava</c:v>
                </c:pt>
                <c:pt idx="22">
                  <c:v>Oblastní nemocnice Náchod</c:v>
                </c:pt>
                <c:pt idx="23">
                  <c:v>Klaudiánova nemocnice</c:v>
                </c:pt>
                <c:pt idx="24">
                  <c:v>Krajská nemocnice T.Bati ve Zlíně</c:v>
                </c:pt>
                <c:pt idx="25">
                  <c:v>Karvinská hornická nemocnice</c:v>
                </c:pt>
                <c:pt idx="26">
                  <c:v>Nemocnice Děčín</c:v>
                </c:pt>
                <c:pt idx="27">
                  <c:v>Sdružené zdravotnické zařízení Krnov</c:v>
                </c:pt>
                <c:pt idx="28">
                  <c:v>Vítkovická nemocnice</c:v>
                </c:pt>
                <c:pt idx="29">
                  <c:v>Fakultní nemocnice Olomouc</c:v>
                </c:pt>
                <c:pt idx="30">
                  <c:v>Nemocnice Jihlava</c:v>
                </c:pt>
                <c:pt idx="31">
                  <c:v>Nemocnice Sokolov</c:v>
                </c:pt>
                <c:pt idx="32">
                  <c:v>Nemocnice Jindřichův Hradec</c:v>
                </c:pt>
                <c:pt idx="33">
                  <c:v>Fakultní nemocnice Plzeň</c:v>
                </c:pt>
                <c:pt idx="34">
                  <c:v>Nemocnice Písek</c:v>
                </c:pt>
                <c:pt idx="35">
                  <c:v>Nemocnice Vyškov</c:v>
                </c:pt>
                <c:pt idx="36">
                  <c:v>Fakultní nemocnice Brno</c:v>
                </c:pt>
                <c:pt idx="37">
                  <c:v>Oblastní nemocnice Kladno</c:v>
                </c:pt>
                <c:pt idx="38">
                  <c:v>Thomayerova nemocnice</c:v>
                </c:pt>
                <c:pt idx="39">
                  <c:v>Nemocnice Třinec</c:v>
                </c:pt>
                <c:pt idx="40">
                  <c:v>Nemocnice Pardubického kraje</c:v>
                </c:pt>
                <c:pt idx="41">
                  <c:v>Nemocnice Chomutov</c:v>
                </c:pt>
                <c:pt idx="42">
                  <c:v>Karlovarská krajská nemocnice</c:v>
                </c:pt>
                <c:pt idx="43">
                  <c:v>Fakultní nemocnice u sv. Anny v Brně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31.31</c:v>
                </c:pt>
                <c:pt idx="1">
                  <c:v>54.76</c:v>
                </c:pt>
                <c:pt idx="2">
                  <c:v>70.97</c:v>
                </c:pt>
                <c:pt idx="3">
                  <c:v>84.95</c:v>
                </c:pt>
                <c:pt idx="4">
                  <c:v>88.51</c:v>
                </c:pt>
                <c:pt idx="5">
                  <c:v>89.8</c:v>
                </c:pt>
                <c:pt idx="6">
                  <c:v>91.38</c:v>
                </c:pt>
                <c:pt idx="7">
                  <c:v>91.82</c:v>
                </c:pt>
                <c:pt idx="8">
                  <c:v>92.68</c:v>
                </c:pt>
                <c:pt idx="9">
                  <c:v>93.16</c:v>
                </c:pt>
                <c:pt idx="10">
                  <c:v>93.48</c:v>
                </c:pt>
                <c:pt idx="11">
                  <c:v>93.88</c:v>
                </c:pt>
                <c:pt idx="12">
                  <c:v>94.62</c:v>
                </c:pt>
                <c:pt idx="13">
                  <c:v>94.94</c:v>
                </c:pt>
                <c:pt idx="14">
                  <c:v>95</c:v>
                </c:pt>
                <c:pt idx="15">
                  <c:v>95.18</c:v>
                </c:pt>
                <c:pt idx="16">
                  <c:v>95.71</c:v>
                </c:pt>
                <c:pt idx="17">
                  <c:v>95.74</c:v>
                </c:pt>
                <c:pt idx="18">
                  <c:v>95.74</c:v>
                </c:pt>
                <c:pt idx="19">
                  <c:v>96.36</c:v>
                </c:pt>
                <c:pt idx="20">
                  <c:v>97.78</c:v>
                </c:pt>
                <c:pt idx="21">
                  <c:v>97.83</c:v>
                </c:pt>
                <c:pt idx="22">
                  <c:v>98.04</c:v>
                </c:pt>
                <c:pt idx="23">
                  <c:v>98.33</c:v>
                </c:pt>
                <c:pt idx="24">
                  <c:v>98.95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044-4085-B404-1A69A4DE95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044-4085-B404-1A69A4DE959F}"/>
              </c:ext>
            </c:extLst>
          </c:dPt>
          <c:cat>
            <c:strRef>
              <c:f>Sheet1!$A$2:$A$45</c:f>
              <c:strCache>
                <c:ptCount val="44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Nemocnice Na Homolce</c:v>
                </c:pt>
                <c:pt idx="5">
                  <c:v>Nemocnice Teplice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Krajská nemocnice Liberec</c:v>
                </c:pt>
                <c:pt idx="9">
                  <c:v>Czech Republic</c:v>
                </c:pt>
                <c:pt idx="10">
                  <c:v>Nemocnice Blansko</c:v>
                </c:pt>
                <c:pt idx="11">
                  <c:v>Nemocnice Břeclav</c:v>
                </c:pt>
                <c:pt idx="12">
                  <c:v>Nemocnice České Budějovice</c:v>
                </c:pt>
                <c:pt idx="13">
                  <c:v>Uherskohradišťská nemocnice</c:v>
                </c:pt>
                <c:pt idx="14">
                  <c:v>Nemocnice Česká Lípa</c:v>
                </c:pt>
                <c:pt idx="15">
                  <c:v>Oblastní nemocnice Kolín</c:v>
                </c:pt>
                <c:pt idx="16">
                  <c:v>Fakultní nemocnice Královské Vinohrady</c:v>
                </c:pt>
                <c:pt idx="17">
                  <c:v>Fakultní nemocnice Motol</c:v>
                </c:pt>
                <c:pt idx="18">
                  <c:v>Nemocnice Prostějov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Městská nemocnice Ostrava</c:v>
                </c:pt>
                <c:pt idx="22">
                  <c:v>Oblastní nemocnice Náchod</c:v>
                </c:pt>
                <c:pt idx="23">
                  <c:v>Klaudiánova nemocnice</c:v>
                </c:pt>
                <c:pt idx="24">
                  <c:v>Krajská nemocnice T.Bati ve Zlíně</c:v>
                </c:pt>
                <c:pt idx="25">
                  <c:v>Karvinská hornická nemocnice</c:v>
                </c:pt>
                <c:pt idx="26">
                  <c:v>Nemocnice Děčín</c:v>
                </c:pt>
                <c:pt idx="27">
                  <c:v>Sdružené zdravotnické zařízení Krnov</c:v>
                </c:pt>
                <c:pt idx="28">
                  <c:v>Vítkovická nemocnice</c:v>
                </c:pt>
                <c:pt idx="29">
                  <c:v>Fakultní nemocnice Olomouc</c:v>
                </c:pt>
                <c:pt idx="30">
                  <c:v>Nemocnice Jihlava</c:v>
                </c:pt>
                <c:pt idx="31">
                  <c:v>Nemocnice Sokolov</c:v>
                </c:pt>
                <c:pt idx="32">
                  <c:v>Nemocnice Jindřichův Hradec</c:v>
                </c:pt>
                <c:pt idx="33">
                  <c:v>Fakultní nemocnice Plzeň</c:v>
                </c:pt>
                <c:pt idx="34">
                  <c:v>Nemocnice Písek</c:v>
                </c:pt>
                <c:pt idx="35">
                  <c:v>Nemocnice Vyškov</c:v>
                </c:pt>
                <c:pt idx="36">
                  <c:v>Fakultní nemocnice Brno</c:v>
                </c:pt>
                <c:pt idx="37">
                  <c:v>Oblastní nemocnice Kladno</c:v>
                </c:pt>
                <c:pt idx="38">
                  <c:v>Thomayerova nemocnice</c:v>
                </c:pt>
                <c:pt idx="39">
                  <c:v>Nemocnice Třinec</c:v>
                </c:pt>
                <c:pt idx="40">
                  <c:v>Nemocnice Pardubického kraje</c:v>
                </c:pt>
                <c:pt idx="41">
                  <c:v>Nemocnice Chomutov</c:v>
                </c:pt>
                <c:pt idx="42">
                  <c:v>Karlovarská krajská nemocnice</c:v>
                </c:pt>
                <c:pt idx="43">
                  <c:v>Fakultní nemocnice u sv. Anny v Brně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10.1</c:v>
                </c:pt>
                <c:pt idx="1">
                  <c:v>0</c:v>
                </c:pt>
                <c:pt idx="2">
                  <c:v>27.42</c:v>
                </c:pt>
                <c:pt idx="3">
                  <c:v>9.68</c:v>
                </c:pt>
                <c:pt idx="4">
                  <c:v>9.1999999999999993</c:v>
                </c:pt>
                <c:pt idx="5">
                  <c:v>0</c:v>
                </c:pt>
                <c:pt idx="6">
                  <c:v>0</c:v>
                </c:pt>
                <c:pt idx="7">
                  <c:v>0.91</c:v>
                </c:pt>
                <c:pt idx="8">
                  <c:v>3.66</c:v>
                </c:pt>
                <c:pt idx="9">
                  <c:v>2.0299999999999998</c:v>
                </c:pt>
                <c:pt idx="10">
                  <c:v>0</c:v>
                </c:pt>
                <c:pt idx="11">
                  <c:v>0</c:v>
                </c:pt>
                <c:pt idx="12">
                  <c:v>3.76</c:v>
                </c:pt>
                <c:pt idx="13">
                  <c:v>0</c:v>
                </c:pt>
                <c:pt idx="14">
                  <c:v>2.5</c:v>
                </c:pt>
                <c:pt idx="15">
                  <c:v>0</c:v>
                </c:pt>
                <c:pt idx="16">
                  <c:v>1.43</c:v>
                </c:pt>
                <c:pt idx="17">
                  <c:v>1.06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1.0900000000000001</c:v>
                </c:pt>
                <c:pt idx="22">
                  <c:v>1.96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044-4085-B404-1A69A4DE95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044-4085-B404-1A69A4DE959F}"/>
              </c:ext>
            </c:extLst>
          </c:dPt>
          <c:cat>
            <c:strRef>
              <c:f>Sheet1!$A$2:$A$45</c:f>
              <c:strCache>
                <c:ptCount val="44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Nemocnice Na Homolce</c:v>
                </c:pt>
                <c:pt idx="5">
                  <c:v>Nemocnice Teplice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Krajská nemocnice Liberec</c:v>
                </c:pt>
                <c:pt idx="9">
                  <c:v>Czech Republic</c:v>
                </c:pt>
                <c:pt idx="10">
                  <c:v>Nemocnice Blansko</c:v>
                </c:pt>
                <c:pt idx="11">
                  <c:v>Nemocnice Břeclav</c:v>
                </c:pt>
                <c:pt idx="12">
                  <c:v>Nemocnice České Budějovice</c:v>
                </c:pt>
                <c:pt idx="13">
                  <c:v>Uherskohradišťská nemocnice</c:v>
                </c:pt>
                <c:pt idx="14">
                  <c:v>Nemocnice Česká Lípa</c:v>
                </c:pt>
                <c:pt idx="15">
                  <c:v>Oblastní nemocnice Kolín</c:v>
                </c:pt>
                <c:pt idx="16">
                  <c:v>Fakultní nemocnice Královské Vinohrady</c:v>
                </c:pt>
                <c:pt idx="17">
                  <c:v>Fakultní nemocnice Motol</c:v>
                </c:pt>
                <c:pt idx="18">
                  <c:v>Nemocnice Prostějov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Městská nemocnice Ostrava</c:v>
                </c:pt>
                <c:pt idx="22">
                  <c:v>Oblastní nemocnice Náchod</c:v>
                </c:pt>
                <c:pt idx="23">
                  <c:v>Klaudiánova nemocnice</c:v>
                </c:pt>
                <c:pt idx="24">
                  <c:v>Krajská nemocnice T.Bati ve Zlíně</c:v>
                </c:pt>
                <c:pt idx="25">
                  <c:v>Karvinská hornická nemocnice</c:v>
                </c:pt>
                <c:pt idx="26">
                  <c:v>Nemocnice Děčín</c:v>
                </c:pt>
                <c:pt idx="27">
                  <c:v>Sdružené zdravotnické zařízení Krnov</c:v>
                </c:pt>
                <c:pt idx="28">
                  <c:v>Vítkovická nemocnice</c:v>
                </c:pt>
                <c:pt idx="29">
                  <c:v>Fakultní nemocnice Olomouc</c:v>
                </c:pt>
                <c:pt idx="30">
                  <c:v>Nemocnice Jihlava</c:v>
                </c:pt>
                <c:pt idx="31">
                  <c:v>Nemocnice Sokolov</c:v>
                </c:pt>
                <c:pt idx="32">
                  <c:v>Nemocnice Jindřichův Hradec</c:v>
                </c:pt>
                <c:pt idx="33">
                  <c:v>Fakultní nemocnice Plzeň</c:v>
                </c:pt>
                <c:pt idx="34">
                  <c:v>Nemocnice Písek</c:v>
                </c:pt>
                <c:pt idx="35">
                  <c:v>Nemocnice Vyškov</c:v>
                </c:pt>
                <c:pt idx="36">
                  <c:v>Fakultní nemocnice Brno</c:v>
                </c:pt>
                <c:pt idx="37">
                  <c:v>Oblastní nemocnice Kladno</c:v>
                </c:pt>
                <c:pt idx="38">
                  <c:v>Thomayerova nemocnice</c:v>
                </c:pt>
                <c:pt idx="39">
                  <c:v>Nemocnice Třinec</c:v>
                </c:pt>
                <c:pt idx="40">
                  <c:v>Nemocnice Pardubického kraje</c:v>
                </c:pt>
                <c:pt idx="41">
                  <c:v>Nemocnice Chomutov</c:v>
                </c:pt>
                <c:pt idx="42">
                  <c:v>Karlovarská krajská nemocnice</c:v>
                </c:pt>
                <c:pt idx="43">
                  <c:v>Fakultní nemocnice u sv. Anny v Brně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44.44</c:v>
                </c:pt>
                <c:pt idx="1">
                  <c:v>2.38</c:v>
                </c:pt>
                <c:pt idx="2">
                  <c:v>1.61</c:v>
                </c:pt>
                <c:pt idx="3">
                  <c:v>2.15</c:v>
                </c:pt>
                <c:pt idx="4">
                  <c:v>0</c:v>
                </c:pt>
                <c:pt idx="5">
                  <c:v>0</c:v>
                </c:pt>
                <c:pt idx="6">
                  <c:v>3.45</c:v>
                </c:pt>
                <c:pt idx="7">
                  <c:v>1.82</c:v>
                </c:pt>
                <c:pt idx="8">
                  <c:v>2.44</c:v>
                </c:pt>
                <c:pt idx="9">
                  <c:v>2.0299999999999998</c:v>
                </c:pt>
                <c:pt idx="10">
                  <c:v>0</c:v>
                </c:pt>
                <c:pt idx="11">
                  <c:v>0</c:v>
                </c:pt>
                <c:pt idx="12">
                  <c:v>0.54</c:v>
                </c:pt>
                <c:pt idx="13">
                  <c:v>0</c:v>
                </c:pt>
                <c:pt idx="14">
                  <c:v>0</c:v>
                </c:pt>
                <c:pt idx="15">
                  <c:v>1.2</c:v>
                </c:pt>
                <c:pt idx="16">
                  <c:v>0</c:v>
                </c:pt>
                <c:pt idx="17">
                  <c:v>0</c:v>
                </c:pt>
                <c:pt idx="18">
                  <c:v>2.13</c:v>
                </c:pt>
                <c:pt idx="19">
                  <c:v>1.82</c:v>
                </c:pt>
                <c:pt idx="20">
                  <c:v>0</c:v>
                </c:pt>
                <c:pt idx="21">
                  <c:v>1.0900000000000001</c:v>
                </c:pt>
                <c:pt idx="22">
                  <c:v>0</c:v>
                </c:pt>
                <c:pt idx="23">
                  <c:v>0</c:v>
                </c:pt>
                <c:pt idx="24">
                  <c:v>1.05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E044-4085-B404-1A69A4DE95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044-4085-B404-1A69A4DE959F}"/>
              </c:ext>
            </c:extLst>
          </c:dPt>
          <c:cat>
            <c:strRef>
              <c:f>Sheet1!$A$2:$A$45</c:f>
              <c:strCache>
                <c:ptCount val="44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Nemocnice Na Homolce</c:v>
                </c:pt>
                <c:pt idx="5">
                  <c:v>Nemocnice Teplice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Krajská nemocnice Liberec</c:v>
                </c:pt>
                <c:pt idx="9">
                  <c:v>Czech Republic</c:v>
                </c:pt>
                <c:pt idx="10">
                  <c:v>Nemocnice Blansko</c:v>
                </c:pt>
                <c:pt idx="11">
                  <c:v>Nemocnice Břeclav</c:v>
                </c:pt>
                <c:pt idx="12">
                  <c:v>Nemocnice České Budějovice</c:v>
                </c:pt>
                <c:pt idx="13">
                  <c:v>Uherskohradišťská nemocnice</c:v>
                </c:pt>
                <c:pt idx="14">
                  <c:v>Nemocnice Česká Lípa</c:v>
                </c:pt>
                <c:pt idx="15">
                  <c:v>Oblastní nemocnice Kolín</c:v>
                </c:pt>
                <c:pt idx="16">
                  <c:v>Fakultní nemocnice Královské Vinohrady</c:v>
                </c:pt>
                <c:pt idx="17">
                  <c:v>Fakultní nemocnice Motol</c:v>
                </c:pt>
                <c:pt idx="18">
                  <c:v>Nemocnice Prostějov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Městská nemocnice Ostrava</c:v>
                </c:pt>
                <c:pt idx="22">
                  <c:v>Oblastní nemocnice Náchod</c:v>
                </c:pt>
                <c:pt idx="23">
                  <c:v>Klaudiánova nemocnice</c:v>
                </c:pt>
                <c:pt idx="24">
                  <c:v>Krajská nemocnice T.Bati ve Zlíně</c:v>
                </c:pt>
                <c:pt idx="25">
                  <c:v>Karvinská hornická nemocnice</c:v>
                </c:pt>
                <c:pt idx="26">
                  <c:v>Nemocnice Děčín</c:v>
                </c:pt>
                <c:pt idx="27">
                  <c:v>Sdružené zdravotnické zařízení Krnov</c:v>
                </c:pt>
                <c:pt idx="28">
                  <c:v>Vítkovická nemocnice</c:v>
                </c:pt>
                <c:pt idx="29">
                  <c:v>Fakultní nemocnice Olomouc</c:v>
                </c:pt>
                <c:pt idx="30">
                  <c:v>Nemocnice Jihlava</c:v>
                </c:pt>
                <c:pt idx="31">
                  <c:v>Nemocnice Sokolov</c:v>
                </c:pt>
                <c:pt idx="32">
                  <c:v>Nemocnice Jindřichův Hradec</c:v>
                </c:pt>
                <c:pt idx="33">
                  <c:v>Fakultní nemocnice Plzeň</c:v>
                </c:pt>
                <c:pt idx="34">
                  <c:v>Nemocnice Písek</c:v>
                </c:pt>
                <c:pt idx="35">
                  <c:v>Nemocnice Vyškov</c:v>
                </c:pt>
                <c:pt idx="36">
                  <c:v>Fakultní nemocnice Brno</c:v>
                </c:pt>
                <c:pt idx="37">
                  <c:v>Oblastní nemocnice Kladno</c:v>
                </c:pt>
                <c:pt idx="38">
                  <c:v>Thomayerova nemocnice</c:v>
                </c:pt>
                <c:pt idx="39">
                  <c:v>Nemocnice Třinec</c:v>
                </c:pt>
                <c:pt idx="40">
                  <c:v>Nemocnice Pardubického kraje</c:v>
                </c:pt>
                <c:pt idx="41">
                  <c:v>Nemocnice Chomutov</c:v>
                </c:pt>
                <c:pt idx="42">
                  <c:v>Karlovarská krajská nemocnice</c:v>
                </c:pt>
                <c:pt idx="43">
                  <c:v>Fakultní nemocnice u sv. Anny v Brně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4.04</c:v>
                </c:pt>
                <c:pt idx="1">
                  <c:v>35.71</c:v>
                </c:pt>
                <c:pt idx="2">
                  <c:v>0</c:v>
                </c:pt>
                <c:pt idx="3">
                  <c:v>1.08</c:v>
                </c:pt>
                <c:pt idx="4">
                  <c:v>0</c:v>
                </c:pt>
                <c:pt idx="5">
                  <c:v>0</c:v>
                </c:pt>
                <c:pt idx="6">
                  <c:v>1.72</c:v>
                </c:pt>
                <c:pt idx="7">
                  <c:v>0.91</c:v>
                </c:pt>
                <c:pt idx="8">
                  <c:v>0</c:v>
                </c:pt>
                <c:pt idx="9">
                  <c:v>1.25</c:v>
                </c:pt>
                <c:pt idx="10">
                  <c:v>4.3499999999999996</c:v>
                </c:pt>
                <c:pt idx="11">
                  <c:v>2.04</c:v>
                </c:pt>
                <c:pt idx="12">
                  <c:v>0</c:v>
                </c:pt>
                <c:pt idx="13">
                  <c:v>5.0599999999999996</c:v>
                </c:pt>
                <c:pt idx="14">
                  <c:v>2.5</c:v>
                </c:pt>
                <c:pt idx="15">
                  <c:v>3.61</c:v>
                </c:pt>
                <c:pt idx="16">
                  <c:v>1.43</c:v>
                </c:pt>
                <c:pt idx="17">
                  <c:v>2.13</c:v>
                </c:pt>
                <c:pt idx="18">
                  <c:v>0</c:v>
                </c:pt>
                <c:pt idx="19">
                  <c:v>0</c:v>
                </c:pt>
                <c:pt idx="20">
                  <c:v>2.2200000000000002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E044-4085-B404-1A69A4DE959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044-4085-B404-1A69A4DE959F}"/>
              </c:ext>
            </c:extLst>
          </c:dPt>
          <c:cat>
            <c:strRef>
              <c:f>Sheet1!$A$2:$A$45</c:f>
              <c:strCache>
                <c:ptCount val="44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Nemocnice Na Homolce</c:v>
                </c:pt>
                <c:pt idx="5">
                  <c:v>Nemocnice Teplice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Krajská nemocnice Liberec</c:v>
                </c:pt>
                <c:pt idx="9">
                  <c:v>Czech Republic</c:v>
                </c:pt>
                <c:pt idx="10">
                  <c:v>Nemocnice Blansko</c:v>
                </c:pt>
                <c:pt idx="11">
                  <c:v>Nemocnice Břeclav</c:v>
                </c:pt>
                <c:pt idx="12">
                  <c:v>Nemocnice České Budějovice</c:v>
                </c:pt>
                <c:pt idx="13">
                  <c:v>Uherskohradišťská nemocnice</c:v>
                </c:pt>
                <c:pt idx="14">
                  <c:v>Nemocnice Česká Lípa</c:v>
                </c:pt>
                <c:pt idx="15">
                  <c:v>Oblastní nemocnice Kolín</c:v>
                </c:pt>
                <c:pt idx="16">
                  <c:v>Fakultní nemocnice Královské Vinohrady</c:v>
                </c:pt>
                <c:pt idx="17">
                  <c:v>Fakultní nemocnice Motol</c:v>
                </c:pt>
                <c:pt idx="18">
                  <c:v>Nemocnice Prostějov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Městská nemocnice Ostrava</c:v>
                </c:pt>
                <c:pt idx="22">
                  <c:v>Oblastní nemocnice Náchod</c:v>
                </c:pt>
                <c:pt idx="23">
                  <c:v>Klaudiánova nemocnice</c:v>
                </c:pt>
                <c:pt idx="24">
                  <c:v>Krajská nemocnice T.Bati ve Zlíně</c:v>
                </c:pt>
                <c:pt idx="25">
                  <c:v>Karvinská hornická nemocnice</c:v>
                </c:pt>
                <c:pt idx="26">
                  <c:v>Nemocnice Děčín</c:v>
                </c:pt>
                <c:pt idx="27">
                  <c:v>Sdružené zdravotnické zařízení Krnov</c:v>
                </c:pt>
                <c:pt idx="28">
                  <c:v>Vítkovická nemocnice</c:v>
                </c:pt>
                <c:pt idx="29">
                  <c:v>Fakultní nemocnice Olomouc</c:v>
                </c:pt>
                <c:pt idx="30">
                  <c:v>Nemocnice Jihlava</c:v>
                </c:pt>
                <c:pt idx="31">
                  <c:v>Nemocnice Sokolov</c:v>
                </c:pt>
                <c:pt idx="32">
                  <c:v>Nemocnice Jindřichův Hradec</c:v>
                </c:pt>
                <c:pt idx="33">
                  <c:v>Fakultní nemocnice Plzeň</c:v>
                </c:pt>
                <c:pt idx="34">
                  <c:v>Nemocnice Písek</c:v>
                </c:pt>
                <c:pt idx="35">
                  <c:v>Nemocnice Vyškov</c:v>
                </c:pt>
                <c:pt idx="36">
                  <c:v>Fakultní nemocnice Brno</c:v>
                </c:pt>
                <c:pt idx="37">
                  <c:v>Oblastní nemocnice Kladno</c:v>
                </c:pt>
                <c:pt idx="38">
                  <c:v>Thomayerova nemocnice</c:v>
                </c:pt>
                <c:pt idx="39">
                  <c:v>Nemocnice Třinec</c:v>
                </c:pt>
                <c:pt idx="40">
                  <c:v>Nemocnice Pardubického kraje</c:v>
                </c:pt>
                <c:pt idx="41">
                  <c:v>Nemocnice Chomutov</c:v>
                </c:pt>
                <c:pt idx="42">
                  <c:v>Karlovarská krajská nemocnice</c:v>
                </c:pt>
                <c:pt idx="43">
                  <c:v>Fakultní nemocnice u sv. Anny v Brně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E044-4085-B404-1A69A4DE959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9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E044-4085-B404-1A69A4DE959F}"/>
              </c:ext>
            </c:extLst>
          </c:dPt>
          <c:cat>
            <c:strRef>
              <c:f>Sheet1!$A$2:$A$45</c:f>
              <c:strCache>
                <c:ptCount val="44"/>
                <c:pt idx="0">
                  <c:v>Masarykova nemocnice v Ústí nad Labem</c:v>
                </c:pt>
                <c:pt idx="1">
                  <c:v>Oblastní nemocnice Příbram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Nemocnice Na Homolce</c:v>
                </c:pt>
                <c:pt idx="5">
                  <c:v>Nemocnice Teplice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Krajská nemocnice Liberec</c:v>
                </c:pt>
                <c:pt idx="9">
                  <c:v>Czech Republic</c:v>
                </c:pt>
                <c:pt idx="10">
                  <c:v>Nemocnice Blansko</c:v>
                </c:pt>
                <c:pt idx="11">
                  <c:v>Nemocnice Břeclav</c:v>
                </c:pt>
                <c:pt idx="12">
                  <c:v>Nemocnice České Budějovice</c:v>
                </c:pt>
                <c:pt idx="13">
                  <c:v>Uherskohradišťská nemocnice</c:v>
                </c:pt>
                <c:pt idx="14">
                  <c:v>Nemocnice Česká Lípa</c:v>
                </c:pt>
                <c:pt idx="15">
                  <c:v>Oblastní nemocnice Kolín</c:v>
                </c:pt>
                <c:pt idx="16">
                  <c:v>Fakultní nemocnice Královské Vinohrady</c:v>
                </c:pt>
                <c:pt idx="17">
                  <c:v>Fakultní nemocnice Motol</c:v>
                </c:pt>
                <c:pt idx="18">
                  <c:v>Nemocnice Prostějov</c:v>
                </c:pt>
                <c:pt idx="19">
                  <c:v>Všeobecná fakultní nemocnice v Praze </c:v>
                </c:pt>
                <c:pt idx="20">
                  <c:v>Nemocnice Nové Město na Moravě</c:v>
                </c:pt>
                <c:pt idx="21">
                  <c:v>Městská nemocnice Ostrava</c:v>
                </c:pt>
                <c:pt idx="22">
                  <c:v>Oblastní nemocnice Náchod</c:v>
                </c:pt>
                <c:pt idx="23">
                  <c:v>Klaudiánova nemocnice</c:v>
                </c:pt>
                <c:pt idx="24">
                  <c:v>Krajská nemocnice T.Bati ve Zlíně</c:v>
                </c:pt>
                <c:pt idx="25">
                  <c:v>Karvinská hornická nemocnice</c:v>
                </c:pt>
                <c:pt idx="26">
                  <c:v>Nemocnice Děčín</c:v>
                </c:pt>
                <c:pt idx="27">
                  <c:v>Sdružené zdravotnické zařízení Krnov</c:v>
                </c:pt>
                <c:pt idx="28">
                  <c:v>Vítkovická nemocnice</c:v>
                </c:pt>
                <c:pt idx="29">
                  <c:v>Fakultní nemocnice Olomouc</c:v>
                </c:pt>
                <c:pt idx="30">
                  <c:v>Nemocnice Jihlava</c:v>
                </c:pt>
                <c:pt idx="31">
                  <c:v>Nemocnice Sokolov</c:v>
                </c:pt>
                <c:pt idx="32">
                  <c:v>Nemocnice Jindřichův Hradec</c:v>
                </c:pt>
                <c:pt idx="33">
                  <c:v>Fakultní nemocnice Plzeň</c:v>
                </c:pt>
                <c:pt idx="34">
                  <c:v>Nemocnice Písek</c:v>
                </c:pt>
                <c:pt idx="35">
                  <c:v>Nemocnice Vyškov</c:v>
                </c:pt>
                <c:pt idx="36">
                  <c:v>Fakultní nemocnice Brno</c:v>
                </c:pt>
                <c:pt idx="37">
                  <c:v>Oblastní nemocnice Kladno</c:v>
                </c:pt>
                <c:pt idx="38">
                  <c:v>Thomayerova nemocnice</c:v>
                </c:pt>
                <c:pt idx="39">
                  <c:v>Nemocnice Třinec</c:v>
                </c:pt>
                <c:pt idx="40">
                  <c:v>Nemocnice Pardubického kraje</c:v>
                </c:pt>
                <c:pt idx="41">
                  <c:v>Nemocnice Chomutov</c:v>
                </c:pt>
                <c:pt idx="42">
                  <c:v>Karlovarská krajská nemocnice</c:v>
                </c:pt>
                <c:pt idx="43">
                  <c:v>Fakultní nemocnice u sv. Anny v Brně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10.1</c:v>
                </c:pt>
                <c:pt idx="1">
                  <c:v>7.14</c:v>
                </c:pt>
                <c:pt idx="2">
                  <c:v>0</c:v>
                </c:pt>
                <c:pt idx="3">
                  <c:v>2.15</c:v>
                </c:pt>
                <c:pt idx="4">
                  <c:v>2.2999999999999998</c:v>
                </c:pt>
                <c:pt idx="5">
                  <c:v>10.199999999999999</c:v>
                </c:pt>
                <c:pt idx="6">
                  <c:v>3.45</c:v>
                </c:pt>
                <c:pt idx="7">
                  <c:v>4.55</c:v>
                </c:pt>
                <c:pt idx="8">
                  <c:v>1.22</c:v>
                </c:pt>
                <c:pt idx="9">
                  <c:v>1.52</c:v>
                </c:pt>
                <c:pt idx="10">
                  <c:v>2.17</c:v>
                </c:pt>
                <c:pt idx="11">
                  <c:v>4.08</c:v>
                </c:pt>
                <c:pt idx="12">
                  <c:v>1.08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1.43</c:v>
                </c:pt>
                <c:pt idx="17">
                  <c:v>1.06</c:v>
                </c:pt>
                <c:pt idx="18">
                  <c:v>2.13</c:v>
                </c:pt>
                <c:pt idx="19">
                  <c:v>1.82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1.67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E044-4085-B404-1A69A4DE9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1-4419-9964-FB3833271938}"/>
              </c:ext>
            </c:extLst>
          </c:dPt>
          <c:cat>
            <c:strRef>
              <c:f>Sheet1!$A$2:$A$42</c:f>
              <c:strCache>
                <c:ptCount val="41"/>
                <c:pt idx="0">
                  <c:v>Nemocnice Břeclav</c:v>
                </c:pt>
                <c:pt idx="1">
                  <c:v>Nemocnice Česká Lípa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Děčín</c:v>
                </c:pt>
                <c:pt idx="5">
                  <c:v>Karvinská hornická nemocnice</c:v>
                </c:pt>
                <c:pt idx="6">
                  <c:v>Nemocnice Chomutov</c:v>
                </c:pt>
                <c:pt idx="7">
                  <c:v>Nemocnice Teplice</c:v>
                </c:pt>
                <c:pt idx="8">
                  <c:v>Vítkovická nemocnice</c:v>
                </c:pt>
                <c:pt idx="9">
                  <c:v>Krajská nemocnice Liberec</c:v>
                </c:pt>
                <c:pt idx="10">
                  <c:v>Fakultní nemocnice Ostrava</c:v>
                </c:pt>
                <c:pt idx="11">
                  <c:v>Fakultní nemocnice Hradec Králové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Nemocnice Třinec</c:v>
                </c:pt>
                <c:pt idx="15">
                  <c:v>Nemocnice Na Homolce</c:v>
                </c:pt>
                <c:pt idx="16">
                  <c:v>Uherskohradišťská nemocnice</c:v>
                </c:pt>
                <c:pt idx="17">
                  <c:v>Nemocnice České Budějovice</c:v>
                </c:pt>
                <c:pt idx="18">
                  <c:v>Nemocnice Jindřichův Hradec</c:v>
                </c:pt>
                <c:pt idx="19">
                  <c:v>Czech Republic</c:v>
                </c:pt>
                <c:pt idx="20">
                  <c:v>Klaudiánova nemocnice</c:v>
                </c:pt>
                <c:pt idx="21">
                  <c:v>Nemocnice Písek</c:v>
                </c:pt>
                <c:pt idx="22">
                  <c:v>Oblastní nemocnice Kolín</c:v>
                </c:pt>
                <c:pt idx="23">
                  <c:v>Nemocnice Jihlava</c:v>
                </c:pt>
                <c:pt idx="24">
                  <c:v>Fakultní nemocnice Motol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Karlovarská krajská nemocnice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Oblastní nemocnice Příbram</c:v>
                </c:pt>
                <c:pt idx="32">
                  <c:v>Oblastní nemocnice Kladno</c:v>
                </c:pt>
                <c:pt idx="33">
                  <c:v>Thomayerova nemocnice</c:v>
                </c:pt>
                <c:pt idx="34">
                  <c:v>Nemocnice Vyškov</c:v>
                </c:pt>
                <c:pt idx="35">
                  <c:v>Nemocnice Litoměřice</c:v>
                </c:pt>
                <c:pt idx="36">
                  <c:v>Nemocnice Prostějov</c:v>
                </c:pt>
                <c:pt idx="37">
                  <c:v>Všeobecná fakultní nemocnice v Praze </c:v>
                </c:pt>
                <c:pt idx="38">
                  <c:v>Nemocnice Pardubického kraje</c:v>
                </c:pt>
                <c:pt idx="39">
                  <c:v>Městská nemocnice Ostrava</c:v>
                </c:pt>
                <c:pt idx="40">
                  <c:v>Krajská nemocnice T.Bati ve Zlíně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10.64</c:v>
                </c:pt>
                <c:pt idx="7">
                  <c:v>12.5</c:v>
                </c:pt>
                <c:pt idx="8">
                  <c:v>15.79</c:v>
                </c:pt>
                <c:pt idx="9">
                  <c:v>16.670000000000002</c:v>
                </c:pt>
                <c:pt idx="10">
                  <c:v>18.18</c:v>
                </c:pt>
                <c:pt idx="11">
                  <c:v>23.08</c:v>
                </c:pt>
                <c:pt idx="12">
                  <c:v>24</c:v>
                </c:pt>
                <c:pt idx="13">
                  <c:v>30.77</c:v>
                </c:pt>
                <c:pt idx="14">
                  <c:v>30.77</c:v>
                </c:pt>
                <c:pt idx="15">
                  <c:v>31.34</c:v>
                </c:pt>
                <c:pt idx="16">
                  <c:v>35.29</c:v>
                </c:pt>
                <c:pt idx="17">
                  <c:v>36.200000000000003</c:v>
                </c:pt>
                <c:pt idx="18">
                  <c:v>36.36</c:v>
                </c:pt>
                <c:pt idx="19">
                  <c:v>38.28</c:v>
                </c:pt>
                <c:pt idx="20">
                  <c:v>39.020000000000003</c:v>
                </c:pt>
                <c:pt idx="21">
                  <c:v>40</c:v>
                </c:pt>
                <c:pt idx="22">
                  <c:v>41.67</c:v>
                </c:pt>
                <c:pt idx="23">
                  <c:v>45.83</c:v>
                </c:pt>
                <c:pt idx="24">
                  <c:v>47.5</c:v>
                </c:pt>
                <c:pt idx="25">
                  <c:v>47.5</c:v>
                </c:pt>
                <c:pt idx="26">
                  <c:v>47.62</c:v>
                </c:pt>
                <c:pt idx="27">
                  <c:v>50</c:v>
                </c:pt>
                <c:pt idx="28">
                  <c:v>52.94</c:v>
                </c:pt>
                <c:pt idx="29">
                  <c:v>53.33</c:v>
                </c:pt>
                <c:pt idx="30">
                  <c:v>53.66</c:v>
                </c:pt>
                <c:pt idx="31">
                  <c:v>53.85</c:v>
                </c:pt>
                <c:pt idx="32">
                  <c:v>60</c:v>
                </c:pt>
                <c:pt idx="33">
                  <c:v>60.61</c:v>
                </c:pt>
                <c:pt idx="34">
                  <c:v>66.67</c:v>
                </c:pt>
                <c:pt idx="35">
                  <c:v>66.67</c:v>
                </c:pt>
                <c:pt idx="36">
                  <c:v>72.22</c:v>
                </c:pt>
                <c:pt idx="37">
                  <c:v>80.95</c:v>
                </c:pt>
                <c:pt idx="38">
                  <c:v>92.31</c:v>
                </c:pt>
                <c:pt idx="39">
                  <c:v>100</c:v>
                </c:pt>
                <c:pt idx="40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B21-4419-9964-FB3833271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B21-4419-9964-FB3833271938}"/>
              </c:ext>
            </c:extLst>
          </c:dPt>
          <c:cat>
            <c:strRef>
              <c:f>Sheet1!$A$2:$A$42</c:f>
              <c:strCache>
                <c:ptCount val="41"/>
                <c:pt idx="0">
                  <c:v>Nemocnice Břeclav</c:v>
                </c:pt>
                <c:pt idx="1">
                  <c:v>Nemocnice Česká Lípa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Děčín</c:v>
                </c:pt>
                <c:pt idx="5">
                  <c:v>Karvinská hornická nemocnice</c:v>
                </c:pt>
                <c:pt idx="6">
                  <c:v>Nemocnice Chomutov</c:v>
                </c:pt>
                <c:pt idx="7">
                  <c:v>Nemocnice Teplice</c:v>
                </c:pt>
                <c:pt idx="8">
                  <c:v>Vítkovická nemocnice</c:v>
                </c:pt>
                <c:pt idx="9">
                  <c:v>Krajská nemocnice Liberec</c:v>
                </c:pt>
                <c:pt idx="10">
                  <c:v>Fakultní nemocnice Ostrava</c:v>
                </c:pt>
                <c:pt idx="11">
                  <c:v>Fakultní nemocnice Hradec Králové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Nemocnice Třinec</c:v>
                </c:pt>
                <c:pt idx="15">
                  <c:v>Nemocnice Na Homolce</c:v>
                </c:pt>
                <c:pt idx="16">
                  <c:v>Uherskohradišťská nemocnice</c:v>
                </c:pt>
                <c:pt idx="17">
                  <c:v>Nemocnice České Budějovice</c:v>
                </c:pt>
                <c:pt idx="18">
                  <c:v>Nemocnice Jindřichův Hradec</c:v>
                </c:pt>
                <c:pt idx="19">
                  <c:v>Czech Republic</c:v>
                </c:pt>
                <c:pt idx="20">
                  <c:v>Klaudiánova nemocnice</c:v>
                </c:pt>
                <c:pt idx="21">
                  <c:v>Nemocnice Písek</c:v>
                </c:pt>
                <c:pt idx="22">
                  <c:v>Oblastní nemocnice Kolín</c:v>
                </c:pt>
                <c:pt idx="23">
                  <c:v>Nemocnice Jihlava</c:v>
                </c:pt>
                <c:pt idx="24">
                  <c:v>Fakultní nemocnice Motol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Karlovarská krajská nemocnice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Oblastní nemocnice Příbram</c:v>
                </c:pt>
                <c:pt idx="32">
                  <c:v>Oblastní nemocnice Kladno</c:v>
                </c:pt>
                <c:pt idx="33">
                  <c:v>Thomayerova nemocnice</c:v>
                </c:pt>
                <c:pt idx="34">
                  <c:v>Nemocnice Vyškov</c:v>
                </c:pt>
                <c:pt idx="35">
                  <c:v>Nemocnice Litoměřice</c:v>
                </c:pt>
                <c:pt idx="36">
                  <c:v>Nemocnice Prostějov</c:v>
                </c:pt>
                <c:pt idx="37">
                  <c:v>Všeobecná fakultní nemocnice v Praze </c:v>
                </c:pt>
                <c:pt idx="38">
                  <c:v>Nemocnice Pardubického kraje</c:v>
                </c:pt>
                <c:pt idx="39">
                  <c:v>Městská nemocnice Ostrava</c:v>
                </c:pt>
                <c:pt idx="40">
                  <c:v>Krajská nemocnice T.Bati ve Zlíně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16.670000000000002</c:v>
                </c:pt>
                <c:pt idx="3">
                  <c:v>16.670000000000002</c:v>
                </c:pt>
                <c:pt idx="4">
                  <c:v>100</c:v>
                </c:pt>
                <c:pt idx="5">
                  <c:v>10</c:v>
                </c:pt>
                <c:pt idx="6">
                  <c:v>36.17</c:v>
                </c:pt>
                <c:pt idx="7">
                  <c:v>12.5</c:v>
                </c:pt>
                <c:pt idx="8">
                  <c:v>25</c:v>
                </c:pt>
                <c:pt idx="9">
                  <c:v>16.670000000000002</c:v>
                </c:pt>
                <c:pt idx="10">
                  <c:v>13.64</c:v>
                </c:pt>
                <c:pt idx="11">
                  <c:v>28.21</c:v>
                </c:pt>
                <c:pt idx="12">
                  <c:v>28</c:v>
                </c:pt>
                <c:pt idx="13">
                  <c:v>0</c:v>
                </c:pt>
                <c:pt idx="14">
                  <c:v>19.23</c:v>
                </c:pt>
                <c:pt idx="15">
                  <c:v>16.420000000000002</c:v>
                </c:pt>
                <c:pt idx="16">
                  <c:v>11.76</c:v>
                </c:pt>
                <c:pt idx="17">
                  <c:v>8.59</c:v>
                </c:pt>
                <c:pt idx="18">
                  <c:v>45.45</c:v>
                </c:pt>
                <c:pt idx="19">
                  <c:v>16.75</c:v>
                </c:pt>
                <c:pt idx="20">
                  <c:v>19.510000000000002</c:v>
                </c:pt>
                <c:pt idx="21">
                  <c:v>40</c:v>
                </c:pt>
                <c:pt idx="22">
                  <c:v>16.670000000000002</c:v>
                </c:pt>
                <c:pt idx="23">
                  <c:v>16.670000000000002</c:v>
                </c:pt>
                <c:pt idx="24">
                  <c:v>15</c:v>
                </c:pt>
                <c:pt idx="25">
                  <c:v>20</c:v>
                </c:pt>
                <c:pt idx="26">
                  <c:v>4.76</c:v>
                </c:pt>
                <c:pt idx="27">
                  <c:v>16.670000000000002</c:v>
                </c:pt>
                <c:pt idx="28">
                  <c:v>23.53</c:v>
                </c:pt>
                <c:pt idx="29">
                  <c:v>23.33</c:v>
                </c:pt>
                <c:pt idx="30">
                  <c:v>12.2</c:v>
                </c:pt>
                <c:pt idx="31">
                  <c:v>15.38</c:v>
                </c:pt>
                <c:pt idx="32">
                  <c:v>20</c:v>
                </c:pt>
                <c:pt idx="33">
                  <c:v>18.18</c:v>
                </c:pt>
                <c:pt idx="34">
                  <c:v>0</c:v>
                </c:pt>
                <c:pt idx="35">
                  <c:v>9.09</c:v>
                </c:pt>
                <c:pt idx="36">
                  <c:v>5.56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6B21-4419-9964-FB3833271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21-4419-9964-FB3833271938}"/>
              </c:ext>
            </c:extLst>
          </c:dPt>
          <c:cat>
            <c:strRef>
              <c:f>Sheet1!$A$2:$A$42</c:f>
              <c:strCache>
                <c:ptCount val="41"/>
                <c:pt idx="0">
                  <c:v>Nemocnice Břeclav</c:v>
                </c:pt>
                <c:pt idx="1">
                  <c:v>Nemocnice Česká Lípa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Děčín</c:v>
                </c:pt>
                <c:pt idx="5">
                  <c:v>Karvinská hornická nemocnice</c:v>
                </c:pt>
                <c:pt idx="6">
                  <c:v>Nemocnice Chomutov</c:v>
                </c:pt>
                <c:pt idx="7">
                  <c:v>Nemocnice Teplice</c:v>
                </c:pt>
                <c:pt idx="8">
                  <c:v>Vítkovická nemocnice</c:v>
                </c:pt>
                <c:pt idx="9">
                  <c:v>Krajská nemocnice Liberec</c:v>
                </c:pt>
                <c:pt idx="10">
                  <c:v>Fakultní nemocnice Ostrava</c:v>
                </c:pt>
                <c:pt idx="11">
                  <c:v>Fakultní nemocnice Hradec Králové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Nemocnice Třinec</c:v>
                </c:pt>
                <c:pt idx="15">
                  <c:v>Nemocnice Na Homolce</c:v>
                </c:pt>
                <c:pt idx="16">
                  <c:v>Uherskohradišťská nemocnice</c:v>
                </c:pt>
                <c:pt idx="17">
                  <c:v>Nemocnice České Budějovice</c:v>
                </c:pt>
                <c:pt idx="18">
                  <c:v>Nemocnice Jindřichův Hradec</c:v>
                </c:pt>
                <c:pt idx="19">
                  <c:v>Czech Republic</c:v>
                </c:pt>
                <c:pt idx="20">
                  <c:v>Klaudiánova nemocnice</c:v>
                </c:pt>
                <c:pt idx="21">
                  <c:v>Nemocnice Písek</c:v>
                </c:pt>
                <c:pt idx="22">
                  <c:v>Oblastní nemocnice Kolín</c:v>
                </c:pt>
                <c:pt idx="23">
                  <c:v>Nemocnice Jihlava</c:v>
                </c:pt>
                <c:pt idx="24">
                  <c:v>Fakultní nemocnice Motol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Karlovarská krajská nemocnice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Oblastní nemocnice Příbram</c:v>
                </c:pt>
                <c:pt idx="32">
                  <c:v>Oblastní nemocnice Kladno</c:v>
                </c:pt>
                <c:pt idx="33">
                  <c:v>Thomayerova nemocnice</c:v>
                </c:pt>
                <c:pt idx="34">
                  <c:v>Nemocnice Vyškov</c:v>
                </c:pt>
                <c:pt idx="35">
                  <c:v>Nemocnice Litoměřice</c:v>
                </c:pt>
                <c:pt idx="36">
                  <c:v>Nemocnice Prostějov</c:v>
                </c:pt>
                <c:pt idx="37">
                  <c:v>Všeobecná fakultní nemocnice v Praze </c:v>
                </c:pt>
                <c:pt idx="38">
                  <c:v>Nemocnice Pardubického kraje</c:v>
                </c:pt>
                <c:pt idx="39">
                  <c:v>Městská nemocnice Ostrava</c:v>
                </c:pt>
                <c:pt idx="40">
                  <c:v>Krajská nemocnice T.Bati ve Zlíně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33.33</c:v>
                </c:pt>
                <c:pt idx="4">
                  <c:v>0</c:v>
                </c:pt>
                <c:pt idx="5">
                  <c:v>10</c:v>
                </c:pt>
                <c:pt idx="6">
                  <c:v>19.149999999999999</c:v>
                </c:pt>
                <c:pt idx="7">
                  <c:v>25</c:v>
                </c:pt>
                <c:pt idx="8">
                  <c:v>6.58</c:v>
                </c:pt>
                <c:pt idx="9">
                  <c:v>16.670000000000002</c:v>
                </c:pt>
                <c:pt idx="10">
                  <c:v>9.09</c:v>
                </c:pt>
                <c:pt idx="11">
                  <c:v>17.95</c:v>
                </c:pt>
                <c:pt idx="12">
                  <c:v>16</c:v>
                </c:pt>
                <c:pt idx="13">
                  <c:v>7.69</c:v>
                </c:pt>
                <c:pt idx="14">
                  <c:v>9.6199999999999992</c:v>
                </c:pt>
                <c:pt idx="15">
                  <c:v>19.399999999999999</c:v>
                </c:pt>
                <c:pt idx="16">
                  <c:v>5.88</c:v>
                </c:pt>
                <c:pt idx="17">
                  <c:v>12.88</c:v>
                </c:pt>
                <c:pt idx="18">
                  <c:v>9.09</c:v>
                </c:pt>
                <c:pt idx="19">
                  <c:v>11.1</c:v>
                </c:pt>
                <c:pt idx="20">
                  <c:v>14.63</c:v>
                </c:pt>
                <c:pt idx="21">
                  <c:v>10</c:v>
                </c:pt>
                <c:pt idx="22">
                  <c:v>16.670000000000002</c:v>
                </c:pt>
                <c:pt idx="23">
                  <c:v>20.83</c:v>
                </c:pt>
                <c:pt idx="24">
                  <c:v>5</c:v>
                </c:pt>
                <c:pt idx="25">
                  <c:v>10</c:v>
                </c:pt>
                <c:pt idx="26">
                  <c:v>9.52</c:v>
                </c:pt>
                <c:pt idx="27">
                  <c:v>33.33</c:v>
                </c:pt>
                <c:pt idx="28">
                  <c:v>5.88</c:v>
                </c:pt>
                <c:pt idx="29">
                  <c:v>3.33</c:v>
                </c:pt>
                <c:pt idx="30">
                  <c:v>7.32</c:v>
                </c:pt>
                <c:pt idx="31">
                  <c:v>0</c:v>
                </c:pt>
                <c:pt idx="32">
                  <c:v>20</c:v>
                </c:pt>
                <c:pt idx="33">
                  <c:v>0</c:v>
                </c:pt>
                <c:pt idx="34">
                  <c:v>0</c:v>
                </c:pt>
                <c:pt idx="35">
                  <c:v>3.03</c:v>
                </c:pt>
                <c:pt idx="36">
                  <c:v>0</c:v>
                </c:pt>
                <c:pt idx="37">
                  <c:v>4.76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6B21-4419-9964-FB38332719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>
                <a:alpha val="70196"/>
              </a:srgbClr>
            </a:solidFill>
            <a:ln>
              <a:solidFill>
                <a:srgbClr val="FFC000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B21-4419-9964-FB3833271938}"/>
              </c:ext>
            </c:extLst>
          </c:dPt>
          <c:cat>
            <c:strRef>
              <c:f>Sheet1!$A$2:$A$42</c:f>
              <c:strCache>
                <c:ptCount val="41"/>
                <c:pt idx="0">
                  <c:v>Nemocnice Břeclav</c:v>
                </c:pt>
                <c:pt idx="1">
                  <c:v>Nemocnice Česká Lípa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Děčín</c:v>
                </c:pt>
                <c:pt idx="5">
                  <c:v>Karvinská hornická nemocnice</c:v>
                </c:pt>
                <c:pt idx="6">
                  <c:v>Nemocnice Chomutov</c:v>
                </c:pt>
                <c:pt idx="7">
                  <c:v>Nemocnice Teplice</c:v>
                </c:pt>
                <c:pt idx="8">
                  <c:v>Vítkovická nemocnice</c:v>
                </c:pt>
                <c:pt idx="9">
                  <c:v>Krajská nemocnice Liberec</c:v>
                </c:pt>
                <c:pt idx="10">
                  <c:v>Fakultní nemocnice Ostrava</c:v>
                </c:pt>
                <c:pt idx="11">
                  <c:v>Fakultní nemocnice Hradec Králové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Nemocnice Třinec</c:v>
                </c:pt>
                <c:pt idx="15">
                  <c:v>Nemocnice Na Homolce</c:v>
                </c:pt>
                <c:pt idx="16">
                  <c:v>Uherskohradišťská nemocnice</c:v>
                </c:pt>
                <c:pt idx="17">
                  <c:v>Nemocnice České Budějovice</c:v>
                </c:pt>
                <c:pt idx="18">
                  <c:v>Nemocnice Jindřichův Hradec</c:v>
                </c:pt>
                <c:pt idx="19">
                  <c:v>Czech Republic</c:v>
                </c:pt>
                <c:pt idx="20">
                  <c:v>Klaudiánova nemocnice</c:v>
                </c:pt>
                <c:pt idx="21">
                  <c:v>Nemocnice Písek</c:v>
                </c:pt>
                <c:pt idx="22">
                  <c:v>Oblastní nemocnice Kolín</c:v>
                </c:pt>
                <c:pt idx="23">
                  <c:v>Nemocnice Jihlava</c:v>
                </c:pt>
                <c:pt idx="24">
                  <c:v>Fakultní nemocnice Motol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Karlovarská krajská nemocnice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Oblastní nemocnice Příbram</c:v>
                </c:pt>
                <c:pt idx="32">
                  <c:v>Oblastní nemocnice Kladno</c:v>
                </c:pt>
                <c:pt idx="33">
                  <c:v>Thomayerova nemocnice</c:v>
                </c:pt>
                <c:pt idx="34">
                  <c:v>Nemocnice Vyškov</c:v>
                </c:pt>
                <c:pt idx="35">
                  <c:v>Nemocnice Litoměřice</c:v>
                </c:pt>
                <c:pt idx="36">
                  <c:v>Nemocnice Prostějov</c:v>
                </c:pt>
                <c:pt idx="37">
                  <c:v>Všeobecná fakultní nemocnice v Praze </c:v>
                </c:pt>
                <c:pt idx="38">
                  <c:v>Nemocnice Pardubického kraje</c:v>
                </c:pt>
                <c:pt idx="39">
                  <c:v>Městská nemocnice Ostrava</c:v>
                </c:pt>
                <c:pt idx="40">
                  <c:v>Krajská nemocnice T.Bati ve Zlíně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16.670000000000002</c:v>
                </c:pt>
                <c:pt idx="4">
                  <c:v>0</c:v>
                </c:pt>
                <c:pt idx="5">
                  <c:v>20</c:v>
                </c:pt>
                <c:pt idx="6">
                  <c:v>12.77</c:v>
                </c:pt>
                <c:pt idx="7">
                  <c:v>6.25</c:v>
                </c:pt>
                <c:pt idx="8">
                  <c:v>13.16</c:v>
                </c:pt>
                <c:pt idx="9">
                  <c:v>16.670000000000002</c:v>
                </c:pt>
                <c:pt idx="10">
                  <c:v>22.73</c:v>
                </c:pt>
                <c:pt idx="11">
                  <c:v>10.26</c:v>
                </c:pt>
                <c:pt idx="12">
                  <c:v>4</c:v>
                </c:pt>
                <c:pt idx="13">
                  <c:v>0</c:v>
                </c:pt>
                <c:pt idx="14">
                  <c:v>26.92</c:v>
                </c:pt>
                <c:pt idx="15">
                  <c:v>13.43</c:v>
                </c:pt>
                <c:pt idx="16">
                  <c:v>0</c:v>
                </c:pt>
                <c:pt idx="17">
                  <c:v>12.88</c:v>
                </c:pt>
                <c:pt idx="18">
                  <c:v>0</c:v>
                </c:pt>
                <c:pt idx="19">
                  <c:v>10.91</c:v>
                </c:pt>
                <c:pt idx="20">
                  <c:v>12.2</c:v>
                </c:pt>
                <c:pt idx="21">
                  <c:v>0</c:v>
                </c:pt>
                <c:pt idx="22">
                  <c:v>25</c:v>
                </c:pt>
                <c:pt idx="23">
                  <c:v>4.17</c:v>
                </c:pt>
                <c:pt idx="24">
                  <c:v>15</c:v>
                </c:pt>
                <c:pt idx="25">
                  <c:v>10</c:v>
                </c:pt>
                <c:pt idx="26">
                  <c:v>9.52</c:v>
                </c:pt>
                <c:pt idx="27">
                  <c:v>0</c:v>
                </c:pt>
                <c:pt idx="28">
                  <c:v>0</c:v>
                </c:pt>
                <c:pt idx="29">
                  <c:v>13.33</c:v>
                </c:pt>
                <c:pt idx="30">
                  <c:v>0</c:v>
                </c:pt>
                <c:pt idx="31">
                  <c:v>15.38</c:v>
                </c:pt>
                <c:pt idx="32">
                  <c:v>0</c:v>
                </c:pt>
                <c:pt idx="33">
                  <c:v>3.03</c:v>
                </c:pt>
                <c:pt idx="34">
                  <c:v>11.11</c:v>
                </c:pt>
                <c:pt idx="35">
                  <c:v>9.09</c:v>
                </c:pt>
                <c:pt idx="36">
                  <c:v>5.56</c:v>
                </c:pt>
                <c:pt idx="37">
                  <c:v>14.29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C00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6B21-4419-9964-FB38332719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886A9F">
                <a:alpha val="70196"/>
              </a:srgbClr>
            </a:solidFill>
            <a:ln>
              <a:solidFill>
                <a:srgbClr val="886A9F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886A9F"/>
              </a:solidFill>
              <a:ln>
                <a:solidFill>
                  <a:srgbClr val="886A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B21-4419-9964-FB3833271938}"/>
              </c:ext>
            </c:extLst>
          </c:dPt>
          <c:cat>
            <c:strRef>
              <c:f>Sheet1!$A$2:$A$42</c:f>
              <c:strCache>
                <c:ptCount val="41"/>
                <c:pt idx="0">
                  <c:v>Nemocnice Břeclav</c:v>
                </c:pt>
                <c:pt idx="1">
                  <c:v>Nemocnice Česká Lípa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Děčín</c:v>
                </c:pt>
                <c:pt idx="5">
                  <c:v>Karvinská hornická nemocnice</c:v>
                </c:pt>
                <c:pt idx="6">
                  <c:v>Nemocnice Chomutov</c:v>
                </c:pt>
                <c:pt idx="7">
                  <c:v>Nemocnice Teplice</c:v>
                </c:pt>
                <c:pt idx="8">
                  <c:v>Vítkovická nemocnice</c:v>
                </c:pt>
                <c:pt idx="9">
                  <c:v>Krajská nemocnice Liberec</c:v>
                </c:pt>
                <c:pt idx="10">
                  <c:v>Fakultní nemocnice Ostrava</c:v>
                </c:pt>
                <c:pt idx="11">
                  <c:v>Fakultní nemocnice Hradec Králové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Nemocnice Třinec</c:v>
                </c:pt>
                <c:pt idx="15">
                  <c:v>Nemocnice Na Homolce</c:v>
                </c:pt>
                <c:pt idx="16">
                  <c:v>Uherskohradišťská nemocnice</c:v>
                </c:pt>
                <c:pt idx="17">
                  <c:v>Nemocnice České Budějovice</c:v>
                </c:pt>
                <c:pt idx="18">
                  <c:v>Nemocnice Jindřichův Hradec</c:v>
                </c:pt>
                <c:pt idx="19">
                  <c:v>Czech Republic</c:v>
                </c:pt>
                <c:pt idx="20">
                  <c:v>Klaudiánova nemocnice</c:v>
                </c:pt>
                <c:pt idx="21">
                  <c:v>Nemocnice Písek</c:v>
                </c:pt>
                <c:pt idx="22">
                  <c:v>Oblastní nemocnice Kolín</c:v>
                </c:pt>
                <c:pt idx="23">
                  <c:v>Nemocnice Jihlava</c:v>
                </c:pt>
                <c:pt idx="24">
                  <c:v>Fakultní nemocnice Motol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Karlovarská krajská nemocnice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Oblastní nemocnice Příbram</c:v>
                </c:pt>
                <c:pt idx="32">
                  <c:v>Oblastní nemocnice Kladno</c:v>
                </c:pt>
                <c:pt idx="33">
                  <c:v>Thomayerova nemocnice</c:v>
                </c:pt>
                <c:pt idx="34">
                  <c:v>Nemocnice Vyškov</c:v>
                </c:pt>
                <c:pt idx="35">
                  <c:v>Nemocnice Litoměřice</c:v>
                </c:pt>
                <c:pt idx="36">
                  <c:v>Nemocnice Prostějov</c:v>
                </c:pt>
                <c:pt idx="37">
                  <c:v>Všeobecná fakultní nemocnice v Praze </c:v>
                </c:pt>
                <c:pt idx="38">
                  <c:v>Nemocnice Pardubického kraje</c:v>
                </c:pt>
                <c:pt idx="39">
                  <c:v>Městská nemocnice Ostrava</c:v>
                </c:pt>
                <c:pt idx="40">
                  <c:v>Krajská nemocnice T.Bati ve Zlíně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16.670000000000002</c:v>
                </c:pt>
                <c:pt idx="4">
                  <c:v>0</c:v>
                </c:pt>
                <c:pt idx="5">
                  <c:v>0</c:v>
                </c:pt>
                <c:pt idx="6">
                  <c:v>2.13</c:v>
                </c:pt>
                <c:pt idx="7">
                  <c:v>12.5</c:v>
                </c:pt>
                <c:pt idx="8">
                  <c:v>15.79</c:v>
                </c:pt>
                <c:pt idx="9">
                  <c:v>0</c:v>
                </c:pt>
                <c:pt idx="10">
                  <c:v>9.09</c:v>
                </c:pt>
                <c:pt idx="11">
                  <c:v>2.56</c:v>
                </c:pt>
                <c:pt idx="12">
                  <c:v>24</c:v>
                </c:pt>
                <c:pt idx="13">
                  <c:v>7.69</c:v>
                </c:pt>
                <c:pt idx="14">
                  <c:v>1.92</c:v>
                </c:pt>
                <c:pt idx="15">
                  <c:v>2.99</c:v>
                </c:pt>
                <c:pt idx="16">
                  <c:v>17.649999999999999</c:v>
                </c:pt>
                <c:pt idx="17">
                  <c:v>4.91</c:v>
                </c:pt>
                <c:pt idx="18">
                  <c:v>0</c:v>
                </c:pt>
                <c:pt idx="19">
                  <c:v>5.74</c:v>
                </c:pt>
                <c:pt idx="20">
                  <c:v>4.88</c:v>
                </c:pt>
                <c:pt idx="21">
                  <c:v>10</c:v>
                </c:pt>
                <c:pt idx="22">
                  <c:v>0</c:v>
                </c:pt>
                <c:pt idx="23">
                  <c:v>10.42</c:v>
                </c:pt>
                <c:pt idx="24">
                  <c:v>0</c:v>
                </c:pt>
                <c:pt idx="25">
                  <c:v>2.5</c:v>
                </c:pt>
                <c:pt idx="26">
                  <c:v>9.52</c:v>
                </c:pt>
                <c:pt idx="27">
                  <c:v>0</c:v>
                </c:pt>
                <c:pt idx="28">
                  <c:v>5.88</c:v>
                </c:pt>
                <c:pt idx="29">
                  <c:v>0</c:v>
                </c:pt>
                <c:pt idx="30">
                  <c:v>4.88</c:v>
                </c:pt>
                <c:pt idx="31">
                  <c:v>0</c:v>
                </c:pt>
                <c:pt idx="32">
                  <c:v>0</c:v>
                </c:pt>
                <c:pt idx="33">
                  <c:v>9.09</c:v>
                </c:pt>
                <c:pt idx="34">
                  <c:v>0</c:v>
                </c:pt>
                <c:pt idx="35">
                  <c:v>0</c:v>
                </c:pt>
                <c:pt idx="36">
                  <c:v>11.11</c:v>
                </c:pt>
                <c:pt idx="37">
                  <c:v>0</c:v>
                </c:pt>
                <c:pt idx="38">
                  <c:v>7.69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886A9F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E-6B21-4419-9964-FB383327193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2993E">
                <a:alpha val="70196"/>
              </a:srgbClr>
            </a:solidFill>
            <a:ln>
              <a:solidFill>
                <a:srgbClr val="62993E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62993E"/>
              </a:solidFill>
              <a:ln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6B21-4419-9964-FB3833271938}"/>
              </c:ext>
            </c:extLst>
          </c:dPt>
          <c:cat>
            <c:strRef>
              <c:f>Sheet1!$A$2:$A$42</c:f>
              <c:strCache>
                <c:ptCount val="41"/>
                <c:pt idx="0">
                  <c:v>Nemocnice Břeclav</c:v>
                </c:pt>
                <c:pt idx="1">
                  <c:v>Nemocnice Česká Lípa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Děčín</c:v>
                </c:pt>
                <c:pt idx="5">
                  <c:v>Karvinská hornická nemocnice</c:v>
                </c:pt>
                <c:pt idx="6">
                  <c:v>Nemocnice Chomutov</c:v>
                </c:pt>
                <c:pt idx="7">
                  <c:v>Nemocnice Teplice</c:v>
                </c:pt>
                <c:pt idx="8">
                  <c:v>Vítkovická nemocnice</c:v>
                </c:pt>
                <c:pt idx="9">
                  <c:v>Krajská nemocnice Liberec</c:v>
                </c:pt>
                <c:pt idx="10">
                  <c:v>Fakultní nemocnice Ostrava</c:v>
                </c:pt>
                <c:pt idx="11">
                  <c:v>Fakultní nemocnice Hradec Králové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Nemocnice Třinec</c:v>
                </c:pt>
                <c:pt idx="15">
                  <c:v>Nemocnice Na Homolce</c:v>
                </c:pt>
                <c:pt idx="16">
                  <c:v>Uherskohradišťská nemocnice</c:v>
                </c:pt>
                <c:pt idx="17">
                  <c:v>Nemocnice České Budějovice</c:v>
                </c:pt>
                <c:pt idx="18">
                  <c:v>Nemocnice Jindřichův Hradec</c:v>
                </c:pt>
                <c:pt idx="19">
                  <c:v>Czech Republic</c:v>
                </c:pt>
                <c:pt idx="20">
                  <c:v>Klaudiánova nemocnice</c:v>
                </c:pt>
                <c:pt idx="21">
                  <c:v>Nemocnice Písek</c:v>
                </c:pt>
                <c:pt idx="22">
                  <c:v>Oblastní nemocnice Kolín</c:v>
                </c:pt>
                <c:pt idx="23">
                  <c:v>Nemocnice Jihlava</c:v>
                </c:pt>
                <c:pt idx="24">
                  <c:v>Fakultní nemocnice Motol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Karlovarská krajská nemocnice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Oblastní nemocnice Příbram</c:v>
                </c:pt>
                <c:pt idx="32">
                  <c:v>Oblastní nemocnice Kladno</c:v>
                </c:pt>
                <c:pt idx="33">
                  <c:v>Thomayerova nemocnice</c:v>
                </c:pt>
                <c:pt idx="34">
                  <c:v>Nemocnice Vyškov</c:v>
                </c:pt>
                <c:pt idx="35">
                  <c:v>Nemocnice Litoměřice</c:v>
                </c:pt>
                <c:pt idx="36">
                  <c:v>Nemocnice Prostějov</c:v>
                </c:pt>
                <c:pt idx="37">
                  <c:v>Všeobecná fakultní nemocnice v Praze </c:v>
                </c:pt>
                <c:pt idx="38">
                  <c:v>Nemocnice Pardubického kraje</c:v>
                </c:pt>
                <c:pt idx="39">
                  <c:v>Městská nemocnice Ostrava</c:v>
                </c:pt>
                <c:pt idx="40">
                  <c:v>Krajská nemocnice T.Bati ve Zlíně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16.670000000000002</c:v>
                </c:pt>
                <c:pt idx="3">
                  <c:v>16.670000000000002</c:v>
                </c:pt>
                <c:pt idx="4">
                  <c:v>0</c:v>
                </c:pt>
                <c:pt idx="5">
                  <c:v>30</c:v>
                </c:pt>
                <c:pt idx="6">
                  <c:v>4.26</c:v>
                </c:pt>
                <c:pt idx="7">
                  <c:v>12.5</c:v>
                </c:pt>
                <c:pt idx="8">
                  <c:v>13.16</c:v>
                </c:pt>
                <c:pt idx="9">
                  <c:v>5.56</c:v>
                </c:pt>
                <c:pt idx="10">
                  <c:v>13.64</c:v>
                </c:pt>
                <c:pt idx="11">
                  <c:v>2.56</c:v>
                </c:pt>
                <c:pt idx="12">
                  <c:v>0</c:v>
                </c:pt>
                <c:pt idx="13">
                  <c:v>30.77</c:v>
                </c:pt>
                <c:pt idx="14">
                  <c:v>9.6199999999999992</c:v>
                </c:pt>
                <c:pt idx="15">
                  <c:v>1.49</c:v>
                </c:pt>
                <c:pt idx="16">
                  <c:v>5.88</c:v>
                </c:pt>
                <c:pt idx="17">
                  <c:v>7.36</c:v>
                </c:pt>
                <c:pt idx="18">
                  <c:v>9.09</c:v>
                </c:pt>
                <c:pt idx="19">
                  <c:v>5.36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2.08</c:v>
                </c:pt>
                <c:pt idx="24">
                  <c:v>2.5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11.76</c:v>
                </c:pt>
                <c:pt idx="29">
                  <c:v>6.67</c:v>
                </c:pt>
                <c:pt idx="30">
                  <c:v>2.44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5.56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62993E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1-6B21-4419-9964-FB383327193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97B9E0">
                <a:alpha val="70196"/>
              </a:srgbClr>
            </a:solidFill>
            <a:ln>
              <a:solidFill>
                <a:srgbClr val="97B9E0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97B9E0"/>
              </a:solidFill>
              <a:ln>
                <a:solidFill>
                  <a:srgbClr val="97B9E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B21-4419-9964-FB3833271938}"/>
              </c:ext>
            </c:extLst>
          </c:dPt>
          <c:cat>
            <c:strRef>
              <c:f>Sheet1!$A$2:$A$42</c:f>
              <c:strCache>
                <c:ptCount val="41"/>
                <c:pt idx="0">
                  <c:v>Nemocnice Břeclav</c:v>
                </c:pt>
                <c:pt idx="1">
                  <c:v>Nemocnice Česká Lípa</c:v>
                </c:pt>
                <c:pt idx="2">
                  <c:v>Nemocnice Nové Město na Moravě</c:v>
                </c:pt>
                <c:pt idx="3">
                  <c:v>Fakultní nemocnice Brno</c:v>
                </c:pt>
                <c:pt idx="4">
                  <c:v>Nemocnice Děčín</c:v>
                </c:pt>
                <c:pt idx="5">
                  <c:v>Karvinská hornická nemocnice</c:v>
                </c:pt>
                <c:pt idx="6">
                  <c:v>Nemocnice Chomutov</c:v>
                </c:pt>
                <c:pt idx="7">
                  <c:v>Nemocnice Teplice</c:v>
                </c:pt>
                <c:pt idx="8">
                  <c:v>Vítkovická nemocnice</c:v>
                </c:pt>
                <c:pt idx="9">
                  <c:v>Krajská nemocnice Liberec</c:v>
                </c:pt>
                <c:pt idx="10">
                  <c:v>Fakultní nemocnice Ostrava</c:v>
                </c:pt>
                <c:pt idx="11">
                  <c:v>Fakultní nemocnice Hradec Králové</c:v>
                </c:pt>
                <c:pt idx="12">
                  <c:v>Fakultní nemocnice Královské Vinohrady</c:v>
                </c:pt>
                <c:pt idx="13">
                  <c:v>Masarykova nemocnice v Ústí nad Labem</c:v>
                </c:pt>
                <c:pt idx="14">
                  <c:v>Nemocnice Třinec</c:v>
                </c:pt>
                <c:pt idx="15">
                  <c:v>Nemocnice Na Homolce</c:v>
                </c:pt>
                <c:pt idx="16">
                  <c:v>Uherskohradišťská nemocnice</c:v>
                </c:pt>
                <c:pt idx="17">
                  <c:v>Nemocnice České Budějovice</c:v>
                </c:pt>
                <c:pt idx="18">
                  <c:v>Nemocnice Jindřichův Hradec</c:v>
                </c:pt>
                <c:pt idx="19">
                  <c:v>Czech Republic</c:v>
                </c:pt>
                <c:pt idx="20">
                  <c:v>Klaudiánova nemocnice</c:v>
                </c:pt>
                <c:pt idx="21">
                  <c:v>Nemocnice Písek</c:v>
                </c:pt>
                <c:pt idx="22">
                  <c:v>Oblastní nemocnice Kolín</c:v>
                </c:pt>
                <c:pt idx="23">
                  <c:v>Nemocnice Jihlava</c:v>
                </c:pt>
                <c:pt idx="24">
                  <c:v>Fakultní nemocnice Motol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Karlovarská krajská nemocnice</c:v>
                </c:pt>
                <c:pt idx="28">
                  <c:v>Fakultní nemocnice Olomouc</c:v>
                </c:pt>
                <c:pt idx="29">
                  <c:v>Sdružené zdravotnické zařízení Krnov</c:v>
                </c:pt>
                <c:pt idx="30">
                  <c:v>Fakultní nemocnice u sv. Anny v Brně</c:v>
                </c:pt>
                <c:pt idx="31">
                  <c:v>Oblastní nemocnice Příbram</c:v>
                </c:pt>
                <c:pt idx="32">
                  <c:v>Oblastní nemocnice Kladno</c:v>
                </c:pt>
                <c:pt idx="33">
                  <c:v>Thomayerova nemocnice</c:v>
                </c:pt>
                <c:pt idx="34">
                  <c:v>Nemocnice Vyškov</c:v>
                </c:pt>
                <c:pt idx="35">
                  <c:v>Nemocnice Litoměřice</c:v>
                </c:pt>
                <c:pt idx="36">
                  <c:v>Nemocnice Prostějov</c:v>
                </c:pt>
                <c:pt idx="37">
                  <c:v>Všeobecná fakultní nemocnice v Praze </c:v>
                </c:pt>
                <c:pt idx="38">
                  <c:v>Nemocnice Pardubického kraje</c:v>
                </c:pt>
                <c:pt idx="39">
                  <c:v>Městská nemocnice Ostrava</c:v>
                </c:pt>
                <c:pt idx="40">
                  <c:v>Krajská nemocnice T.Bati ve Zlíně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100</c:v>
                </c:pt>
                <c:pt idx="1">
                  <c:v>100</c:v>
                </c:pt>
                <c:pt idx="2">
                  <c:v>66.67</c:v>
                </c:pt>
                <c:pt idx="3">
                  <c:v>0</c:v>
                </c:pt>
                <c:pt idx="4">
                  <c:v>0</c:v>
                </c:pt>
                <c:pt idx="5">
                  <c:v>20</c:v>
                </c:pt>
                <c:pt idx="6">
                  <c:v>14.89</c:v>
                </c:pt>
                <c:pt idx="7">
                  <c:v>18.75</c:v>
                </c:pt>
                <c:pt idx="8">
                  <c:v>10.53</c:v>
                </c:pt>
                <c:pt idx="9">
                  <c:v>27.78</c:v>
                </c:pt>
                <c:pt idx="10">
                  <c:v>13.64</c:v>
                </c:pt>
                <c:pt idx="11">
                  <c:v>15.38</c:v>
                </c:pt>
                <c:pt idx="12">
                  <c:v>4</c:v>
                </c:pt>
                <c:pt idx="13">
                  <c:v>23.08</c:v>
                </c:pt>
                <c:pt idx="14">
                  <c:v>1.92</c:v>
                </c:pt>
                <c:pt idx="15">
                  <c:v>14.93</c:v>
                </c:pt>
                <c:pt idx="16">
                  <c:v>23.53</c:v>
                </c:pt>
                <c:pt idx="17">
                  <c:v>17.18</c:v>
                </c:pt>
                <c:pt idx="18">
                  <c:v>0</c:v>
                </c:pt>
                <c:pt idx="19">
                  <c:v>11.87</c:v>
                </c:pt>
                <c:pt idx="20">
                  <c:v>9.76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15</c:v>
                </c:pt>
                <c:pt idx="25">
                  <c:v>10</c:v>
                </c:pt>
                <c:pt idx="26">
                  <c:v>19.05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19.510000000000002</c:v>
                </c:pt>
                <c:pt idx="31">
                  <c:v>15.38</c:v>
                </c:pt>
                <c:pt idx="32">
                  <c:v>0</c:v>
                </c:pt>
                <c:pt idx="33">
                  <c:v>9.09</c:v>
                </c:pt>
                <c:pt idx="34">
                  <c:v>22.22</c:v>
                </c:pt>
                <c:pt idx="35">
                  <c:v>12.12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97B9E0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14-6B21-4419-9964-FB3833271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 (days)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1-0CFE-468B-A0E3-5C5C1E57D362}"/>
              </c:ext>
            </c:extLst>
          </c:dPt>
          <c:dPt>
            <c:idx val="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3-0CFE-468B-A0E3-5C5C1E57D362}"/>
              </c:ext>
            </c:extLst>
          </c:dPt>
          <c:dPt>
            <c:idx val="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5-0CFE-468B-A0E3-5C5C1E57D362}"/>
              </c:ext>
            </c:extLst>
          </c:dPt>
          <c:dPt>
            <c:idx val="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7-0CFE-468B-A0E3-5C5C1E57D362}"/>
              </c:ext>
            </c:extLst>
          </c:dPt>
          <c:dPt>
            <c:idx val="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9-0CFE-468B-A0E3-5C5C1E57D362}"/>
              </c:ext>
            </c:extLst>
          </c:dPt>
          <c:dPt>
            <c:idx val="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B-0CFE-468B-A0E3-5C5C1E57D362}"/>
              </c:ext>
            </c:extLst>
          </c:dPt>
          <c:dPt>
            <c:idx val="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D-0CFE-468B-A0E3-5C5C1E57D362}"/>
              </c:ext>
            </c:extLst>
          </c:dPt>
          <c:dPt>
            <c:idx val="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0F-0CFE-468B-A0E3-5C5C1E57D362}"/>
              </c:ext>
            </c:extLst>
          </c:dPt>
          <c:dPt>
            <c:idx val="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1-0CFE-468B-A0E3-5C5C1E57D362}"/>
              </c:ext>
            </c:extLst>
          </c:dPt>
          <c:dPt>
            <c:idx val="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3-0CFE-468B-A0E3-5C5C1E57D362}"/>
              </c:ext>
            </c:extLst>
          </c:dPt>
          <c:dPt>
            <c:idx val="1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5-0CFE-468B-A0E3-5C5C1E57D362}"/>
              </c:ext>
            </c:extLst>
          </c:dPt>
          <c:dPt>
            <c:idx val="1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7-0CFE-468B-A0E3-5C5C1E57D362}"/>
              </c:ext>
            </c:extLst>
          </c:dPt>
          <c:dPt>
            <c:idx val="1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9-0CFE-468B-A0E3-5C5C1E57D362}"/>
              </c:ext>
            </c:extLst>
          </c:dPt>
          <c:dPt>
            <c:idx val="1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B-0CFE-468B-A0E3-5C5C1E57D362}"/>
              </c:ext>
            </c:extLst>
          </c:dPt>
          <c:dPt>
            <c:idx val="1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D-0CFE-468B-A0E3-5C5C1E57D362}"/>
              </c:ext>
            </c:extLst>
          </c:dPt>
          <c:dPt>
            <c:idx val="1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1F-0CFE-468B-A0E3-5C5C1E57D362}"/>
              </c:ext>
            </c:extLst>
          </c:dPt>
          <c:dPt>
            <c:idx val="1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1-0CFE-468B-A0E3-5C5C1E57D362}"/>
              </c:ext>
            </c:extLst>
          </c:dPt>
          <c:dPt>
            <c:idx val="1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3-0CFE-468B-A0E3-5C5C1E57D362}"/>
              </c:ext>
            </c:extLst>
          </c:dPt>
          <c:dPt>
            <c:idx val="1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5-0CFE-468B-A0E3-5C5C1E57D362}"/>
              </c:ext>
            </c:extLst>
          </c:dPt>
          <c:dPt>
            <c:idx val="1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7-0CFE-468B-A0E3-5C5C1E57D362}"/>
              </c:ext>
            </c:extLst>
          </c:dPt>
          <c:dPt>
            <c:idx val="20"/>
            <c:invertIfNegative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29-0CFE-468B-A0E3-5C5C1E57D362}"/>
              </c:ext>
            </c:extLst>
          </c:dPt>
          <c:dPt>
            <c:idx val="2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B-0CFE-468B-A0E3-5C5C1E57D362}"/>
              </c:ext>
            </c:extLst>
          </c:dPt>
          <c:dPt>
            <c:idx val="2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D-0CFE-468B-A0E3-5C5C1E57D362}"/>
              </c:ext>
            </c:extLst>
          </c:dPt>
          <c:dPt>
            <c:idx val="2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2F-0CFE-468B-A0E3-5C5C1E57D362}"/>
              </c:ext>
            </c:extLst>
          </c:dPt>
          <c:dPt>
            <c:idx val="2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1-0CFE-468B-A0E3-5C5C1E57D362}"/>
              </c:ext>
            </c:extLst>
          </c:dPt>
          <c:dPt>
            <c:idx val="2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3-0CFE-468B-A0E3-5C5C1E57D362}"/>
              </c:ext>
            </c:extLst>
          </c:dPt>
          <c:dPt>
            <c:idx val="2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5-0CFE-468B-A0E3-5C5C1E57D362}"/>
              </c:ext>
            </c:extLst>
          </c:dPt>
          <c:dPt>
            <c:idx val="2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7-0CFE-468B-A0E3-5C5C1E57D362}"/>
              </c:ext>
            </c:extLst>
          </c:dPt>
          <c:dPt>
            <c:idx val="2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9-0CFE-468B-A0E3-5C5C1E57D362}"/>
              </c:ext>
            </c:extLst>
          </c:dPt>
          <c:dPt>
            <c:idx val="2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B-0CFE-468B-A0E3-5C5C1E57D362}"/>
              </c:ext>
            </c:extLst>
          </c:dPt>
          <c:dPt>
            <c:idx val="3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D-0CFE-468B-A0E3-5C5C1E57D362}"/>
              </c:ext>
            </c:extLst>
          </c:dPt>
          <c:dPt>
            <c:idx val="3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3F-0CFE-468B-A0E3-5C5C1E57D362}"/>
              </c:ext>
            </c:extLst>
          </c:dPt>
          <c:dPt>
            <c:idx val="3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1-0CFE-468B-A0E3-5C5C1E57D362}"/>
              </c:ext>
            </c:extLst>
          </c:dPt>
          <c:dPt>
            <c:idx val="3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3-0CFE-468B-A0E3-5C5C1E57D362}"/>
              </c:ext>
            </c:extLst>
          </c:dPt>
          <c:dPt>
            <c:idx val="34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5-0CFE-468B-A0E3-5C5C1E57D362}"/>
              </c:ext>
            </c:extLst>
          </c:dPt>
          <c:dPt>
            <c:idx val="35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7-0CFE-468B-A0E3-5C5C1E57D362}"/>
              </c:ext>
            </c:extLst>
          </c:dPt>
          <c:dPt>
            <c:idx val="36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9-0CFE-468B-A0E3-5C5C1E57D362}"/>
              </c:ext>
            </c:extLst>
          </c:dPt>
          <c:dPt>
            <c:idx val="37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B-0CFE-468B-A0E3-5C5C1E57D362}"/>
              </c:ext>
            </c:extLst>
          </c:dPt>
          <c:dPt>
            <c:idx val="38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D-0CFE-468B-A0E3-5C5C1E57D362}"/>
              </c:ext>
            </c:extLst>
          </c:dPt>
          <c:dPt>
            <c:idx val="39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4F-0CFE-468B-A0E3-5C5C1E57D362}"/>
              </c:ext>
            </c:extLst>
          </c:dPt>
          <c:dPt>
            <c:idx val="40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1-0CFE-468B-A0E3-5C5C1E57D362}"/>
              </c:ext>
            </c:extLst>
          </c:dPt>
          <c:dPt>
            <c:idx val="41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3-0CFE-468B-A0E3-5C5C1E57D362}"/>
              </c:ext>
            </c:extLst>
          </c:dPt>
          <c:dPt>
            <c:idx val="42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5-0CFE-468B-A0E3-5C5C1E57D362}"/>
              </c:ext>
            </c:extLst>
          </c:dPt>
          <c:dPt>
            <c:idx val="43"/>
            <c:invertIfNegative val="1"/>
            <c:bubble3D val="0"/>
            <c:spPr>
              <a:solidFill>
                <a:srgbClr val="2B58AD"/>
              </a:solidFill>
            </c:spPr>
            <c:extLst>
              <c:ext xmlns:c16="http://schemas.microsoft.com/office/drawing/2014/chart" uri="{C3380CC4-5D6E-409C-BE32-E72D297353CC}">
                <c16:uniqueId val="{00000057-0CFE-468B-A0E3-5C5C1E57D3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Century Gothic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Sheet1!$A$2:$A$45</c:f>
              <c:strCache>
                <c:ptCount val="44"/>
                <c:pt idx="0">
                  <c:v>Nemocnice České Budějovice</c:v>
                </c:pt>
                <c:pt idx="1">
                  <c:v>Nemocnice Děčín</c:v>
                </c:pt>
                <c:pt idx="2">
                  <c:v>Nemocnice Jihlava</c:v>
                </c:pt>
                <c:pt idx="3">
                  <c:v>Krajská nemocnice Liberec</c:v>
                </c:pt>
                <c:pt idx="4">
                  <c:v>Nemocnice Teplice</c:v>
                </c:pt>
                <c:pt idx="5">
                  <c:v>Uherskohradišťská nemocnice</c:v>
                </c:pt>
                <c:pt idx="6">
                  <c:v>Oblastní nemocnice Kolín</c:v>
                </c:pt>
                <c:pt idx="7">
                  <c:v>Ústřední vojenská nemocnice v Praze</c:v>
                </c:pt>
                <c:pt idx="8">
                  <c:v>Klaudiánova nemocnice</c:v>
                </c:pt>
                <c:pt idx="9">
                  <c:v>Masarykova nemocnice v Ústí nad Labem</c:v>
                </c:pt>
                <c:pt idx="10">
                  <c:v>Všeobecná fakultní nemocnice v Praze </c:v>
                </c:pt>
                <c:pt idx="11">
                  <c:v>Oblastní nemocnice Kladno</c:v>
                </c:pt>
                <c:pt idx="12">
                  <c:v>Nemocnice Břeclav</c:v>
                </c:pt>
                <c:pt idx="13">
                  <c:v>Karlovarská krajská nemocnice</c:v>
                </c:pt>
                <c:pt idx="14">
                  <c:v>Nemocnice Na Homolce</c:v>
                </c:pt>
                <c:pt idx="15">
                  <c:v>Nemocnice Chomutov</c:v>
                </c:pt>
                <c:pt idx="16">
                  <c:v>Krajská nemocnice T.Bati ve Zlíně</c:v>
                </c:pt>
                <c:pt idx="17">
                  <c:v>Nemocnice Sokolov</c:v>
                </c:pt>
                <c:pt idx="18">
                  <c:v>Fakultní nemocnice Plzeň</c:v>
                </c:pt>
                <c:pt idx="19">
                  <c:v>Nemocnice Česká Lípa</c:v>
                </c:pt>
                <c:pt idx="20">
                  <c:v>Czech Republic</c:v>
                </c:pt>
                <c:pt idx="21">
                  <c:v>Nemocnice Písek</c:v>
                </c:pt>
                <c:pt idx="22">
                  <c:v>Fakultní nemocnice Ostrava</c:v>
                </c:pt>
                <c:pt idx="23">
                  <c:v>Městská nemocnice Ostrava</c:v>
                </c:pt>
                <c:pt idx="24">
                  <c:v>Vítkovická nemocnice</c:v>
                </c:pt>
                <c:pt idx="25">
                  <c:v>Fakultní nemocnice Královské Vinohrady</c:v>
                </c:pt>
                <c:pt idx="26">
                  <c:v>Nemocnice Jindřichův Hradec</c:v>
                </c:pt>
                <c:pt idx="27">
                  <c:v>Oblastní nemocnice Příbram</c:v>
                </c:pt>
                <c:pt idx="28">
                  <c:v>Nemocnice Prostějov</c:v>
                </c:pt>
                <c:pt idx="29">
                  <c:v>Fakultní nemocnice Brno</c:v>
                </c:pt>
                <c:pt idx="30">
                  <c:v>Nemocnice Třinec</c:v>
                </c:pt>
                <c:pt idx="31">
                  <c:v>Nemocnice Pardubického kraje</c:v>
                </c:pt>
                <c:pt idx="32">
                  <c:v>Nemocnice Nové Město na Moravě</c:v>
                </c:pt>
                <c:pt idx="33">
                  <c:v>Karvinská hornická nemocnice</c:v>
                </c:pt>
                <c:pt idx="34">
                  <c:v>Nemocnice Litoměřice</c:v>
                </c:pt>
                <c:pt idx="35">
                  <c:v>Fakultní nemocnice u sv. Anny v Brně</c:v>
                </c:pt>
                <c:pt idx="36">
                  <c:v>Thomayerova nemocnice</c:v>
                </c:pt>
                <c:pt idx="37">
                  <c:v>Oblastní nemocnice Náchod</c:v>
                </c:pt>
                <c:pt idx="38">
                  <c:v>Fakultní nemocnice Hradec Králové</c:v>
                </c:pt>
                <c:pt idx="39">
                  <c:v>Nemocnice Vyškov</c:v>
                </c:pt>
                <c:pt idx="40">
                  <c:v>Fakultní nemocnice Olomouc</c:v>
                </c:pt>
                <c:pt idx="41">
                  <c:v>Nemocnice Blansko</c:v>
                </c:pt>
                <c:pt idx="42">
                  <c:v>Sdružené zdravotnické zařízení Krnov</c:v>
                </c:pt>
                <c:pt idx="43">
                  <c:v>Fakultní nemocnice Motol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5.5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7</c:v>
                </c:pt>
                <c:pt idx="41">
                  <c:v>7</c:v>
                </c:pt>
                <c:pt idx="42">
                  <c:v>7.5</c:v>
                </c:pt>
                <c:pt idx="4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0CFE-468B-A0E3-5C5C1E57D3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7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JIP </c:v>
                </c:pt>
              </c:strCache>
            </c:strRef>
          </c:tx>
          <c:spPr>
            <a:solidFill>
              <a:srgbClr val="2B58AD">
                <a:alpha val="70196"/>
              </a:srgbClr>
            </a:solidFill>
            <a:ln>
              <a:solidFill>
                <a:srgbClr val="2B58AD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2B58AD"/>
              </a:solidFill>
              <a:ln>
                <a:solidFill>
                  <a:srgbClr val="2B58A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061-4EE6-A472-6CCA5E5C670C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Vítkovická nemocnice</c:v>
                </c:pt>
                <c:pt idx="3">
                  <c:v>Karlovarská krajská nemocnice</c:v>
                </c:pt>
                <c:pt idx="4">
                  <c:v>Fakultní nemocnice Brno</c:v>
                </c:pt>
                <c:pt idx="5">
                  <c:v>Nemocnice Třinec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Krajská nemocnice T.Bati ve Zlíně</c:v>
                </c:pt>
                <c:pt idx="9">
                  <c:v>Nemocnice Sokolov</c:v>
                </c:pt>
                <c:pt idx="10">
                  <c:v>Nemocnice Prostějov</c:v>
                </c:pt>
                <c:pt idx="11">
                  <c:v>Nemocnice Teplice</c:v>
                </c:pt>
                <c:pt idx="12">
                  <c:v>Městská nemocnice Ostrava</c:v>
                </c:pt>
                <c:pt idx="13">
                  <c:v>Všeobecná fakultní nemocnice v Praze </c:v>
                </c:pt>
                <c:pt idx="14">
                  <c:v>Nemocnice Nové Město na Moravě</c:v>
                </c:pt>
                <c:pt idx="15">
                  <c:v>Nemocnice Pardubického kraje</c:v>
                </c:pt>
                <c:pt idx="16">
                  <c:v>Klaudiánova nemocnice</c:v>
                </c:pt>
                <c:pt idx="17">
                  <c:v>Fakultní nemocnice Motol</c:v>
                </c:pt>
                <c:pt idx="18">
                  <c:v>Fakultní nemocnice u sv. Anny v Brně</c:v>
                </c:pt>
                <c:pt idx="19">
                  <c:v>Czech Republic</c:v>
                </c:pt>
                <c:pt idx="20">
                  <c:v>Nemocnice Litoměřice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Česká Lípa</c:v>
                </c:pt>
                <c:pt idx="24">
                  <c:v>Oblastní nemocnice Kolín</c:v>
                </c:pt>
                <c:pt idx="25">
                  <c:v>Nemocnice Na Homolce</c:v>
                </c:pt>
                <c:pt idx="26">
                  <c:v>Karvinská hornická nemocnice</c:v>
                </c:pt>
                <c:pt idx="27">
                  <c:v>Fakultní nemocnice Ostrava</c:v>
                </c:pt>
                <c:pt idx="28">
                  <c:v>Oblastní nemocnice Kladno</c:v>
                </c:pt>
                <c:pt idx="29">
                  <c:v>Nemocnice Břeclav</c:v>
                </c:pt>
                <c:pt idx="30">
                  <c:v>Nemocnice Chomutov</c:v>
                </c:pt>
                <c:pt idx="31">
                  <c:v>Oblastní nemocnice Náchod</c:v>
                </c:pt>
                <c:pt idx="32">
                  <c:v>Nemocnice Vyškov</c:v>
                </c:pt>
                <c:pt idx="33">
                  <c:v>Nemocnice Písek</c:v>
                </c:pt>
                <c:pt idx="34">
                  <c:v>Uherskohradišťská nemocnice</c:v>
                </c:pt>
                <c:pt idx="35">
                  <c:v>Ústřední vojenská nemocnice v Praze</c:v>
                </c:pt>
                <c:pt idx="36">
                  <c:v>Krajská nemocnice Liberec</c:v>
                </c:pt>
                <c:pt idx="37">
                  <c:v>Nemocnice Blansko</c:v>
                </c:pt>
                <c:pt idx="38">
                  <c:v>Fakultní nemocnice Plzeň</c:v>
                </c:pt>
                <c:pt idx="39">
                  <c:v>Nemocnice Děčín</c:v>
                </c:pt>
                <c:pt idx="40">
                  <c:v>Sdružené zdravotnické zařízení Krnov</c:v>
                </c:pt>
                <c:pt idx="41">
                  <c:v>Nemocnice Jihlava</c:v>
                </c:pt>
                <c:pt idx="42">
                  <c:v>Fakultní nemocnice Olomouc</c:v>
                </c:pt>
                <c:pt idx="43">
                  <c:v>Nemocnice České Budějovice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14.71</c:v>
                </c:pt>
                <c:pt idx="1">
                  <c:v>30.95</c:v>
                </c:pt>
                <c:pt idx="2">
                  <c:v>41.9</c:v>
                </c:pt>
                <c:pt idx="3">
                  <c:v>44.9</c:v>
                </c:pt>
                <c:pt idx="4">
                  <c:v>50.52</c:v>
                </c:pt>
                <c:pt idx="5">
                  <c:v>50.7</c:v>
                </c:pt>
                <c:pt idx="6">
                  <c:v>54.12</c:v>
                </c:pt>
                <c:pt idx="7">
                  <c:v>58.57</c:v>
                </c:pt>
                <c:pt idx="8">
                  <c:v>58.95</c:v>
                </c:pt>
                <c:pt idx="9">
                  <c:v>61.54</c:v>
                </c:pt>
                <c:pt idx="10">
                  <c:v>61.7</c:v>
                </c:pt>
                <c:pt idx="11">
                  <c:v>63.27</c:v>
                </c:pt>
                <c:pt idx="12">
                  <c:v>66.3</c:v>
                </c:pt>
                <c:pt idx="13">
                  <c:v>67.27</c:v>
                </c:pt>
                <c:pt idx="14">
                  <c:v>68.89</c:v>
                </c:pt>
                <c:pt idx="15">
                  <c:v>69.77</c:v>
                </c:pt>
                <c:pt idx="16">
                  <c:v>71.67</c:v>
                </c:pt>
                <c:pt idx="17">
                  <c:v>72.34</c:v>
                </c:pt>
                <c:pt idx="18">
                  <c:v>72.73</c:v>
                </c:pt>
                <c:pt idx="19">
                  <c:v>73.5</c:v>
                </c:pt>
                <c:pt idx="20">
                  <c:v>74.14</c:v>
                </c:pt>
                <c:pt idx="21">
                  <c:v>75.760000000000005</c:v>
                </c:pt>
                <c:pt idx="22">
                  <c:v>76.36</c:v>
                </c:pt>
                <c:pt idx="23">
                  <c:v>77.5</c:v>
                </c:pt>
                <c:pt idx="24">
                  <c:v>78.31</c:v>
                </c:pt>
                <c:pt idx="25">
                  <c:v>79.31</c:v>
                </c:pt>
                <c:pt idx="26">
                  <c:v>80.459999999999994</c:v>
                </c:pt>
                <c:pt idx="27">
                  <c:v>82.8</c:v>
                </c:pt>
                <c:pt idx="28">
                  <c:v>82.86</c:v>
                </c:pt>
                <c:pt idx="29">
                  <c:v>83.67</c:v>
                </c:pt>
                <c:pt idx="30">
                  <c:v>83.87</c:v>
                </c:pt>
                <c:pt idx="31">
                  <c:v>86.27</c:v>
                </c:pt>
                <c:pt idx="32">
                  <c:v>86.84</c:v>
                </c:pt>
                <c:pt idx="33">
                  <c:v>88.24</c:v>
                </c:pt>
                <c:pt idx="34">
                  <c:v>88.61</c:v>
                </c:pt>
                <c:pt idx="35">
                  <c:v>88.71</c:v>
                </c:pt>
                <c:pt idx="36">
                  <c:v>89.02</c:v>
                </c:pt>
                <c:pt idx="37">
                  <c:v>89.13</c:v>
                </c:pt>
                <c:pt idx="38">
                  <c:v>92.68</c:v>
                </c:pt>
                <c:pt idx="39">
                  <c:v>93.33</c:v>
                </c:pt>
                <c:pt idx="40">
                  <c:v>96.67</c:v>
                </c:pt>
                <c:pt idx="41">
                  <c:v>98.36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2B58AD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061-4EE6-A472-6CCA5E5C6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solidFill>
                <a:srgbClr val="ED7D31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061-4EE6-A472-6CCA5E5C670C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Vítkovická nemocnice</c:v>
                </c:pt>
                <c:pt idx="3">
                  <c:v>Karlovarská krajská nemocnice</c:v>
                </c:pt>
                <c:pt idx="4">
                  <c:v>Fakultní nemocnice Brno</c:v>
                </c:pt>
                <c:pt idx="5">
                  <c:v>Nemocnice Třinec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Krajská nemocnice T.Bati ve Zlíně</c:v>
                </c:pt>
                <c:pt idx="9">
                  <c:v>Nemocnice Sokolov</c:v>
                </c:pt>
                <c:pt idx="10">
                  <c:v>Nemocnice Prostějov</c:v>
                </c:pt>
                <c:pt idx="11">
                  <c:v>Nemocnice Teplice</c:v>
                </c:pt>
                <c:pt idx="12">
                  <c:v>Městská nemocnice Ostrava</c:v>
                </c:pt>
                <c:pt idx="13">
                  <c:v>Všeobecná fakultní nemocnice v Praze </c:v>
                </c:pt>
                <c:pt idx="14">
                  <c:v>Nemocnice Nové Město na Moravě</c:v>
                </c:pt>
                <c:pt idx="15">
                  <c:v>Nemocnice Pardubického kraje</c:v>
                </c:pt>
                <c:pt idx="16">
                  <c:v>Klaudiánova nemocnice</c:v>
                </c:pt>
                <c:pt idx="17">
                  <c:v>Fakultní nemocnice Motol</c:v>
                </c:pt>
                <c:pt idx="18">
                  <c:v>Fakultní nemocnice u sv. Anny v Brně</c:v>
                </c:pt>
                <c:pt idx="19">
                  <c:v>Czech Republic</c:v>
                </c:pt>
                <c:pt idx="20">
                  <c:v>Nemocnice Litoměřice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Česká Lípa</c:v>
                </c:pt>
                <c:pt idx="24">
                  <c:v>Oblastní nemocnice Kolín</c:v>
                </c:pt>
                <c:pt idx="25">
                  <c:v>Nemocnice Na Homolce</c:v>
                </c:pt>
                <c:pt idx="26">
                  <c:v>Karvinská hornická nemocnice</c:v>
                </c:pt>
                <c:pt idx="27">
                  <c:v>Fakultní nemocnice Ostrava</c:v>
                </c:pt>
                <c:pt idx="28">
                  <c:v>Oblastní nemocnice Kladno</c:v>
                </c:pt>
                <c:pt idx="29">
                  <c:v>Nemocnice Břeclav</c:v>
                </c:pt>
                <c:pt idx="30">
                  <c:v>Nemocnice Chomutov</c:v>
                </c:pt>
                <c:pt idx="31">
                  <c:v>Oblastní nemocnice Náchod</c:v>
                </c:pt>
                <c:pt idx="32">
                  <c:v>Nemocnice Vyškov</c:v>
                </c:pt>
                <c:pt idx="33">
                  <c:v>Nemocnice Písek</c:v>
                </c:pt>
                <c:pt idx="34">
                  <c:v>Uherskohradišťská nemocnice</c:v>
                </c:pt>
                <c:pt idx="35">
                  <c:v>Ústřední vojenská nemocnice v Praze</c:v>
                </c:pt>
                <c:pt idx="36">
                  <c:v>Krajská nemocnice Liberec</c:v>
                </c:pt>
                <c:pt idx="37">
                  <c:v>Nemocnice Blansko</c:v>
                </c:pt>
                <c:pt idx="38">
                  <c:v>Fakultní nemocnice Plzeň</c:v>
                </c:pt>
                <c:pt idx="39">
                  <c:v>Nemocnice Děčín</c:v>
                </c:pt>
                <c:pt idx="40">
                  <c:v>Sdružené zdravotnické zařízení Krnov</c:v>
                </c:pt>
                <c:pt idx="41">
                  <c:v>Nemocnice Jihlava</c:v>
                </c:pt>
                <c:pt idx="42">
                  <c:v>Fakultní nemocnice Olomouc</c:v>
                </c:pt>
                <c:pt idx="43">
                  <c:v>Nemocnice České Budějovice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26.47</c:v>
                </c:pt>
                <c:pt idx="1">
                  <c:v>7.14</c:v>
                </c:pt>
                <c:pt idx="2">
                  <c:v>0</c:v>
                </c:pt>
                <c:pt idx="3">
                  <c:v>0</c:v>
                </c:pt>
                <c:pt idx="4">
                  <c:v>29.9</c:v>
                </c:pt>
                <c:pt idx="5">
                  <c:v>14.08</c:v>
                </c:pt>
                <c:pt idx="6">
                  <c:v>2.35</c:v>
                </c:pt>
                <c:pt idx="7">
                  <c:v>1.43</c:v>
                </c:pt>
                <c:pt idx="8">
                  <c:v>0</c:v>
                </c:pt>
                <c:pt idx="9">
                  <c:v>0</c:v>
                </c:pt>
                <c:pt idx="10">
                  <c:v>2.13</c:v>
                </c:pt>
                <c:pt idx="11">
                  <c:v>4.08</c:v>
                </c:pt>
                <c:pt idx="12">
                  <c:v>31.52</c:v>
                </c:pt>
                <c:pt idx="13">
                  <c:v>0</c:v>
                </c:pt>
                <c:pt idx="14">
                  <c:v>13.33</c:v>
                </c:pt>
                <c:pt idx="15">
                  <c:v>0</c:v>
                </c:pt>
                <c:pt idx="16">
                  <c:v>20</c:v>
                </c:pt>
                <c:pt idx="17">
                  <c:v>14.89</c:v>
                </c:pt>
                <c:pt idx="18">
                  <c:v>0</c:v>
                </c:pt>
                <c:pt idx="19">
                  <c:v>6.19</c:v>
                </c:pt>
                <c:pt idx="20">
                  <c:v>0</c:v>
                </c:pt>
                <c:pt idx="21">
                  <c:v>4.04</c:v>
                </c:pt>
                <c:pt idx="22">
                  <c:v>23.64</c:v>
                </c:pt>
                <c:pt idx="23">
                  <c:v>0</c:v>
                </c:pt>
                <c:pt idx="24">
                  <c:v>1.2</c:v>
                </c:pt>
                <c:pt idx="25">
                  <c:v>19.54</c:v>
                </c:pt>
                <c:pt idx="26">
                  <c:v>3.45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7.89</c:v>
                </c:pt>
                <c:pt idx="33">
                  <c:v>0</c:v>
                </c:pt>
                <c:pt idx="34">
                  <c:v>1.27</c:v>
                </c:pt>
                <c:pt idx="35">
                  <c:v>11.29</c:v>
                </c:pt>
                <c:pt idx="36">
                  <c:v>0</c:v>
                </c:pt>
                <c:pt idx="37">
                  <c:v>2.17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ED7D31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061-4EE6-A472-6CCA5E5C67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A5A5A5">
                <a:alpha val="70196"/>
              </a:srgbClr>
            </a:solidFill>
            <a:ln>
              <a:solidFill>
                <a:srgbClr val="A5A5A5">
                  <a:alpha val="30196"/>
                </a:srgbClr>
              </a:solidFill>
            </a:ln>
          </c:spPr>
          <c:invertIfNegative val="1"/>
          <c:dPt>
            <c:idx val="19"/>
            <c:invertIfNegative val="1"/>
            <c:bubble3D val="0"/>
            <c:spPr>
              <a:solidFill>
                <a:srgbClr val="A5A5A5"/>
              </a:solidFill>
              <a:ln>
                <a:solidFill>
                  <a:srgbClr val="A5A5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061-4EE6-A472-6CCA5E5C670C}"/>
              </c:ext>
            </c:extLst>
          </c:dPt>
          <c:cat>
            <c:strRef>
              <c:f>Sheet1!$A$2:$A$45</c:f>
              <c:strCache>
                <c:ptCount val="44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Vítkovická nemocnice</c:v>
                </c:pt>
                <c:pt idx="3">
                  <c:v>Karlovarská krajská nemocnice</c:v>
                </c:pt>
                <c:pt idx="4">
                  <c:v>Fakultní nemocnice Brno</c:v>
                </c:pt>
                <c:pt idx="5">
                  <c:v>Nemocnice Třinec</c:v>
                </c:pt>
                <c:pt idx="6">
                  <c:v>Thomayerova nemocnice</c:v>
                </c:pt>
                <c:pt idx="7">
                  <c:v>Fakultní nemocnice Královské Vinohrady</c:v>
                </c:pt>
                <c:pt idx="8">
                  <c:v>Krajská nemocnice T.Bati ve Zlíně</c:v>
                </c:pt>
                <c:pt idx="9">
                  <c:v>Nemocnice Sokolov</c:v>
                </c:pt>
                <c:pt idx="10">
                  <c:v>Nemocnice Prostějov</c:v>
                </c:pt>
                <c:pt idx="11">
                  <c:v>Nemocnice Teplice</c:v>
                </c:pt>
                <c:pt idx="12">
                  <c:v>Městská nemocnice Ostrava</c:v>
                </c:pt>
                <c:pt idx="13">
                  <c:v>Všeobecná fakultní nemocnice v Praze </c:v>
                </c:pt>
                <c:pt idx="14">
                  <c:v>Nemocnice Nové Město na Moravě</c:v>
                </c:pt>
                <c:pt idx="15">
                  <c:v>Nemocnice Pardubického kraje</c:v>
                </c:pt>
                <c:pt idx="16">
                  <c:v>Klaudiánova nemocnice</c:v>
                </c:pt>
                <c:pt idx="17">
                  <c:v>Fakultní nemocnice Motol</c:v>
                </c:pt>
                <c:pt idx="18">
                  <c:v>Fakultní nemocnice u sv. Anny v Brně</c:v>
                </c:pt>
                <c:pt idx="19">
                  <c:v>Czech Republic</c:v>
                </c:pt>
                <c:pt idx="20">
                  <c:v>Nemocnice Litoměřice</c:v>
                </c:pt>
                <c:pt idx="21">
                  <c:v>Masarykova nemocnice v Ústí nad Labem</c:v>
                </c:pt>
                <c:pt idx="22">
                  <c:v>Fakultní nemocnice Hradec Králové</c:v>
                </c:pt>
                <c:pt idx="23">
                  <c:v>Nemocnice Česká Lípa</c:v>
                </c:pt>
                <c:pt idx="24">
                  <c:v>Oblastní nemocnice Kolín</c:v>
                </c:pt>
                <c:pt idx="25">
                  <c:v>Nemocnice Na Homolce</c:v>
                </c:pt>
                <c:pt idx="26">
                  <c:v>Karvinská hornická nemocnice</c:v>
                </c:pt>
                <c:pt idx="27">
                  <c:v>Fakultní nemocnice Ostrava</c:v>
                </c:pt>
                <c:pt idx="28">
                  <c:v>Oblastní nemocnice Kladno</c:v>
                </c:pt>
                <c:pt idx="29">
                  <c:v>Nemocnice Břeclav</c:v>
                </c:pt>
                <c:pt idx="30">
                  <c:v>Nemocnice Chomutov</c:v>
                </c:pt>
                <c:pt idx="31">
                  <c:v>Oblastní nemocnice Náchod</c:v>
                </c:pt>
                <c:pt idx="32">
                  <c:v>Nemocnice Vyškov</c:v>
                </c:pt>
                <c:pt idx="33">
                  <c:v>Nemocnice Písek</c:v>
                </c:pt>
                <c:pt idx="34">
                  <c:v>Uherskohradišťská nemocnice</c:v>
                </c:pt>
                <c:pt idx="35">
                  <c:v>Ústřední vojenská nemocnice v Praze</c:v>
                </c:pt>
                <c:pt idx="36">
                  <c:v>Krajská nemocnice Liberec</c:v>
                </c:pt>
                <c:pt idx="37">
                  <c:v>Nemocnice Blansko</c:v>
                </c:pt>
                <c:pt idx="38">
                  <c:v>Fakultní nemocnice Plzeň</c:v>
                </c:pt>
                <c:pt idx="39">
                  <c:v>Nemocnice Děčín</c:v>
                </c:pt>
                <c:pt idx="40">
                  <c:v>Sdružené zdravotnické zařízení Krnov</c:v>
                </c:pt>
                <c:pt idx="41">
                  <c:v>Nemocnice Jihlava</c:v>
                </c:pt>
                <c:pt idx="42">
                  <c:v>Fakultní nemocnice Olomouc</c:v>
                </c:pt>
                <c:pt idx="43">
                  <c:v>Nemocnice České Budějovice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58.82</c:v>
                </c:pt>
                <c:pt idx="1">
                  <c:v>61.9</c:v>
                </c:pt>
                <c:pt idx="2">
                  <c:v>58.1</c:v>
                </c:pt>
                <c:pt idx="3">
                  <c:v>55.1</c:v>
                </c:pt>
                <c:pt idx="4">
                  <c:v>19.59</c:v>
                </c:pt>
                <c:pt idx="5">
                  <c:v>35.21</c:v>
                </c:pt>
                <c:pt idx="6">
                  <c:v>43.53</c:v>
                </c:pt>
                <c:pt idx="7">
                  <c:v>40</c:v>
                </c:pt>
                <c:pt idx="8">
                  <c:v>41.05</c:v>
                </c:pt>
                <c:pt idx="9">
                  <c:v>38.46</c:v>
                </c:pt>
                <c:pt idx="10">
                  <c:v>36.17</c:v>
                </c:pt>
                <c:pt idx="11">
                  <c:v>32.65</c:v>
                </c:pt>
                <c:pt idx="12">
                  <c:v>2.17</c:v>
                </c:pt>
                <c:pt idx="13">
                  <c:v>32.729999999999997</c:v>
                </c:pt>
                <c:pt idx="14">
                  <c:v>17.78</c:v>
                </c:pt>
                <c:pt idx="15">
                  <c:v>30.23</c:v>
                </c:pt>
                <c:pt idx="16">
                  <c:v>8.33</c:v>
                </c:pt>
                <c:pt idx="17">
                  <c:v>12.77</c:v>
                </c:pt>
                <c:pt idx="18">
                  <c:v>27.27</c:v>
                </c:pt>
                <c:pt idx="19">
                  <c:v>20.3</c:v>
                </c:pt>
                <c:pt idx="20">
                  <c:v>25.86</c:v>
                </c:pt>
                <c:pt idx="21">
                  <c:v>20.2</c:v>
                </c:pt>
                <c:pt idx="22">
                  <c:v>0</c:v>
                </c:pt>
                <c:pt idx="23">
                  <c:v>22.5</c:v>
                </c:pt>
                <c:pt idx="24">
                  <c:v>20.48</c:v>
                </c:pt>
                <c:pt idx="25">
                  <c:v>1.1499999999999999</c:v>
                </c:pt>
                <c:pt idx="26">
                  <c:v>16.09</c:v>
                </c:pt>
                <c:pt idx="27">
                  <c:v>17.2</c:v>
                </c:pt>
                <c:pt idx="28">
                  <c:v>17.14</c:v>
                </c:pt>
                <c:pt idx="29">
                  <c:v>16.329999999999998</c:v>
                </c:pt>
                <c:pt idx="30">
                  <c:v>16.13</c:v>
                </c:pt>
                <c:pt idx="31">
                  <c:v>13.73</c:v>
                </c:pt>
                <c:pt idx="32">
                  <c:v>5.26</c:v>
                </c:pt>
                <c:pt idx="33">
                  <c:v>11.76</c:v>
                </c:pt>
                <c:pt idx="34">
                  <c:v>10.130000000000001</c:v>
                </c:pt>
                <c:pt idx="35">
                  <c:v>0</c:v>
                </c:pt>
                <c:pt idx="36">
                  <c:v>10.98</c:v>
                </c:pt>
                <c:pt idx="37">
                  <c:v>8.6999999999999993</c:v>
                </c:pt>
                <c:pt idx="38">
                  <c:v>7.32</c:v>
                </c:pt>
                <c:pt idx="39">
                  <c:v>6.67</c:v>
                </c:pt>
                <c:pt idx="40">
                  <c:v>3.33</c:v>
                </c:pt>
                <c:pt idx="41">
                  <c:v>1.64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A5A5A5">
                        <a:alpha val="30196"/>
                      </a:srgb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061-4EE6-A472-6CCA5E5C6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6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b"/>
        <c:majorGridlines>
          <c:spPr>
            <a:ln w="6350">
              <a:solidFill>
                <a:srgbClr val="A6A6A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rPr lang="en-US"/>
              <a:t>Typ oddělení (%)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2B58AD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93.43</c:v>
                </c:pt>
                <c:pt idx="1">
                  <c:v>92.66</c:v>
                </c:pt>
                <c:pt idx="2">
                  <c:v>93.16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9671-4330-BD3B-2AE300D86A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ED9131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1.77</c:v>
                </c:pt>
                <c:pt idx="1">
                  <c:v>1.94</c:v>
                </c:pt>
                <c:pt idx="2">
                  <c:v>2.0299999999999998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671-4330-BD3B-2AE300D86A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0.92</c:v>
                </c:pt>
                <c:pt idx="1">
                  <c:v>2.1800000000000002</c:v>
                </c:pt>
                <c:pt idx="2">
                  <c:v>2.0299999999999998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9671-4330-BD3B-2AE300D86A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A5A5A5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0.92</c:v>
                </c:pt>
                <c:pt idx="1">
                  <c:v>1.8</c:v>
                </c:pt>
                <c:pt idx="2">
                  <c:v>1.25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671-4330-BD3B-2AE300D86A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geriatrie</c:v>
                </c:pt>
              </c:strCache>
            </c:strRef>
          </c:tx>
          <c:spPr>
            <a:solidFill>
              <a:srgbClr val="4C467F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7.0000000000000007E-2</c:v>
                </c:pt>
                <c:pt idx="1">
                  <c:v>0.03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9671-4330-BD3B-2AE300D86A2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2.89</c:v>
                </c:pt>
                <c:pt idx="1">
                  <c:v>1.39</c:v>
                </c:pt>
                <c:pt idx="2">
                  <c:v>1.52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671-4330-BD3B-2AE300D8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800">
                <a:latin typeface="Century Gothic"/>
              </a:defRPr>
            </a:pPr>
            <a:endParaRPr lang="cs-CZ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6350"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196"/>
              </a:srgbClr>
            </a:solidFill>
          </a:ln>
        </c:spPr>
        <c:txPr>
          <a:bodyPr/>
          <a:lstStyle/>
          <a:p>
            <a:pPr>
              <a:defRPr sz="1100">
                <a:latin typeface="Century Gothic"/>
              </a:defRPr>
            </a:pPr>
            <a:endParaRPr lang="cs-CZ"/>
          </a:p>
        </c:txPr>
        <c:crossAx val="-2068027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/>
            </a:defRPr>
          </a:pPr>
          <a:endParaRPr lang="cs-CZ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3DBE-F708-43B4-99AB-207F49198DA3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40B3-EF32-400A-81DC-93715413F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5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8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46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215259"/>
            <a:ext cx="11693769" cy="4320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3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70F-0605-4B8D-B027-9530002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103890"/>
            <a:ext cx="11646877" cy="432000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69631" y="479765"/>
            <a:ext cx="11646877" cy="308172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2B58AD"/>
                </a:solidFill>
                <a:latin typeface="Century Gothic" panose="020B0502020202020204" pitchFamily="34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56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5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2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3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C93A-4521-4282-9678-A8FC63C34EF9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FAB-84EB-4B8B-848B-5DA05A8EA7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4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7357"/>
            <a:ext cx="7188199" cy="371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68A63F-CC93-40DB-8E33-3B8038E72E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0" y="5615427"/>
            <a:ext cx="223679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AFAFA"/>
                </a:solidFill>
                <a:latin typeface="Century Gothic"/>
              </a:rPr>
              <a:t>Přehled dat
Česká republika pro rok 2021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rgbClr val="FAFAFA"/>
              </a:solidFill>
              <a:latin typeface="Century Gothic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solidFill>
                  <a:srgbClr val="FAFAFA"/>
                </a:solidFill>
                <a:latin typeface="Century Gothic"/>
              </a:rPr>
              <a:t>B</a:t>
            </a:r>
            <a:r>
              <a:rPr lang="cs-CZ" dirty="0" err="1">
                <a:solidFill>
                  <a:srgbClr val="FAFAFA"/>
                </a:solidFill>
                <a:latin typeface="Century Gothic"/>
              </a:rPr>
              <a:t>řezen</a:t>
            </a:r>
            <a:r>
              <a:rPr lang="cs-CZ" dirty="0">
                <a:solidFill>
                  <a:srgbClr val="FAFAFA"/>
                </a:solidFill>
                <a:latin typeface="Century Gothic"/>
              </a:rPr>
              <a:t> &amp; Říjen</a:t>
            </a:r>
          </a:p>
        </p:txBody>
      </p:sp>
    </p:spTree>
    <p:extLst>
      <p:ext uri="{BB962C8B-B14F-4D97-AF65-F5344CB8AC3E}">
        <p14:creationId xmlns:p14="http://schemas.microsoft.com/office/powerpoint/2010/main" val="14423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- 2019, 2020, 2021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ICH, u nichž bylo provedeno NIHSS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iCMP, ICH, CVT nebo TIA, kterým bylo provedeno CT/MRI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CT/MRI provedených DO HODINY OD PŘIJETÍ u iCMP, ICH, CVT nebo TIA 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VASKULÁRNÍCH ZOBRAZOVÁNÍ provedených u ICH nebo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pacientů (n = 3026)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57681"/>
              </p:ext>
            </p:extLst>
          </p:nvPr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40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CELKOVÝ POČET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- 2019, 2020, 2021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DOOR-TO-GROIN TIME (v minutách) u pacientů, kteří podstoupili endovaskulární zákrok v komplexním centru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DOOR-IN-DOOR-OUT TIME (v minutách) u pacientů transportovaných z primárního centra do jiného centra k rekanalizační terapii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- 2019, 2020, 2021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provedených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SCREENINGŮ DYSFAGIE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HEMIKRANIEKTOMIÍ provedených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PŘÍČINY KRVÁCENÍ u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INTERVENCÍ PROVEDENÝCH u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VYŠETŘENÍ FYZIOTERAPEUTEM u iCMP, ICH, CVT a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FIBRILACÍ SÍNÍ DETEKOVANÝCH 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METOD DETEKCE FIBRILACÍ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iCMP nebo TIA DOPORUČENÝCH NA AMBULANTNÍ MONITORACI SRDEČNÍHO RYTMU, u kterých nebyla detekována fibrilace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PROVEDENÉHO ZOBRAZOVÁNÍ KAROTID u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- 2019, 2020, 2021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PACIENTŮ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0000" y="1980000"/>
          <a:ext cx="7200000" cy="288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28">
                <a:tc>
                  <a:txBody>
                    <a:bodyPr/>
                    <a:lstStyle/>
                    <a:p>
                      <a:r>
                        <a:t>Patient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Median discharge mRS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IV tPA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IV tPA + 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r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r>
                        <a:t>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POUŽITÍ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PŘEDEPSANÝMI ANTIKOAGULANTY u iCMP nebo TIA pro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LÉČENÝCH PROTIDESTIČKOVÝMI LÉKY pro iCMP nebo TIA, pokud neměli FIBRILACI SÍNÍ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- 2019, 2020, 2021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pacientu s iCMP/TIA bez FS propuštěných domů léčených statiny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STENÓZY KAROTID NAD 70%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ENDARTEREKTOMIÍ NEBO ANGIOPLASTIK / STENTINGŮ PROVEDENÝCH NEBO PLÁNOVANÝCH u iCMP, TIA s ICA STENÓZOU &gt; 50%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- 2019, 2020, 2021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VÝSLEDKY PODLE SKUPIN TYPU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KUŘÁKŮ, JIMŽ BYL DOPORUČEN PROGRAM K ODVYKÁNÍ KOUŘENÍ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ODESLANÝCH K CEREBROVASKULÁRNÍMU ODBORNÍKOVI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MÍSTO URČENÍ U PROPUŠTĚNÍ / PŘEKLADU - DISCHARGE DESTINATION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V RÁMCI STEJNÉHO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PŘELOŽENÝCH DO JINÉHO CENTRA PODLE TYPU CÍLOVÉHO ODDĚLENÍ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POČET PŘELOŽENÝCH PACIENTŮ NA ODDĚLENÍ AKUTNÍ REHABILITACE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% PACIENTŮ S VYPLNĚNOU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MEDIÁN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DOČASNÉ TRENDY - 2019, 2020, 2021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DISTRIBUCE HODNOT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DÉLKA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1999" y="720000"/>
          <a:ext cx="1152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730</Words>
  <Application>Microsoft Office PowerPoint</Application>
  <PresentationFormat>Widescreen</PresentationFormat>
  <Paragraphs>132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Celkový počet pacientů (n = 3026)</vt:lpstr>
      <vt:lpstr>Věk pacientů - medián</vt:lpstr>
      <vt:lpstr>VÝSLEDKY PODLE SKUPIN PACIENTŮ</vt:lpstr>
      <vt:lpstr>VÝSLEDKY PODLE SKUPIN TYPU PACIENTŮ</vt:lpstr>
      <vt:lpstr>DOČASNÉ TRENDY - 2019, 2020, 2021</vt:lpstr>
      <vt:lpstr>Rozdělení podle pohlaví</vt:lpstr>
      <vt:lpstr>ODDĚLENÍ, KDE BYL PACIENT HOSPITALIZOVÁN (%)</vt:lpstr>
      <vt:lpstr>TYP LŮŽKA, NA KTERÉM BYL PACIENT HOSPITALIZOVÁN (%)</vt:lpstr>
      <vt:lpstr>DOČASNÉ TRENDY - 2019, 2020, 2021</vt:lpstr>
      <vt:lpstr>TYP CMP ze všech případů (%)</vt:lpstr>
      <vt:lpstr>% pacientů s iCMP nebo ICH, u nichž bylo provedeno NIHSS</vt:lpstr>
      <vt:lpstr>NIHSS SKÓRE - medián</vt:lpstr>
      <vt:lpstr>% pacientů s iCMP, ICH, CVT nebo TIA, kterým bylo provedeno CT/MRI</vt:lpstr>
      <vt:lpstr>% CT/MRI provedených DO HODINY OD PŘIJETÍ u iCMP, ICH, CVT nebo TIA </vt:lpstr>
      <vt:lpstr>% VASKULÁRNÍCH ZOBRAZOVÁNÍ provedených u ICH nebo SAK</vt:lpstr>
      <vt:lpstr>% všech REKANALIZAČNÍCH VÝKONŮ u iCMP</vt:lpstr>
      <vt:lpstr>% PACIENTŮ LÉČENÝCH IV tPa u iCMP</vt:lpstr>
      <vt:lpstr>CELKOVÝ POČET PACIENTŮ LÉČENÝCH IV tPa u iCMP</vt:lpstr>
      <vt:lpstr>% ENDOVASKULÁRNÍCH VÝKONŮ V KOMPLEXNÍCH CENTRECH u iCMP</vt:lpstr>
      <vt:lpstr>CELKOVÝ POČET ENDOVASKULÁRNÍCH VÝKONŮ V KOMPLEXNÍCH CENTRECH u iCMP</vt:lpstr>
      <vt:lpstr>% PACIENTŮ PŘELOŽENÝCH K ENDOVASKULÁRNÍMU VÝKONU DO JINÉHO CENTRA Z PRIMÁRNÍHO CENTRA u iCMP</vt:lpstr>
      <vt:lpstr>DOČASNÉ TRENDY - 2019, 2020, 2021</vt:lpstr>
      <vt:lpstr>MEDIÁN DOOR-TO-NEEDLE TIME (v minutách) u trombolyzovaných pacientů</vt:lpstr>
      <vt:lpstr>MEDIÁN DOOR-TO-GROIN TIME (v minutách) u pacientů, kteří podstoupili endovaskulární zákrok v komplexním centru</vt:lpstr>
      <vt:lpstr>MEDIÁN DOOR-IN-DOOR-OUT TIME (v minutách) u pacientů transportovaných z primárního centra do jiného centra k rekanalizační terapii</vt:lpstr>
      <vt:lpstr>DOČASNÉ TRENDY - 2019, 2020, 2021</vt:lpstr>
      <vt:lpstr>% SCREENINGŮ DYSFAGIE provedených u iCMP nebo ICH</vt:lpstr>
      <vt:lpstr>% SCREENINGŮ DYSFAGIE BĚHEM 24 HODIN OD PŘIJETÍ</vt:lpstr>
      <vt:lpstr>% PACIENTŮ NA UPV u iCMP nebo ICH</vt:lpstr>
      <vt:lpstr>% HEMIKRANIEKTOMIÍ provedených u iCMP</vt:lpstr>
      <vt:lpstr>% PŘÍČINY KRVÁCENÍ u ICH</vt:lpstr>
      <vt:lpstr>% INTERVENCÍ PROVEDENÝCH u SAK</vt:lpstr>
      <vt:lpstr>% VYŠETŘENÍ FYZIOTERAPEUTEM u iCMP, ICH, CVT a SAK</vt:lpstr>
      <vt:lpstr>% FIBRILACÍ SÍNÍ DETEKOVANÝCH  u iCMP nebo TIA</vt:lpstr>
      <vt:lpstr>% METOD DETEKCE FIBRILACÍ SÍNÍ</vt:lpstr>
      <vt:lpstr>% pacientů s iCMP nebo TIA DOPORUČENÝCH NA AMBULANTNÍ MONITORACI SRDEČNÍHO RYTMU, u kterých nebyla detekována fibrilace síní</vt:lpstr>
      <vt:lpstr>% PROVEDENÉHO ZOBRAZOVÁNÍ KAROTID u iCMP, TIA</vt:lpstr>
      <vt:lpstr>DOČASNÉ TRENDY - 2019, 2020, 2021</vt:lpstr>
      <vt:lpstr>POUŽITÍ ANTIKOAGULAČNÍ LÉČBY U PACIENTŮ S FIBRILACÍ SÍNÍ a iCMP nebo TIA (%)</vt:lpstr>
      <vt:lpstr>POUŽITÍ ANTIKOAGULAČNÍ LÉČBY U PACIENTŮ S FIBRILACÍ SÍNÍ a iCMP nebo TIA (%)</vt:lpstr>
      <vt:lpstr>% pacientů s PŘEDEPSANÝMI ANTIKOAGULANTY u iCMP nebo TIA pro FIBRILACI SÍNÍ, pokud byli PROPUŠTĚNI DOMŮ</vt:lpstr>
      <vt:lpstr>% pacientů LÉČENÝCH PROTIDESTIČKOVÝMI LÉKY pro iCMP nebo TIA, pokud neměli FIBRILACI SÍNÍ</vt:lpstr>
      <vt:lpstr>DOČASNÉ TRENDY - 2019, 2020, 2021</vt:lpstr>
      <vt:lpstr>% pacientu s iCMP/TIA bez FS propuštěných domů léčených statiny</vt:lpstr>
      <vt:lpstr>% STENÓZY KAROTID NAD 70% u iCMP nebo TIA</vt:lpstr>
      <vt:lpstr>% ENDARTEREKTOMIÍ NEBO ANGIOPLASTIK / STENTINGŮ PROVEDENÝCH NEBO PLÁNOVANÝCH u iCMP, TIA s ICA STENÓZOU &gt; 50%</vt:lpstr>
      <vt:lpstr>% PŘEDEPSANÉ ANTIHYPERTENZNÍ LÉČBY ze všech případů</vt:lpstr>
      <vt:lpstr>DOČASNÉ TRENDY - 2019, 2020, 2021</vt:lpstr>
      <vt:lpstr>% KUŘÁKŮ, JIMŽ BYL DOPORUČEN PROGRAM K ODVYKÁNÍ KOUŘENÍ</vt:lpstr>
      <vt:lpstr>% PACIENTŮ ODESLANÝCH K CEREBROVASKULÁRNÍMU ODBORNÍKOVI ze všech případů</vt:lpstr>
      <vt:lpstr>% MÍSTO URČENÍ U PROPUŠTĚNÍ / PŘEKLADU - DISCHARGE DESTINATION</vt:lpstr>
      <vt:lpstr>% PACIENTŮ PŘELOŽENÝCH V RÁMCI STEJNÉHO CENTRA</vt:lpstr>
      <vt:lpstr>% PACIENTŮ PŘELOŽENÝCH DO JINÉHO CENTRA</vt:lpstr>
      <vt:lpstr>% PACIENTŮ PŘELOŽENÝCH DO JINÉHO CENTRA PODLE TYPU CÍLOVÉHO ODDĚLENÍ</vt:lpstr>
      <vt:lpstr>POČET PŘELOŽENÝCH PACIENTŮ NA ODDĚLENÍ AKUTNÍ REHABILITACE</vt:lpstr>
      <vt:lpstr>MEDIÁN mRS U PROPUŠTĚNÍ</vt:lpstr>
      <vt:lpstr>% PACIENTŮ S VYPLNĚNOU 3-měsíční mRS</vt:lpstr>
      <vt:lpstr>MEDIÁN 3-měsíční mRS</vt:lpstr>
      <vt:lpstr>DISTRIBUCE HODNOT 3-měsíční mRS</vt:lpstr>
      <vt:lpstr>DÉLKA POBYTU V NEMOCNICI (VE DNECH)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Grecu</dc:creator>
  <cp:lastModifiedBy>Liptay, Martin</cp:lastModifiedBy>
  <cp:revision>3</cp:revision>
  <dcterms:created xsi:type="dcterms:W3CDTF">2017-03-30T21:51:49Z</dcterms:created>
  <dcterms:modified xsi:type="dcterms:W3CDTF">2023-02-27T13:35:26Z</dcterms:modified>
</cp:coreProperties>
</file>