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60" r:id="rId2"/>
    <p:sldId id="32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2B5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6" y="7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41" d="100"/>
          <a:sy n="141" d="100"/>
        </p:scale>
        <p:origin x="459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Patients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442E-419A-A503-2D67EA7D3BED}"/>
              </c:ext>
            </c:extLst>
          </c:dPt>
          <c:dPt>
            <c:idx val="1"/>
            <c:invertIfNegative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442E-419A-A503-2D67EA7D3BED}"/>
              </c:ext>
            </c:extLst>
          </c:dPt>
          <c:dPt>
            <c:idx val="2"/>
            <c:invertIfNegative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442E-419A-A503-2D67EA7D3BED}"/>
              </c:ext>
            </c:extLst>
          </c:dPt>
          <c:dPt>
            <c:idx val="3"/>
            <c:invertIfNegative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442E-419A-A503-2D67EA7D3BED}"/>
              </c:ext>
            </c:extLst>
          </c:dPt>
          <c:dPt>
            <c:idx val="4"/>
            <c:invertIfNegative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442E-419A-A503-2D67EA7D3BED}"/>
              </c:ext>
            </c:extLst>
          </c:dPt>
          <c:dPt>
            <c:idx val="5"/>
            <c:invertIfNegative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442E-419A-A503-2D67EA7D3BED}"/>
              </c:ext>
            </c:extLst>
          </c:dPt>
          <c:dPt>
            <c:idx val="6"/>
            <c:invertIfNegative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442E-419A-A503-2D67EA7D3BED}"/>
              </c:ext>
            </c:extLst>
          </c:dPt>
          <c:dPt>
            <c:idx val="7"/>
            <c:invertIfNegative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F-442E-419A-A503-2D67EA7D3BED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442E-419A-A503-2D67EA7D3BED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442E-419A-A503-2D67EA7D3BED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442E-419A-A503-2D67EA7D3BED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442E-419A-A503-2D67EA7D3BED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442E-419A-A503-2D67EA7D3BED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442E-419A-A503-2D67EA7D3BED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442E-419A-A503-2D67EA7D3BED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442E-419A-A503-2D67EA7D3BED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442E-419A-A503-2D67EA7D3BED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442E-419A-A503-2D67EA7D3BED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442E-419A-A503-2D67EA7D3BED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442E-419A-A503-2D67EA7D3BED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442E-419A-A503-2D67EA7D3BED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442E-419A-A503-2D67EA7D3BED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442E-419A-A503-2D67EA7D3BED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442E-419A-A503-2D67EA7D3BED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442E-419A-A503-2D67EA7D3BED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442E-419A-A503-2D67EA7D3BED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442E-419A-A503-2D67EA7D3BED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442E-419A-A503-2D67EA7D3BED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442E-419A-A503-2D67EA7D3BED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442E-419A-A503-2D67EA7D3BED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442E-419A-A503-2D67EA7D3BED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442E-419A-A503-2D67EA7D3BED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442E-419A-A503-2D67EA7D3BED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442E-419A-A503-2D67EA7D3BED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442E-419A-A503-2D67EA7D3BED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442E-419A-A503-2D67EA7D3BED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442E-419A-A503-2D67EA7D3BED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442E-419A-A503-2D67EA7D3BED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442E-419A-A503-2D67EA7D3BED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442E-419A-A503-2D67EA7D3BED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442E-419A-A503-2D67EA7D3BED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442E-419A-A503-2D67EA7D3BED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442E-419A-A503-2D67EA7D3BED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442E-419A-A503-2D67EA7D3BED}"/>
              </c:ext>
            </c:extLst>
          </c:dPt>
          <c:dPt>
            <c:idx val="4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9-442E-419A-A503-2D67EA7D3BED}"/>
              </c:ext>
            </c:extLst>
          </c:dPt>
          <c:dPt>
            <c:idx val="4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B-442E-419A-A503-2D67EA7D3BED}"/>
              </c:ext>
            </c:extLst>
          </c:dPt>
          <c:dPt>
            <c:idx val="4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D-442E-419A-A503-2D67EA7D3BED}"/>
              </c:ext>
            </c:extLst>
          </c:dPt>
          <c:dPt>
            <c:idx val="4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F-442E-419A-A503-2D67EA7D3BED}"/>
              </c:ext>
            </c:extLst>
          </c:dPt>
          <c:dPt>
            <c:idx val="4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61-442E-419A-A503-2D67EA7D3B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Sheet1!$A$2:$A$50</c:f>
              <c:strCache>
                <c:ptCount val="49"/>
                <c:pt idx="0">
                  <c:v>Nemocnice Děčín</c:v>
                </c:pt>
                <c:pt idx="1">
                  <c:v>Nemocnice Nový Jičín</c:v>
                </c:pt>
                <c:pt idx="2">
                  <c:v>Nemocnice Břeclav</c:v>
                </c:pt>
                <c:pt idx="3">
                  <c:v>Nemocnice Jindřichův Hradec</c:v>
                </c:pt>
                <c:pt idx="4">
                  <c:v>Most Hospital</c:v>
                </c:pt>
                <c:pt idx="5">
                  <c:v>Oblastní nemocnice Kladno</c:v>
                </c:pt>
                <c:pt idx="6">
                  <c:v>Litomyšlská nemocnice</c:v>
                </c:pt>
                <c:pt idx="7">
                  <c:v>Nemocnice Česká Lípa</c:v>
                </c:pt>
                <c:pt idx="8">
                  <c:v>Nemocnice Prostějov</c:v>
                </c:pt>
                <c:pt idx="9">
                  <c:v>Všeobecná fakultní nemocnice v Praze </c:v>
                </c:pt>
                <c:pt idx="10">
                  <c:v>Nemocnice Rudolfa a Stefanie</c:v>
                </c:pt>
                <c:pt idx="11">
                  <c:v>Karlovarská krajská nemocnice</c:v>
                </c:pt>
                <c:pt idx="12">
                  <c:v>Nemocnice Znojmo</c:v>
                </c:pt>
                <c:pt idx="13">
                  <c:v>Nemocnice Blansko</c:v>
                </c:pt>
                <c:pt idx="14">
                  <c:v>Nemocnice Vyškov</c:v>
                </c:pt>
                <c:pt idx="15">
                  <c:v>Oblastní nemocnice Náchod</c:v>
                </c:pt>
                <c:pt idx="16">
                  <c:v>Oblastní nemocnice Příbram</c:v>
                </c:pt>
                <c:pt idx="17">
                  <c:v>Nemocnice Nové Město na Moravě</c:v>
                </c:pt>
                <c:pt idx="18">
                  <c:v>Oblastní nemocnice Trutnov</c:v>
                </c:pt>
                <c:pt idx="19">
                  <c:v>Nemocnice Jihlava</c:v>
                </c:pt>
                <c:pt idx="20">
                  <c:v>Městská nemocnice Ostrava</c:v>
                </c:pt>
                <c:pt idx="21">
                  <c:v>Nemocnice Písek</c:v>
                </c:pt>
                <c:pt idx="22">
                  <c:v>Sdružené zdravotnické zařízení Krnov</c:v>
                </c:pt>
                <c:pt idx="23">
                  <c:v>Uherskohradišťská nemocnice</c:v>
                </c:pt>
                <c:pt idx="24">
                  <c:v>Nemocnice Litoměřice</c:v>
                </c:pt>
                <c:pt idx="25">
                  <c:v>Klaudiánova nemocnice</c:v>
                </c:pt>
                <c:pt idx="26">
                  <c:v>Thomayerova nemocnice</c:v>
                </c:pt>
                <c:pt idx="27">
                  <c:v>Nemocnice Sokolov</c:v>
                </c:pt>
                <c:pt idx="28">
                  <c:v>Nemocnice Chomutov</c:v>
                </c:pt>
                <c:pt idx="29">
                  <c:v>Fakultní nemocnice Plzeň</c:v>
                </c:pt>
                <c:pt idx="30">
                  <c:v>Ústřední vojenská nemocnice v Praze</c:v>
                </c:pt>
                <c:pt idx="31">
                  <c:v>Nemocnice Třinec</c:v>
                </c:pt>
                <c:pt idx="32">
                  <c:v>Karvinská hornická nemocnice</c:v>
                </c:pt>
                <c:pt idx="33">
                  <c:v>Nemocnice Pardubického kraje</c:v>
                </c:pt>
                <c:pt idx="34">
                  <c:v>Fakultní nemocnice Brno</c:v>
                </c:pt>
                <c:pt idx="35">
                  <c:v>Nemocnice Na Homolce</c:v>
                </c:pt>
                <c:pt idx="36">
                  <c:v>Oblastní nemocnice Kolín</c:v>
                </c:pt>
                <c:pt idx="37">
                  <c:v>Nemocnice Teplice</c:v>
                </c:pt>
                <c:pt idx="38">
                  <c:v>Fakultní nemocnice Královské Vinohrady</c:v>
                </c:pt>
                <c:pt idx="39">
                  <c:v>Vítkovická nemocnice</c:v>
                </c:pt>
                <c:pt idx="40">
                  <c:v>Fakultní nemocnice Motol</c:v>
                </c:pt>
                <c:pt idx="41">
                  <c:v>Fakultní nemocnice Hradec Králové</c:v>
                </c:pt>
                <c:pt idx="42">
                  <c:v>Krajská nemocnice Liberec</c:v>
                </c:pt>
                <c:pt idx="43">
                  <c:v>Fakultní nemocnice Ostrava</c:v>
                </c:pt>
                <c:pt idx="44">
                  <c:v>Masarykova nemocnice v Ústí nad Labem</c:v>
                </c:pt>
                <c:pt idx="45">
                  <c:v>Krajská nemocnice T.Bati ve Zlíně</c:v>
                </c:pt>
                <c:pt idx="46">
                  <c:v>Fakultní nemocnice u sv. Anny v Brně</c:v>
                </c:pt>
                <c:pt idx="47">
                  <c:v>Fakultní nemocnice Olomouc</c:v>
                </c:pt>
                <c:pt idx="48">
                  <c:v>Nemocnice České Budějovice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0">
                  <c:v>6</c:v>
                </c:pt>
                <c:pt idx="1">
                  <c:v>10</c:v>
                </c:pt>
                <c:pt idx="2">
                  <c:v>11</c:v>
                </c:pt>
                <c:pt idx="3">
                  <c:v>11</c:v>
                </c:pt>
                <c:pt idx="4">
                  <c:v>13</c:v>
                </c:pt>
                <c:pt idx="5">
                  <c:v>17</c:v>
                </c:pt>
                <c:pt idx="6">
                  <c:v>17</c:v>
                </c:pt>
                <c:pt idx="7">
                  <c:v>25</c:v>
                </c:pt>
                <c:pt idx="8">
                  <c:v>39</c:v>
                </c:pt>
                <c:pt idx="9">
                  <c:v>41</c:v>
                </c:pt>
                <c:pt idx="10">
                  <c:v>42</c:v>
                </c:pt>
                <c:pt idx="11">
                  <c:v>42</c:v>
                </c:pt>
                <c:pt idx="12">
                  <c:v>44</c:v>
                </c:pt>
                <c:pt idx="13">
                  <c:v>46</c:v>
                </c:pt>
                <c:pt idx="14">
                  <c:v>47</c:v>
                </c:pt>
                <c:pt idx="15">
                  <c:v>50</c:v>
                </c:pt>
                <c:pt idx="16">
                  <c:v>50</c:v>
                </c:pt>
                <c:pt idx="17">
                  <c:v>53</c:v>
                </c:pt>
                <c:pt idx="18">
                  <c:v>58</c:v>
                </c:pt>
                <c:pt idx="19">
                  <c:v>59</c:v>
                </c:pt>
                <c:pt idx="20">
                  <c:v>61</c:v>
                </c:pt>
                <c:pt idx="21">
                  <c:v>64</c:v>
                </c:pt>
                <c:pt idx="22">
                  <c:v>65</c:v>
                </c:pt>
                <c:pt idx="23">
                  <c:v>67</c:v>
                </c:pt>
                <c:pt idx="24">
                  <c:v>69</c:v>
                </c:pt>
                <c:pt idx="25">
                  <c:v>73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81</c:v>
                </c:pt>
                <c:pt idx="31">
                  <c:v>82</c:v>
                </c:pt>
                <c:pt idx="32">
                  <c:v>83</c:v>
                </c:pt>
                <c:pt idx="33">
                  <c:v>87</c:v>
                </c:pt>
                <c:pt idx="34">
                  <c:v>91</c:v>
                </c:pt>
                <c:pt idx="35">
                  <c:v>91</c:v>
                </c:pt>
                <c:pt idx="36">
                  <c:v>92</c:v>
                </c:pt>
                <c:pt idx="37">
                  <c:v>94</c:v>
                </c:pt>
                <c:pt idx="38">
                  <c:v>95</c:v>
                </c:pt>
                <c:pt idx="39">
                  <c:v>97</c:v>
                </c:pt>
                <c:pt idx="40">
                  <c:v>99</c:v>
                </c:pt>
                <c:pt idx="41">
                  <c:v>104</c:v>
                </c:pt>
                <c:pt idx="42">
                  <c:v>106</c:v>
                </c:pt>
                <c:pt idx="43">
                  <c:v>110</c:v>
                </c:pt>
                <c:pt idx="44">
                  <c:v>111</c:v>
                </c:pt>
                <c:pt idx="45">
                  <c:v>113</c:v>
                </c:pt>
                <c:pt idx="46">
                  <c:v>124</c:v>
                </c:pt>
                <c:pt idx="47">
                  <c:v>144</c:v>
                </c:pt>
                <c:pt idx="48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2-442E-419A-A503-2D67EA7D3B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t>Typ hospitalizace (%)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JIP 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67.81</c:v>
                </c:pt>
                <c:pt idx="1">
                  <c:v>72.260000000000005</c:v>
                </c:pt>
                <c:pt idx="2">
                  <c:v>73.73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656F-42AC-BED7-EFF66E25BD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jiné monitorované lůžko (telemetrie)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6.24</c:v>
                </c:pt>
                <c:pt idx="1">
                  <c:v>5.68</c:v>
                </c:pt>
                <c:pt idx="2">
                  <c:v>5.36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656F-42AC-BED7-EFF66E25BD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standardní lůžko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25.95</c:v>
                </c:pt>
                <c:pt idx="1">
                  <c:v>22.06</c:v>
                </c:pt>
                <c:pt idx="2">
                  <c:v>20.91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656F-42AC-BED7-EFF66E25B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ischemická CMP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0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AF2-4ACE-AB6C-D2C557D55C91}"/>
              </c:ext>
            </c:extLst>
          </c:dPt>
          <c:cat>
            <c:strRef>
              <c:f>Sheet1!$A$2:$A$43</c:f>
              <c:strCache>
                <c:ptCount val="42"/>
                <c:pt idx="0">
                  <c:v>Nemocnice Teplice</c:v>
                </c:pt>
                <c:pt idx="1">
                  <c:v>Nemocnice Rudolfa a Stefanie</c:v>
                </c:pt>
                <c:pt idx="2">
                  <c:v>Nemocnice Litoměřice</c:v>
                </c:pt>
                <c:pt idx="3">
                  <c:v>Nemocnice Nové Město na Moravě</c:v>
                </c:pt>
                <c:pt idx="4">
                  <c:v>Klaudiánova nemocnice</c:v>
                </c:pt>
                <c:pt idx="5">
                  <c:v>Oblastní nemocnice Kolín</c:v>
                </c:pt>
                <c:pt idx="6">
                  <c:v>Oblastní nemocnice Trutnov</c:v>
                </c:pt>
                <c:pt idx="7">
                  <c:v>Vítkovická nemocnice</c:v>
                </c:pt>
                <c:pt idx="8">
                  <c:v>Thomayerova nemocnice</c:v>
                </c:pt>
                <c:pt idx="9">
                  <c:v>Karlovarská krajská nemocnice</c:v>
                </c:pt>
                <c:pt idx="10">
                  <c:v>Fakultní nemocnice Ostrava</c:v>
                </c:pt>
                <c:pt idx="11">
                  <c:v>Nemocnice Na Homolce</c:v>
                </c:pt>
                <c:pt idx="12">
                  <c:v>Nemocnice Třinec</c:v>
                </c:pt>
                <c:pt idx="13">
                  <c:v>Nemocnice Prostějov</c:v>
                </c:pt>
                <c:pt idx="14">
                  <c:v>Nemocnice České Budějovice</c:v>
                </c:pt>
                <c:pt idx="15">
                  <c:v>Oblastní nemocnice Příbram</c:v>
                </c:pt>
                <c:pt idx="16">
                  <c:v>Sdružené zdravotnické zařízení Krnov</c:v>
                </c:pt>
                <c:pt idx="17">
                  <c:v>Městská nemocnice Ostrava</c:v>
                </c:pt>
                <c:pt idx="18">
                  <c:v>Nemocnice Sokolov</c:v>
                </c:pt>
                <c:pt idx="19">
                  <c:v>Krajská nemocnice T.Bati ve Zlíně</c:v>
                </c:pt>
                <c:pt idx="20">
                  <c:v>Czech Republic</c:v>
                </c:pt>
                <c:pt idx="21">
                  <c:v>Masarykova nemocnice v Ústí nad Labem</c:v>
                </c:pt>
                <c:pt idx="22">
                  <c:v>Fakultní nemocnice Brno</c:v>
                </c:pt>
                <c:pt idx="23">
                  <c:v>Všeobecná fakultní nemocnice v Praze </c:v>
                </c:pt>
                <c:pt idx="24">
                  <c:v>Nemocnice Blansko</c:v>
                </c:pt>
                <c:pt idx="25">
                  <c:v>Uherskohradišťská nemocnice</c:v>
                </c:pt>
                <c:pt idx="26">
                  <c:v>Nemocnice Znojmo</c:v>
                </c:pt>
                <c:pt idx="27">
                  <c:v>Nemocnice Písek</c:v>
                </c:pt>
                <c:pt idx="28">
                  <c:v>Fakultní nemocnice Královské Vinohrady</c:v>
                </c:pt>
                <c:pt idx="29">
                  <c:v>Oblastní nemocnice Náchod</c:v>
                </c:pt>
                <c:pt idx="30">
                  <c:v>Fakultní nemocnice u sv. Anny v Brně</c:v>
                </c:pt>
                <c:pt idx="31">
                  <c:v>Nemocnice Vyškov</c:v>
                </c:pt>
                <c:pt idx="32">
                  <c:v>Krajská nemocnice Liberec</c:v>
                </c:pt>
                <c:pt idx="33">
                  <c:v>Nemocnice Pardubického kraje</c:v>
                </c:pt>
                <c:pt idx="34">
                  <c:v>Ústřední vojenská nemocnice v Praze</c:v>
                </c:pt>
                <c:pt idx="35">
                  <c:v>Fakultní nemocnice Motol</c:v>
                </c:pt>
                <c:pt idx="36">
                  <c:v>Nemocnice Jihlava</c:v>
                </c:pt>
                <c:pt idx="37">
                  <c:v>Nemocnice Chomutov</c:v>
                </c:pt>
                <c:pt idx="38">
                  <c:v>Fakultní nemocnice Olomouc</c:v>
                </c:pt>
                <c:pt idx="39">
                  <c:v>Karvinská hornická nemocnice</c:v>
                </c:pt>
                <c:pt idx="40">
                  <c:v>Fakultní nemocnice Hradec Králové</c:v>
                </c:pt>
                <c:pt idx="41">
                  <c:v>Fakultní nemocnice Plzeň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52.13</c:v>
                </c:pt>
                <c:pt idx="1">
                  <c:v>54.76</c:v>
                </c:pt>
                <c:pt idx="2">
                  <c:v>56.52</c:v>
                </c:pt>
                <c:pt idx="3">
                  <c:v>56.6</c:v>
                </c:pt>
                <c:pt idx="4">
                  <c:v>58.9</c:v>
                </c:pt>
                <c:pt idx="5">
                  <c:v>61.96</c:v>
                </c:pt>
                <c:pt idx="6">
                  <c:v>63.79</c:v>
                </c:pt>
                <c:pt idx="7">
                  <c:v>65.98</c:v>
                </c:pt>
                <c:pt idx="8">
                  <c:v>67.11</c:v>
                </c:pt>
                <c:pt idx="9">
                  <c:v>69.05</c:v>
                </c:pt>
                <c:pt idx="10">
                  <c:v>69.09</c:v>
                </c:pt>
                <c:pt idx="11">
                  <c:v>70.33</c:v>
                </c:pt>
                <c:pt idx="12">
                  <c:v>70.73</c:v>
                </c:pt>
                <c:pt idx="13">
                  <c:v>71.790000000000006</c:v>
                </c:pt>
                <c:pt idx="14">
                  <c:v>71.88</c:v>
                </c:pt>
                <c:pt idx="15">
                  <c:v>72</c:v>
                </c:pt>
                <c:pt idx="16">
                  <c:v>72.31</c:v>
                </c:pt>
                <c:pt idx="17">
                  <c:v>73.77</c:v>
                </c:pt>
                <c:pt idx="18">
                  <c:v>74.03</c:v>
                </c:pt>
                <c:pt idx="19">
                  <c:v>75.22</c:v>
                </c:pt>
                <c:pt idx="20">
                  <c:v>75.650000000000006</c:v>
                </c:pt>
                <c:pt idx="21">
                  <c:v>76.58</c:v>
                </c:pt>
                <c:pt idx="22">
                  <c:v>78.02</c:v>
                </c:pt>
                <c:pt idx="23">
                  <c:v>78.05</c:v>
                </c:pt>
                <c:pt idx="24">
                  <c:v>78.260000000000005</c:v>
                </c:pt>
                <c:pt idx="25">
                  <c:v>79.099999999999994</c:v>
                </c:pt>
                <c:pt idx="26">
                  <c:v>79.55</c:v>
                </c:pt>
                <c:pt idx="27">
                  <c:v>79.69</c:v>
                </c:pt>
                <c:pt idx="28">
                  <c:v>80</c:v>
                </c:pt>
                <c:pt idx="29">
                  <c:v>80</c:v>
                </c:pt>
                <c:pt idx="30">
                  <c:v>81.45</c:v>
                </c:pt>
                <c:pt idx="31">
                  <c:v>82.98</c:v>
                </c:pt>
                <c:pt idx="32">
                  <c:v>83.02</c:v>
                </c:pt>
                <c:pt idx="33">
                  <c:v>83.91</c:v>
                </c:pt>
                <c:pt idx="34">
                  <c:v>83.95</c:v>
                </c:pt>
                <c:pt idx="35">
                  <c:v>85.86</c:v>
                </c:pt>
                <c:pt idx="36">
                  <c:v>86.44</c:v>
                </c:pt>
                <c:pt idx="37">
                  <c:v>87.18</c:v>
                </c:pt>
                <c:pt idx="38">
                  <c:v>87.5</c:v>
                </c:pt>
                <c:pt idx="39">
                  <c:v>87.95</c:v>
                </c:pt>
                <c:pt idx="40">
                  <c:v>89.42</c:v>
                </c:pt>
                <c:pt idx="41">
                  <c:v>97.47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FAF2-4ACE-AB6C-D2C557D55C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tranzitorní ischemická ataka - TIA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0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FAF2-4ACE-AB6C-D2C557D55C91}"/>
              </c:ext>
            </c:extLst>
          </c:dPt>
          <c:cat>
            <c:strRef>
              <c:f>Sheet1!$A$2:$A$43</c:f>
              <c:strCache>
                <c:ptCount val="42"/>
                <c:pt idx="0">
                  <c:v>Nemocnice Teplice</c:v>
                </c:pt>
                <c:pt idx="1">
                  <c:v>Nemocnice Rudolfa a Stefanie</c:v>
                </c:pt>
                <c:pt idx="2">
                  <c:v>Nemocnice Litoměřice</c:v>
                </c:pt>
                <c:pt idx="3">
                  <c:v>Nemocnice Nové Město na Moravě</c:v>
                </c:pt>
                <c:pt idx="4">
                  <c:v>Klaudiánova nemocnice</c:v>
                </c:pt>
                <c:pt idx="5">
                  <c:v>Oblastní nemocnice Kolín</c:v>
                </c:pt>
                <c:pt idx="6">
                  <c:v>Oblastní nemocnice Trutnov</c:v>
                </c:pt>
                <c:pt idx="7">
                  <c:v>Vítkovická nemocnice</c:v>
                </c:pt>
                <c:pt idx="8">
                  <c:v>Thomayerova nemocnice</c:v>
                </c:pt>
                <c:pt idx="9">
                  <c:v>Karlovarská krajská nemocnice</c:v>
                </c:pt>
                <c:pt idx="10">
                  <c:v>Fakultní nemocnice Ostrava</c:v>
                </c:pt>
                <c:pt idx="11">
                  <c:v>Nemocnice Na Homolce</c:v>
                </c:pt>
                <c:pt idx="12">
                  <c:v>Nemocnice Třinec</c:v>
                </c:pt>
                <c:pt idx="13">
                  <c:v>Nemocnice Prostějov</c:v>
                </c:pt>
                <c:pt idx="14">
                  <c:v>Nemocnice České Budějovice</c:v>
                </c:pt>
                <c:pt idx="15">
                  <c:v>Oblastní nemocnice Příbram</c:v>
                </c:pt>
                <c:pt idx="16">
                  <c:v>Sdružené zdravotnické zařízení Krnov</c:v>
                </c:pt>
                <c:pt idx="17">
                  <c:v>Městská nemocnice Ostrava</c:v>
                </c:pt>
                <c:pt idx="18">
                  <c:v>Nemocnice Sokolov</c:v>
                </c:pt>
                <c:pt idx="19">
                  <c:v>Krajská nemocnice T.Bati ve Zlíně</c:v>
                </c:pt>
                <c:pt idx="20">
                  <c:v>Czech Republic</c:v>
                </c:pt>
                <c:pt idx="21">
                  <c:v>Masarykova nemocnice v Ústí nad Labem</c:v>
                </c:pt>
                <c:pt idx="22">
                  <c:v>Fakultní nemocnice Brno</c:v>
                </c:pt>
                <c:pt idx="23">
                  <c:v>Všeobecná fakultní nemocnice v Praze </c:v>
                </c:pt>
                <c:pt idx="24">
                  <c:v>Nemocnice Blansko</c:v>
                </c:pt>
                <c:pt idx="25">
                  <c:v>Uherskohradišťská nemocnice</c:v>
                </c:pt>
                <c:pt idx="26">
                  <c:v>Nemocnice Znojmo</c:v>
                </c:pt>
                <c:pt idx="27">
                  <c:v>Nemocnice Písek</c:v>
                </c:pt>
                <c:pt idx="28">
                  <c:v>Fakultní nemocnice Královské Vinohrady</c:v>
                </c:pt>
                <c:pt idx="29">
                  <c:v>Oblastní nemocnice Náchod</c:v>
                </c:pt>
                <c:pt idx="30">
                  <c:v>Fakultní nemocnice u sv. Anny v Brně</c:v>
                </c:pt>
                <c:pt idx="31">
                  <c:v>Nemocnice Vyškov</c:v>
                </c:pt>
                <c:pt idx="32">
                  <c:v>Krajská nemocnice Liberec</c:v>
                </c:pt>
                <c:pt idx="33">
                  <c:v>Nemocnice Pardubického kraje</c:v>
                </c:pt>
                <c:pt idx="34">
                  <c:v>Ústřední vojenská nemocnice v Praze</c:v>
                </c:pt>
                <c:pt idx="35">
                  <c:v>Fakultní nemocnice Motol</c:v>
                </c:pt>
                <c:pt idx="36">
                  <c:v>Nemocnice Jihlava</c:v>
                </c:pt>
                <c:pt idx="37">
                  <c:v>Nemocnice Chomutov</c:v>
                </c:pt>
                <c:pt idx="38">
                  <c:v>Fakultní nemocnice Olomouc</c:v>
                </c:pt>
                <c:pt idx="39">
                  <c:v>Karvinská hornická nemocnice</c:v>
                </c:pt>
                <c:pt idx="40">
                  <c:v>Fakultní nemocnice Hradec Králové</c:v>
                </c:pt>
                <c:pt idx="41">
                  <c:v>Fakultní nemocnice Plzeň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38.299999999999997</c:v>
                </c:pt>
                <c:pt idx="1">
                  <c:v>38.1</c:v>
                </c:pt>
                <c:pt idx="2">
                  <c:v>18.84</c:v>
                </c:pt>
                <c:pt idx="3">
                  <c:v>24.53</c:v>
                </c:pt>
                <c:pt idx="4">
                  <c:v>26.03</c:v>
                </c:pt>
                <c:pt idx="5">
                  <c:v>22.83</c:v>
                </c:pt>
                <c:pt idx="6">
                  <c:v>24.14</c:v>
                </c:pt>
                <c:pt idx="7">
                  <c:v>16.489999999999998</c:v>
                </c:pt>
                <c:pt idx="8">
                  <c:v>21.05</c:v>
                </c:pt>
                <c:pt idx="9">
                  <c:v>23.81</c:v>
                </c:pt>
                <c:pt idx="10">
                  <c:v>11.82</c:v>
                </c:pt>
                <c:pt idx="11">
                  <c:v>10.99</c:v>
                </c:pt>
                <c:pt idx="12">
                  <c:v>20.73</c:v>
                </c:pt>
                <c:pt idx="13">
                  <c:v>20.51</c:v>
                </c:pt>
                <c:pt idx="14">
                  <c:v>12.5</c:v>
                </c:pt>
                <c:pt idx="15">
                  <c:v>22</c:v>
                </c:pt>
                <c:pt idx="16">
                  <c:v>15.38</c:v>
                </c:pt>
                <c:pt idx="17">
                  <c:v>19.670000000000002</c:v>
                </c:pt>
                <c:pt idx="18">
                  <c:v>11.69</c:v>
                </c:pt>
                <c:pt idx="19">
                  <c:v>9.73</c:v>
                </c:pt>
                <c:pt idx="20">
                  <c:v>12.82</c:v>
                </c:pt>
                <c:pt idx="21">
                  <c:v>7.21</c:v>
                </c:pt>
                <c:pt idx="22">
                  <c:v>10.99</c:v>
                </c:pt>
                <c:pt idx="23">
                  <c:v>17.07</c:v>
                </c:pt>
                <c:pt idx="24">
                  <c:v>15.22</c:v>
                </c:pt>
                <c:pt idx="25">
                  <c:v>16.420000000000002</c:v>
                </c:pt>
                <c:pt idx="26">
                  <c:v>11.36</c:v>
                </c:pt>
                <c:pt idx="27">
                  <c:v>10.94</c:v>
                </c:pt>
                <c:pt idx="28">
                  <c:v>0</c:v>
                </c:pt>
                <c:pt idx="29">
                  <c:v>12</c:v>
                </c:pt>
                <c:pt idx="30">
                  <c:v>8.06</c:v>
                </c:pt>
                <c:pt idx="31">
                  <c:v>14.89</c:v>
                </c:pt>
                <c:pt idx="32">
                  <c:v>5.66</c:v>
                </c:pt>
                <c:pt idx="33">
                  <c:v>3.45</c:v>
                </c:pt>
                <c:pt idx="34">
                  <c:v>3.7</c:v>
                </c:pt>
                <c:pt idx="35">
                  <c:v>8.08</c:v>
                </c:pt>
                <c:pt idx="36">
                  <c:v>3.39</c:v>
                </c:pt>
                <c:pt idx="37">
                  <c:v>8.9700000000000006</c:v>
                </c:pt>
                <c:pt idx="38">
                  <c:v>5.56</c:v>
                </c:pt>
                <c:pt idx="39">
                  <c:v>6.02</c:v>
                </c:pt>
                <c:pt idx="40">
                  <c:v>0.96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FAF2-4ACE-AB6C-D2C557D55C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intracerebrální krvácení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20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FAF2-4ACE-AB6C-D2C557D55C91}"/>
              </c:ext>
            </c:extLst>
          </c:dPt>
          <c:cat>
            <c:strRef>
              <c:f>Sheet1!$A$2:$A$43</c:f>
              <c:strCache>
                <c:ptCount val="42"/>
                <c:pt idx="0">
                  <c:v>Nemocnice Teplice</c:v>
                </c:pt>
                <c:pt idx="1">
                  <c:v>Nemocnice Rudolfa a Stefanie</c:v>
                </c:pt>
                <c:pt idx="2">
                  <c:v>Nemocnice Litoměřice</c:v>
                </c:pt>
                <c:pt idx="3">
                  <c:v>Nemocnice Nové Město na Moravě</c:v>
                </c:pt>
                <c:pt idx="4">
                  <c:v>Klaudiánova nemocnice</c:v>
                </c:pt>
                <c:pt idx="5">
                  <c:v>Oblastní nemocnice Kolín</c:v>
                </c:pt>
                <c:pt idx="6">
                  <c:v>Oblastní nemocnice Trutnov</c:v>
                </c:pt>
                <c:pt idx="7">
                  <c:v>Vítkovická nemocnice</c:v>
                </c:pt>
                <c:pt idx="8">
                  <c:v>Thomayerova nemocnice</c:v>
                </c:pt>
                <c:pt idx="9">
                  <c:v>Karlovarská krajská nemocnice</c:v>
                </c:pt>
                <c:pt idx="10">
                  <c:v>Fakultní nemocnice Ostrava</c:v>
                </c:pt>
                <c:pt idx="11">
                  <c:v>Nemocnice Na Homolce</c:v>
                </c:pt>
                <c:pt idx="12">
                  <c:v>Nemocnice Třinec</c:v>
                </c:pt>
                <c:pt idx="13">
                  <c:v>Nemocnice Prostějov</c:v>
                </c:pt>
                <c:pt idx="14">
                  <c:v>Nemocnice České Budějovice</c:v>
                </c:pt>
                <c:pt idx="15">
                  <c:v>Oblastní nemocnice Příbram</c:v>
                </c:pt>
                <c:pt idx="16">
                  <c:v>Sdružené zdravotnické zařízení Krnov</c:v>
                </c:pt>
                <c:pt idx="17">
                  <c:v>Městská nemocnice Ostrava</c:v>
                </c:pt>
                <c:pt idx="18">
                  <c:v>Nemocnice Sokolov</c:v>
                </c:pt>
                <c:pt idx="19">
                  <c:v>Krajská nemocnice T.Bati ve Zlíně</c:v>
                </c:pt>
                <c:pt idx="20">
                  <c:v>Czech Republic</c:v>
                </c:pt>
                <c:pt idx="21">
                  <c:v>Masarykova nemocnice v Ústí nad Labem</c:v>
                </c:pt>
                <c:pt idx="22">
                  <c:v>Fakultní nemocnice Brno</c:v>
                </c:pt>
                <c:pt idx="23">
                  <c:v>Všeobecná fakultní nemocnice v Praze </c:v>
                </c:pt>
                <c:pt idx="24">
                  <c:v>Nemocnice Blansko</c:v>
                </c:pt>
                <c:pt idx="25">
                  <c:v>Uherskohradišťská nemocnice</c:v>
                </c:pt>
                <c:pt idx="26">
                  <c:v>Nemocnice Znojmo</c:v>
                </c:pt>
                <c:pt idx="27">
                  <c:v>Nemocnice Písek</c:v>
                </c:pt>
                <c:pt idx="28">
                  <c:v>Fakultní nemocnice Královské Vinohrady</c:v>
                </c:pt>
                <c:pt idx="29">
                  <c:v>Oblastní nemocnice Náchod</c:v>
                </c:pt>
                <c:pt idx="30">
                  <c:v>Fakultní nemocnice u sv. Anny v Brně</c:v>
                </c:pt>
                <c:pt idx="31">
                  <c:v>Nemocnice Vyškov</c:v>
                </c:pt>
                <c:pt idx="32">
                  <c:v>Krajská nemocnice Liberec</c:v>
                </c:pt>
                <c:pt idx="33">
                  <c:v>Nemocnice Pardubického kraje</c:v>
                </c:pt>
                <c:pt idx="34">
                  <c:v>Ústřední vojenská nemocnice v Praze</c:v>
                </c:pt>
                <c:pt idx="35">
                  <c:v>Fakultní nemocnice Motol</c:v>
                </c:pt>
                <c:pt idx="36">
                  <c:v>Nemocnice Jihlava</c:v>
                </c:pt>
                <c:pt idx="37">
                  <c:v>Nemocnice Chomutov</c:v>
                </c:pt>
                <c:pt idx="38">
                  <c:v>Fakultní nemocnice Olomouc</c:v>
                </c:pt>
                <c:pt idx="39">
                  <c:v>Karvinská hornická nemocnice</c:v>
                </c:pt>
                <c:pt idx="40">
                  <c:v>Fakultní nemocnice Hradec Králové</c:v>
                </c:pt>
                <c:pt idx="41">
                  <c:v>Fakultní nemocnice Plzeň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8.51</c:v>
                </c:pt>
                <c:pt idx="1">
                  <c:v>4.76</c:v>
                </c:pt>
                <c:pt idx="2">
                  <c:v>11.59</c:v>
                </c:pt>
                <c:pt idx="3">
                  <c:v>15.09</c:v>
                </c:pt>
                <c:pt idx="4">
                  <c:v>10.96</c:v>
                </c:pt>
                <c:pt idx="5">
                  <c:v>11.96</c:v>
                </c:pt>
                <c:pt idx="6">
                  <c:v>8.6199999999999992</c:v>
                </c:pt>
                <c:pt idx="7">
                  <c:v>13.4</c:v>
                </c:pt>
                <c:pt idx="8">
                  <c:v>6.58</c:v>
                </c:pt>
                <c:pt idx="9">
                  <c:v>7.14</c:v>
                </c:pt>
                <c:pt idx="10">
                  <c:v>14.55</c:v>
                </c:pt>
                <c:pt idx="11">
                  <c:v>12.09</c:v>
                </c:pt>
                <c:pt idx="12">
                  <c:v>8.5399999999999991</c:v>
                </c:pt>
                <c:pt idx="13">
                  <c:v>2.56</c:v>
                </c:pt>
                <c:pt idx="14">
                  <c:v>8.75</c:v>
                </c:pt>
                <c:pt idx="15">
                  <c:v>4</c:v>
                </c:pt>
                <c:pt idx="16">
                  <c:v>10.77</c:v>
                </c:pt>
                <c:pt idx="17">
                  <c:v>6.56</c:v>
                </c:pt>
                <c:pt idx="18">
                  <c:v>12.99</c:v>
                </c:pt>
                <c:pt idx="19">
                  <c:v>11.5</c:v>
                </c:pt>
                <c:pt idx="20">
                  <c:v>8.85</c:v>
                </c:pt>
                <c:pt idx="21">
                  <c:v>9.01</c:v>
                </c:pt>
                <c:pt idx="22">
                  <c:v>8.7899999999999991</c:v>
                </c:pt>
                <c:pt idx="23">
                  <c:v>4.88</c:v>
                </c:pt>
                <c:pt idx="24">
                  <c:v>6.52</c:v>
                </c:pt>
                <c:pt idx="25">
                  <c:v>2.99</c:v>
                </c:pt>
                <c:pt idx="26">
                  <c:v>9.09</c:v>
                </c:pt>
                <c:pt idx="27">
                  <c:v>9.3800000000000008</c:v>
                </c:pt>
                <c:pt idx="28">
                  <c:v>20</c:v>
                </c:pt>
                <c:pt idx="29">
                  <c:v>4</c:v>
                </c:pt>
                <c:pt idx="30">
                  <c:v>9.68</c:v>
                </c:pt>
                <c:pt idx="31">
                  <c:v>2.13</c:v>
                </c:pt>
                <c:pt idx="32">
                  <c:v>8.49</c:v>
                </c:pt>
                <c:pt idx="33">
                  <c:v>8.0500000000000007</c:v>
                </c:pt>
                <c:pt idx="34">
                  <c:v>11.11</c:v>
                </c:pt>
                <c:pt idx="35">
                  <c:v>4.04</c:v>
                </c:pt>
                <c:pt idx="36">
                  <c:v>10.17</c:v>
                </c:pt>
                <c:pt idx="37">
                  <c:v>2.56</c:v>
                </c:pt>
                <c:pt idx="38">
                  <c:v>6.94</c:v>
                </c:pt>
                <c:pt idx="39">
                  <c:v>4.82</c:v>
                </c:pt>
                <c:pt idx="40">
                  <c:v>8.65</c:v>
                </c:pt>
                <c:pt idx="41">
                  <c:v>2.5299999999999998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FAF2-4ACE-AB6C-D2C557D55C9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subarachnoidální krvácení</c:v>
                </c:pt>
              </c:strCache>
            </c:strRef>
          </c:tx>
          <c:spPr>
            <a:solidFill>
              <a:srgbClr val="FFC000">
                <a:alpha val="70196"/>
              </a:srgbClr>
            </a:solidFill>
            <a:ln>
              <a:solidFill>
                <a:srgbClr val="FFC000">
                  <a:alpha val="30196"/>
                </a:srgbClr>
              </a:solidFill>
            </a:ln>
          </c:spPr>
          <c:invertIfNegative val="1"/>
          <c:dPt>
            <c:idx val="20"/>
            <c:invertIfNegative val="1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FAF2-4ACE-AB6C-D2C557D55C91}"/>
              </c:ext>
            </c:extLst>
          </c:dPt>
          <c:cat>
            <c:strRef>
              <c:f>Sheet1!$A$2:$A$43</c:f>
              <c:strCache>
                <c:ptCount val="42"/>
                <c:pt idx="0">
                  <c:v>Nemocnice Teplice</c:v>
                </c:pt>
                <c:pt idx="1">
                  <c:v>Nemocnice Rudolfa a Stefanie</c:v>
                </c:pt>
                <c:pt idx="2">
                  <c:v>Nemocnice Litoměřice</c:v>
                </c:pt>
                <c:pt idx="3">
                  <c:v>Nemocnice Nové Město na Moravě</c:v>
                </c:pt>
                <c:pt idx="4">
                  <c:v>Klaudiánova nemocnice</c:v>
                </c:pt>
                <c:pt idx="5">
                  <c:v>Oblastní nemocnice Kolín</c:v>
                </c:pt>
                <c:pt idx="6">
                  <c:v>Oblastní nemocnice Trutnov</c:v>
                </c:pt>
                <c:pt idx="7">
                  <c:v>Vítkovická nemocnice</c:v>
                </c:pt>
                <c:pt idx="8">
                  <c:v>Thomayerova nemocnice</c:v>
                </c:pt>
                <c:pt idx="9">
                  <c:v>Karlovarská krajská nemocnice</c:v>
                </c:pt>
                <c:pt idx="10">
                  <c:v>Fakultní nemocnice Ostrava</c:v>
                </c:pt>
                <c:pt idx="11">
                  <c:v>Nemocnice Na Homolce</c:v>
                </c:pt>
                <c:pt idx="12">
                  <c:v>Nemocnice Třinec</c:v>
                </c:pt>
                <c:pt idx="13">
                  <c:v>Nemocnice Prostějov</c:v>
                </c:pt>
                <c:pt idx="14">
                  <c:v>Nemocnice České Budějovice</c:v>
                </c:pt>
                <c:pt idx="15">
                  <c:v>Oblastní nemocnice Příbram</c:v>
                </c:pt>
                <c:pt idx="16">
                  <c:v>Sdružené zdravotnické zařízení Krnov</c:v>
                </c:pt>
                <c:pt idx="17">
                  <c:v>Městská nemocnice Ostrava</c:v>
                </c:pt>
                <c:pt idx="18">
                  <c:v>Nemocnice Sokolov</c:v>
                </c:pt>
                <c:pt idx="19">
                  <c:v>Krajská nemocnice T.Bati ve Zlíně</c:v>
                </c:pt>
                <c:pt idx="20">
                  <c:v>Czech Republic</c:v>
                </c:pt>
                <c:pt idx="21">
                  <c:v>Masarykova nemocnice v Ústí nad Labem</c:v>
                </c:pt>
                <c:pt idx="22">
                  <c:v>Fakultní nemocnice Brno</c:v>
                </c:pt>
                <c:pt idx="23">
                  <c:v>Všeobecná fakultní nemocnice v Praze </c:v>
                </c:pt>
                <c:pt idx="24">
                  <c:v>Nemocnice Blansko</c:v>
                </c:pt>
                <c:pt idx="25">
                  <c:v>Uherskohradišťská nemocnice</c:v>
                </c:pt>
                <c:pt idx="26">
                  <c:v>Nemocnice Znojmo</c:v>
                </c:pt>
                <c:pt idx="27">
                  <c:v>Nemocnice Písek</c:v>
                </c:pt>
                <c:pt idx="28">
                  <c:v>Fakultní nemocnice Královské Vinohrady</c:v>
                </c:pt>
                <c:pt idx="29">
                  <c:v>Oblastní nemocnice Náchod</c:v>
                </c:pt>
                <c:pt idx="30">
                  <c:v>Fakultní nemocnice u sv. Anny v Brně</c:v>
                </c:pt>
                <c:pt idx="31">
                  <c:v>Nemocnice Vyškov</c:v>
                </c:pt>
                <c:pt idx="32">
                  <c:v>Krajská nemocnice Liberec</c:v>
                </c:pt>
                <c:pt idx="33">
                  <c:v>Nemocnice Pardubického kraje</c:v>
                </c:pt>
                <c:pt idx="34">
                  <c:v>Ústřední vojenská nemocnice v Praze</c:v>
                </c:pt>
                <c:pt idx="35">
                  <c:v>Fakultní nemocnice Motol</c:v>
                </c:pt>
                <c:pt idx="36">
                  <c:v>Nemocnice Jihlava</c:v>
                </c:pt>
                <c:pt idx="37">
                  <c:v>Nemocnice Chomutov</c:v>
                </c:pt>
                <c:pt idx="38">
                  <c:v>Fakultní nemocnice Olomouc</c:v>
                </c:pt>
                <c:pt idx="39">
                  <c:v>Karvinská hornická nemocnice</c:v>
                </c:pt>
                <c:pt idx="40">
                  <c:v>Fakultní nemocnice Hradec Králové</c:v>
                </c:pt>
                <c:pt idx="41">
                  <c:v>Fakultní nemocnice Plzeň</c:v>
                </c:pt>
              </c:strCache>
            </c:str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1.06</c:v>
                </c:pt>
                <c:pt idx="1">
                  <c:v>2.38</c:v>
                </c:pt>
                <c:pt idx="2">
                  <c:v>0</c:v>
                </c:pt>
                <c:pt idx="3">
                  <c:v>1.89</c:v>
                </c:pt>
                <c:pt idx="4">
                  <c:v>2.74</c:v>
                </c:pt>
                <c:pt idx="5">
                  <c:v>3.26</c:v>
                </c:pt>
                <c:pt idx="6">
                  <c:v>0</c:v>
                </c:pt>
                <c:pt idx="7">
                  <c:v>1.03</c:v>
                </c:pt>
                <c:pt idx="8">
                  <c:v>3.95</c:v>
                </c:pt>
                <c:pt idx="9">
                  <c:v>0</c:v>
                </c:pt>
                <c:pt idx="10">
                  <c:v>4.55</c:v>
                </c:pt>
                <c:pt idx="11">
                  <c:v>6.59</c:v>
                </c:pt>
                <c:pt idx="12">
                  <c:v>0</c:v>
                </c:pt>
                <c:pt idx="13">
                  <c:v>5.13</c:v>
                </c:pt>
                <c:pt idx="14">
                  <c:v>3.12</c:v>
                </c:pt>
                <c:pt idx="15">
                  <c:v>2</c:v>
                </c:pt>
                <c:pt idx="16">
                  <c:v>1.54</c:v>
                </c:pt>
                <c:pt idx="17">
                  <c:v>0</c:v>
                </c:pt>
                <c:pt idx="18">
                  <c:v>0</c:v>
                </c:pt>
                <c:pt idx="19">
                  <c:v>1.77</c:v>
                </c:pt>
                <c:pt idx="20">
                  <c:v>1.73</c:v>
                </c:pt>
                <c:pt idx="21">
                  <c:v>7.21</c:v>
                </c:pt>
                <c:pt idx="22">
                  <c:v>2.2000000000000002</c:v>
                </c:pt>
                <c:pt idx="23">
                  <c:v>0</c:v>
                </c:pt>
                <c:pt idx="24">
                  <c:v>0</c:v>
                </c:pt>
                <c:pt idx="25">
                  <c:v>1.49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2</c:v>
                </c:pt>
                <c:pt idx="30">
                  <c:v>0.81</c:v>
                </c:pt>
                <c:pt idx="31">
                  <c:v>0</c:v>
                </c:pt>
                <c:pt idx="32">
                  <c:v>2.83</c:v>
                </c:pt>
                <c:pt idx="33">
                  <c:v>3.45</c:v>
                </c:pt>
                <c:pt idx="34">
                  <c:v>1.23</c:v>
                </c:pt>
                <c:pt idx="35">
                  <c:v>0</c:v>
                </c:pt>
                <c:pt idx="36">
                  <c:v>0</c:v>
                </c:pt>
                <c:pt idx="37">
                  <c:v>1.28</c:v>
                </c:pt>
                <c:pt idx="38">
                  <c:v>0</c:v>
                </c:pt>
                <c:pt idx="39">
                  <c:v>0</c:v>
                </c:pt>
                <c:pt idx="40">
                  <c:v>0.96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FFC000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B-FAF2-4ACE-AB6C-D2C557D55C9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mozková žilní trombóza</c:v>
                </c:pt>
              </c:strCache>
            </c:strRef>
          </c:tx>
          <c:spPr>
            <a:solidFill>
              <a:srgbClr val="886A9F">
                <a:alpha val="70196"/>
              </a:srgbClr>
            </a:solidFill>
            <a:ln>
              <a:solidFill>
                <a:srgbClr val="886A9F">
                  <a:alpha val="30196"/>
                </a:srgbClr>
              </a:solidFill>
            </a:ln>
          </c:spPr>
          <c:invertIfNegative val="1"/>
          <c:dPt>
            <c:idx val="20"/>
            <c:invertIfNegative val="1"/>
            <c:bubble3D val="0"/>
            <c:spPr>
              <a:solidFill>
                <a:srgbClr val="886A9F"/>
              </a:solidFill>
              <a:ln>
                <a:solidFill>
                  <a:srgbClr val="886A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FAF2-4ACE-AB6C-D2C557D55C91}"/>
              </c:ext>
            </c:extLst>
          </c:dPt>
          <c:cat>
            <c:strRef>
              <c:f>Sheet1!$A$2:$A$43</c:f>
              <c:strCache>
                <c:ptCount val="42"/>
                <c:pt idx="0">
                  <c:v>Nemocnice Teplice</c:v>
                </c:pt>
                <c:pt idx="1">
                  <c:v>Nemocnice Rudolfa a Stefanie</c:v>
                </c:pt>
                <c:pt idx="2">
                  <c:v>Nemocnice Litoměřice</c:v>
                </c:pt>
                <c:pt idx="3">
                  <c:v>Nemocnice Nové Město na Moravě</c:v>
                </c:pt>
                <c:pt idx="4">
                  <c:v>Klaudiánova nemocnice</c:v>
                </c:pt>
                <c:pt idx="5">
                  <c:v>Oblastní nemocnice Kolín</c:v>
                </c:pt>
                <c:pt idx="6">
                  <c:v>Oblastní nemocnice Trutnov</c:v>
                </c:pt>
                <c:pt idx="7">
                  <c:v>Vítkovická nemocnice</c:v>
                </c:pt>
                <c:pt idx="8">
                  <c:v>Thomayerova nemocnice</c:v>
                </c:pt>
                <c:pt idx="9">
                  <c:v>Karlovarská krajská nemocnice</c:v>
                </c:pt>
                <c:pt idx="10">
                  <c:v>Fakultní nemocnice Ostrava</c:v>
                </c:pt>
                <c:pt idx="11">
                  <c:v>Nemocnice Na Homolce</c:v>
                </c:pt>
                <c:pt idx="12">
                  <c:v>Nemocnice Třinec</c:v>
                </c:pt>
                <c:pt idx="13">
                  <c:v>Nemocnice Prostějov</c:v>
                </c:pt>
                <c:pt idx="14">
                  <c:v>Nemocnice České Budějovice</c:v>
                </c:pt>
                <c:pt idx="15">
                  <c:v>Oblastní nemocnice Příbram</c:v>
                </c:pt>
                <c:pt idx="16">
                  <c:v>Sdružené zdravotnické zařízení Krnov</c:v>
                </c:pt>
                <c:pt idx="17">
                  <c:v>Městská nemocnice Ostrava</c:v>
                </c:pt>
                <c:pt idx="18">
                  <c:v>Nemocnice Sokolov</c:v>
                </c:pt>
                <c:pt idx="19">
                  <c:v>Krajská nemocnice T.Bati ve Zlíně</c:v>
                </c:pt>
                <c:pt idx="20">
                  <c:v>Czech Republic</c:v>
                </c:pt>
                <c:pt idx="21">
                  <c:v>Masarykova nemocnice v Ústí nad Labem</c:v>
                </c:pt>
                <c:pt idx="22">
                  <c:v>Fakultní nemocnice Brno</c:v>
                </c:pt>
                <c:pt idx="23">
                  <c:v>Všeobecná fakultní nemocnice v Praze </c:v>
                </c:pt>
                <c:pt idx="24">
                  <c:v>Nemocnice Blansko</c:v>
                </c:pt>
                <c:pt idx="25">
                  <c:v>Uherskohradišťská nemocnice</c:v>
                </c:pt>
                <c:pt idx="26">
                  <c:v>Nemocnice Znojmo</c:v>
                </c:pt>
                <c:pt idx="27">
                  <c:v>Nemocnice Písek</c:v>
                </c:pt>
                <c:pt idx="28">
                  <c:v>Fakultní nemocnice Královské Vinohrady</c:v>
                </c:pt>
                <c:pt idx="29">
                  <c:v>Oblastní nemocnice Náchod</c:v>
                </c:pt>
                <c:pt idx="30">
                  <c:v>Fakultní nemocnice u sv. Anny v Brně</c:v>
                </c:pt>
                <c:pt idx="31">
                  <c:v>Nemocnice Vyškov</c:v>
                </c:pt>
                <c:pt idx="32">
                  <c:v>Krajská nemocnice Liberec</c:v>
                </c:pt>
                <c:pt idx="33">
                  <c:v>Nemocnice Pardubického kraje</c:v>
                </c:pt>
                <c:pt idx="34">
                  <c:v>Ústřední vojenská nemocnice v Praze</c:v>
                </c:pt>
                <c:pt idx="35">
                  <c:v>Fakultní nemocnice Motol</c:v>
                </c:pt>
                <c:pt idx="36">
                  <c:v>Nemocnice Jihlava</c:v>
                </c:pt>
                <c:pt idx="37">
                  <c:v>Nemocnice Chomutov</c:v>
                </c:pt>
                <c:pt idx="38">
                  <c:v>Fakultní nemocnice Olomouc</c:v>
                </c:pt>
                <c:pt idx="39">
                  <c:v>Karvinská hornická nemocnice</c:v>
                </c:pt>
                <c:pt idx="40">
                  <c:v>Fakultní nemocnice Hradec Králové</c:v>
                </c:pt>
                <c:pt idx="41">
                  <c:v>Fakultní nemocnice Plzeň</c:v>
                </c:pt>
              </c:strCache>
            </c:strRef>
          </c:cat>
          <c:val>
            <c:numRef>
              <c:f>Sheet1!$F$2:$F$43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1.45</c:v>
                </c:pt>
                <c:pt idx="3">
                  <c:v>1.89</c:v>
                </c:pt>
                <c:pt idx="4">
                  <c:v>1.37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1.32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1.77</c:v>
                </c:pt>
                <c:pt idx="20">
                  <c:v>0.28000000000000003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2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1.01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1.2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886A9F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E-FAF2-4ACE-AB6C-D2C557D55C9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neurčená</c:v>
                </c:pt>
              </c:strCache>
            </c:strRef>
          </c:tx>
          <c:spPr>
            <a:solidFill>
              <a:srgbClr val="62993E">
                <a:alpha val="70196"/>
              </a:srgbClr>
            </a:solidFill>
            <a:ln>
              <a:solidFill>
                <a:srgbClr val="62993E">
                  <a:alpha val="30196"/>
                </a:srgbClr>
              </a:solidFill>
            </a:ln>
          </c:spPr>
          <c:invertIfNegative val="1"/>
          <c:dPt>
            <c:idx val="20"/>
            <c:invertIfNegative val="1"/>
            <c:bubble3D val="0"/>
            <c:spPr>
              <a:solidFill>
                <a:srgbClr val="62993E"/>
              </a:solidFill>
              <a:ln>
                <a:solidFill>
                  <a:srgbClr val="62993E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FAF2-4ACE-AB6C-D2C557D55C91}"/>
              </c:ext>
            </c:extLst>
          </c:dPt>
          <c:cat>
            <c:strRef>
              <c:f>Sheet1!$A$2:$A$43</c:f>
              <c:strCache>
                <c:ptCount val="42"/>
                <c:pt idx="0">
                  <c:v>Nemocnice Teplice</c:v>
                </c:pt>
                <c:pt idx="1">
                  <c:v>Nemocnice Rudolfa a Stefanie</c:v>
                </c:pt>
                <c:pt idx="2">
                  <c:v>Nemocnice Litoměřice</c:v>
                </c:pt>
                <c:pt idx="3">
                  <c:v>Nemocnice Nové Město na Moravě</c:v>
                </c:pt>
                <c:pt idx="4">
                  <c:v>Klaudiánova nemocnice</c:v>
                </c:pt>
                <c:pt idx="5">
                  <c:v>Oblastní nemocnice Kolín</c:v>
                </c:pt>
                <c:pt idx="6">
                  <c:v>Oblastní nemocnice Trutnov</c:v>
                </c:pt>
                <c:pt idx="7">
                  <c:v>Vítkovická nemocnice</c:v>
                </c:pt>
                <c:pt idx="8">
                  <c:v>Thomayerova nemocnice</c:v>
                </c:pt>
                <c:pt idx="9">
                  <c:v>Karlovarská krajská nemocnice</c:v>
                </c:pt>
                <c:pt idx="10">
                  <c:v>Fakultní nemocnice Ostrava</c:v>
                </c:pt>
                <c:pt idx="11">
                  <c:v>Nemocnice Na Homolce</c:v>
                </c:pt>
                <c:pt idx="12">
                  <c:v>Nemocnice Třinec</c:v>
                </c:pt>
                <c:pt idx="13">
                  <c:v>Nemocnice Prostějov</c:v>
                </c:pt>
                <c:pt idx="14">
                  <c:v>Nemocnice České Budějovice</c:v>
                </c:pt>
                <c:pt idx="15">
                  <c:v>Oblastní nemocnice Příbram</c:v>
                </c:pt>
                <c:pt idx="16">
                  <c:v>Sdružené zdravotnické zařízení Krnov</c:v>
                </c:pt>
                <c:pt idx="17">
                  <c:v>Městská nemocnice Ostrava</c:v>
                </c:pt>
                <c:pt idx="18">
                  <c:v>Nemocnice Sokolov</c:v>
                </c:pt>
                <c:pt idx="19">
                  <c:v>Krajská nemocnice T.Bati ve Zlíně</c:v>
                </c:pt>
                <c:pt idx="20">
                  <c:v>Czech Republic</c:v>
                </c:pt>
                <c:pt idx="21">
                  <c:v>Masarykova nemocnice v Ústí nad Labem</c:v>
                </c:pt>
                <c:pt idx="22">
                  <c:v>Fakultní nemocnice Brno</c:v>
                </c:pt>
                <c:pt idx="23">
                  <c:v>Všeobecná fakultní nemocnice v Praze </c:v>
                </c:pt>
                <c:pt idx="24">
                  <c:v>Nemocnice Blansko</c:v>
                </c:pt>
                <c:pt idx="25">
                  <c:v>Uherskohradišťská nemocnice</c:v>
                </c:pt>
                <c:pt idx="26">
                  <c:v>Nemocnice Znojmo</c:v>
                </c:pt>
                <c:pt idx="27">
                  <c:v>Nemocnice Písek</c:v>
                </c:pt>
                <c:pt idx="28">
                  <c:v>Fakultní nemocnice Královské Vinohrady</c:v>
                </c:pt>
                <c:pt idx="29">
                  <c:v>Oblastní nemocnice Náchod</c:v>
                </c:pt>
                <c:pt idx="30">
                  <c:v>Fakultní nemocnice u sv. Anny v Brně</c:v>
                </c:pt>
                <c:pt idx="31">
                  <c:v>Nemocnice Vyškov</c:v>
                </c:pt>
                <c:pt idx="32">
                  <c:v>Krajská nemocnice Liberec</c:v>
                </c:pt>
                <c:pt idx="33">
                  <c:v>Nemocnice Pardubického kraje</c:v>
                </c:pt>
                <c:pt idx="34">
                  <c:v>Ústřední vojenská nemocnice v Praze</c:v>
                </c:pt>
                <c:pt idx="35">
                  <c:v>Fakultní nemocnice Motol</c:v>
                </c:pt>
                <c:pt idx="36">
                  <c:v>Nemocnice Jihlava</c:v>
                </c:pt>
                <c:pt idx="37">
                  <c:v>Nemocnice Chomutov</c:v>
                </c:pt>
                <c:pt idx="38">
                  <c:v>Fakultní nemocnice Olomouc</c:v>
                </c:pt>
                <c:pt idx="39">
                  <c:v>Karvinská hornická nemocnice</c:v>
                </c:pt>
                <c:pt idx="40">
                  <c:v>Fakultní nemocnice Hradec Králové</c:v>
                </c:pt>
                <c:pt idx="41">
                  <c:v>Fakultní nemocnice Plzeň</c:v>
                </c:pt>
              </c:strCache>
            </c:strRef>
          </c:cat>
          <c:val>
            <c:numRef>
              <c:f>Sheet1!$G$2:$G$43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2.9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1.25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0.12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62993E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11-FAF2-4ACE-AB6C-D2C557D55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NIHSS - Performed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099D-492C-B19A-C797B38A8982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099D-492C-B19A-C797B38A8982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099D-492C-B19A-C797B38A8982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099D-492C-B19A-C797B38A8982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099D-492C-B19A-C797B38A8982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099D-492C-B19A-C797B38A8982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099D-492C-B19A-C797B38A8982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099D-492C-B19A-C797B38A8982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099D-492C-B19A-C797B38A8982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099D-492C-B19A-C797B38A8982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099D-492C-B19A-C797B38A8982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099D-492C-B19A-C797B38A8982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099D-492C-B19A-C797B38A8982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099D-492C-B19A-C797B38A8982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099D-492C-B19A-C797B38A8982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099D-492C-B19A-C797B38A8982}"/>
              </c:ext>
            </c:extLst>
          </c:dPt>
          <c:dPt>
            <c:idx val="16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1-099D-492C-B19A-C797B38A8982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099D-492C-B19A-C797B38A8982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099D-492C-B19A-C797B38A8982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099D-492C-B19A-C797B38A8982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099D-492C-B19A-C797B38A8982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099D-492C-B19A-C797B38A8982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099D-492C-B19A-C797B38A8982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099D-492C-B19A-C797B38A8982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099D-492C-B19A-C797B38A8982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099D-492C-B19A-C797B38A8982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099D-492C-B19A-C797B38A8982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099D-492C-B19A-C797B38A8982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099D-492C-B19A-C797B38A8982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099D-492C-B19A-C797B38A8982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099D-492C-B19A-C797B38A8982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099D-492C-B19A-C797B38A8982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099D-492C-B19A-C797B38A8982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099D-492C-B19A-C797B38A8982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099D-492C-B19A-C797B38A8982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099D-492C-B19A-C797B38A8982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099D-492C-B19A-C797B38A8982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099D-492C-B19A-C797B38A8982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099D-492C-B19A-C797B38A8982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099D-492C-B19A-C797B38A8982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099D-492C-B19A-C797B38A8982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099D-492C-B19A-C797B38A89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Nemocnice Rudolfa a Stefanie</c:v>
                </c:pt>
                <c:pt idx="1">
                  <c:v>Nemocnice Písek</c:v>
                </c:pt>
                <c:pt idx="2">
                  <c:v>Oblastní nemocnice Náchod</c:v>
                </c:pt>
                <c:pt idx="3">
                  <c:v>Nemocnice Litoměřice</c:v>
                </c:pt>
                <c:pt idx="4">
                  <c:v>Fakultní nemocnice u sv. Anny v Brně</c:v>
                </c:pt>
                <c:pt idx="5">
                  <c:v>Klaudiánova nemocnice</c:v>
                </c:pt>
                <c:pt idx="6">
                  <c:v>Fakultní nemocnice Olomouc</c:v>
                </c:pt>
                <c:pt idx="7">
                  <c:v>Nemocnice Na Homolce</c:v>
                </c:pt>
                <c:pt idx="8">
                  <c:v>Fakultní nemocnice Ostrava</c:v>
                </c:pt>
                <c:pt idx="9">
                  <c:v>Nemocnice Prostějov</c:v>
                </c:pt>
                <c:pt idx="10">
                  <c:v>Všeobecná fakultní nemocnice v Praze </c:v>
                </c:pt>
                <c:pt idx="11">
                  <c:v>Krajská nemocnice T.Bati ve Zlíně</c:v>
                </c:pt>
                <c:pt idx="12">
                  <c:v>Nemocnice Blansko</c:v>
                </c:pt>
                <c:pt idx="13">
                  <c:v>Nemocnice Pardubického kraje</c:v>
                </c:pt>
                <c:pt idx="14">
                  <c:v>Nemocnice Nové Město na Moravě</c:v>
                </c:pt>
                <c:pt idx="15">
                  <c:v>Nemocnice Znojmo</c:v>
                </c:pt>
                <c:pt idx="16">
                  <c:v>Czech Republic</c:v>
                </c:pt>
                <c:pt idx="17">
                  <c:v>Fakultní nemocnice Brno</c:v>
                </c:pt>
                <c:pt idx="18">
                  <c:v>Nemocnice České Budějovice</c:v>
                </c:pt>
                <c:pt idx="19">
                  <c:v>Vítkovická nemocnice</c:v>
                </c:pt>
                <c:pt idx="20">
                  <c:v>Nemocnice Sokolov</c:v>
                </c:pt>
                <c:pt idx="21">
                  <c:v>Fakultní nemocnice Motol</c:v>
                </c:pt>
                <c:pt idx="22">
                  <c:v>Fakultní nemocnice Královské Vinohrady</c:v>
                </c:pt>
                <c:pt idx="23">
                  <c:v>Nemocnice Teplice</c:v>
                </c:pt>
                <c:pt idx="24">
                  <c:v>Oblastní nemocnice Kolín</c:v>
                </c:pt>
                <c:pt idx="25">
                  <c:v>Nemocnice Chomutov</c:v>
                </c:pt>
                <c:pt idx="26">
                  <c:v>Ústřední vojenská nemocnice v Praze</c:v>
                </c:pt>
                <c:pt idx="27">
                  <c:v>Fakultní nemocnice Hradec Králové</c:v>
                </c:pt>
                <c:pt idx="28">
                  <c:v>Nemocnice Třinec</c:v>
                </c:pt>
                <c:pt idx="29">
                  <c:v>Oblastní nemocnice Trutnov</c:v>
                </c:pt>
                <c:pt idx="30">
                  <c:v>Sdružené zdravotnické zařízení Krnov</c:v>
                </c:pt>
                <c:pt idx="31">
                  <c:v>Masarykova nemocnice v Ústí nad Labem</c:v>
                </c:pt>
                <c:pt idx="32">
                  <c:v>Uherskohradišťská nemocnice</c:v>
                </c:pt>
                <c:pt idx="33">
                  <c:v>Nemocnice Vyškov</c:v>
                </c:pt>
                <c:pt idx="34">
                  <c:v>Thomayerova nemocnice</c:v>
                </c:pt>
                <c:pt idx="35">
                  <c:v>Městská nemocnice Ostrava</c:v>
                </c:pt>
                <c:pt idx="36">
                  <c:v>Nemocnice Jihlava</c:v>
                </c:pt>
                <c:pt idx="37">
                  <c:v>Karvinská hornická nemocnice</c:v>
                </c:pt>
                <c:pt idx="38">
                  <c:v>Fakultní nemocnice Plzeň</c:v>
                </c:pt>
                <c:pt idx="39">
                  <c:v>Karlovarská krajská nemocnice</c:v>
                </c:pt>
                <c:pt idx="40">
                  <c:v>Krajská nemocnice Liberec</c:v>
                </c:pt>
                <c:pt idx="41">
                  <c:v>Oblastní nemocnice Příbram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20</c:v>
                </c:pt>
                <c:pt idx="1">
                  <c:v>59.65</c:v>
                </c:pt>
                <c:pt idx="2">
                  <c:v>61.9</c:v>
                </c:pt>
                <c:pt idx="3">
                  <c:v>68.09</c:v>
                </c:pt>
                <c:pt idx="4">
                  <c:v>69.03</c:v>
                </c:pt>
                <c:pt idx="5">
                  <c:v>76.47</c:v>
                </c:pt>
                <c:pt idx="6">
                  <c:v>77.209999999999994</c:v>
                </c:pt>
                <c:pt idx="7">
                  <c:v>77.33</c:v>
                </c:pt>
                <c:pt idx="8">
                  <c:v>78.260000000000005</c:v>
                </c:pt>
                <c:pt idx="9">
                  <c:v>79.31</c:v>
                </c:pt>
                <c:pt idx="10">
                  <c:v>85.29</c:v>
                </c:pt>
                <c:pt idx="11">
                  <c:v>86.73</c:v>
                </c:pt>
                <c:pt idx="12">
                  <c:v>87.18</c:v>
                </c:pt>
                <c:pt idx="13">
                  <c:v>88.75</c:v>
                </c:pt>
                <c:pt idx="14">
                  <c:v>89.47</c:v>
                </c:pt>
                <c:pt idx="15">
                  <c:v>89.74</c:v>
                </c:pt>
                <c:pt idx="16">
                  <c:v>90.22</c:v>
                </c:pt>
                <c:pt idx="17">
                  <c:v>91.14</c:v>
                </c:pt>
                <c:pt idx="18">
                  <c:v>92.25</c:v>
                </c:pt>
                <c:pt idx="19">
                  <c:v>94.81</c:v>
                </c:pt>
                <c:pt idx="20">
                  <c:v>95.52</c:v>
                </c:pt>
                <c:pt idx="21">
                  <c:v>97.75</c:v>
                </c:pt>
                <c:pt idx="22">
                  <c:v>97.89</c:v>
                </c:pt>
                <c:pt idx="23">
                  <c:v>98.25</c:v>
                </c:pt>
                <c:pt idx="24">
                  <c:v>98.53</c:v>
                </c:pt>
                <c:pt idx="25">
                  <c:v>98.57</c:v>
                </c:pt>
                <c:pt idx="26">
                  <c:v>98.7</c:v>
                </c:pt>
                <c:pt idx="27">
                  <c:v>99.02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099D-492C-B19A-C797B38A89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NIHSS median score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5C42-43C5-8C76-A33CE93F4F71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5C42-43C5-8C76-A33CE93F4F71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5C42-43C5-8C76-A33CE93F4F71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5C42-43C5-8C76-A33CE93F4F71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5C42-43C5-8C76-A33CE93F4F71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5C42-43C5-8C76-A33CE93F4F71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5C42-43C5-8C76-A33CE93F4F71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5C42-43C5-8C76-A33CE93F4F71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5C42-43C5-8C76-A33CE93F4F71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5C42-43C5-8C76-A33CE93F4F71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5C42-43C5-8C76-A33CE93F4F71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5C42-43C5-8C76-A33CE93F4F71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5C42-43C5-8C76-A33CE93F4F71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5C42-43C5-8C76-A33CE93F4F71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5C42-43C5-8C76-A33CE93F4F71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5C42-43C5-8C76-A33CE93F4F71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5C42-43C5-8C76-A33CE93F4F71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5C42-43C5-8C76-A33CE93F4F71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5C42-43C5-8C76-A33CE93F4F71}"/>
              </c:ext>
            </c:extLst>
          </c:dPt>
          <c:dPt>
            <c:idx val="19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7-5C42-43C5-8C76-A33CE93F4F71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5C42-43C5-8C76-A33CE93F4F71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5C42-43C5-8C76-A33CE93F4F71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5C42-43C5-8C76-A33CE93F4F71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5C42-43C5-8C76-A33CE93F4F71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5C42-43C5-8C76-A33CE93F4F71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5C42-43C5-8C76-A33CE93F4F71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5C42-43C5-8C76-A33CE93F4F71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5C42-43C5-8C76-A33CE93F4F71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5C42-43C5-8C76-A33CE93F4F71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5C42-43C5-8C76-A33CE93F4F71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5C42-43C5-8C76-A33CE93F4F71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5C42-43C5-8C76-A33CE93F4F71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5C42-43C5-8C76-A33CE93F4F71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5C42-43C5-8C76-A33CE93F4F71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5C42-43C5-8C76-A33CE93F4F71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5C42-43C5-8C76-A33CE93F4F71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5C42-43C5-8C76-A33CE93F4F71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5C42-43C5-8C76-A33CE93F4F71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5C42-43C5-8C76-A33CE93F4F71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5C42-43C5-8C76-A33CE93F4F71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5C42-43C5-8C76-A33CE93F4F71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5C42-43C5-8C76-A33CE93F4F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Nemocnice Na Homolce</c:v>
                </c:pt>
                <c:pt idx="1">
                  <c:v>Masarykova nemocnice v Ústí nad Labem</c:v>
                </c:pt>
                <c:pt idx="2">
                  <c:v>Ústřední vojenská nemocnice v Praze</c:v>
                </c:pt>
                <c:pt idx="3">
                  <c:v>Fakultní nemocnice Ostrava</c:v>
                </c:pt>
                <c:pt idx="4">
                  <c:v>Městská nemocnice Ostrava</c:v>
                </c:pt>
                <c:pt idx="5">
                  <c:v>Fakultní nemocnice Olomouc</c:v>
                </c:pt>
                <c:pt idx="6">
                  <c:v>Nemocnice Jihlava</c:v>
                </c:pt>
                <c:pt idx="7">
                  <c:v>Nemocnice Litoměřice</c:v>
                </c:pt>
                <c:pt idx="8">
                  <c:v>Nemocnice Teplice</c:v>
                </c:pt>
                <c:pt idx="9">
                  <c:v>Sdružené zdravotnické zařízení Krnov</c:v>
                </c:pt>
                <c:pt idx="10">
                  <c:v>Fakultní nemocnice Brno</c:v>
                </c:pt>
                <c:pt idx="11">
                  <c:v>Fakultní nemocnice u sv. Anny v Brně</c:v>
                </c:pt>
                <c:pt idx="12">
                  <c:v>Krajská nemocnice Liberec</c:v>
                </c:pt>
                <c:pt idx="13">
                  <c:v>Všeobecná fakultní nemocnice v Praze </c:v>
                </c:pt>
                <c:pt idx="14">
                  <c:v>Nemocnice Blansko</c:v>
                </c:pt>
                <c:pt idx="15">
                  <c:v>Krajská nemocnice T.Bati ve Zlíně</c:v>
                </c:pt>
                <c:pt idx="16">
                  <c:v>Nemocnice Sokolov</c:v>
                </c:pt>
                <c:pt idx="17">
                  <c:v>Nemocnice Chomutov</c:v>
                </c:pt>
                <c:pt idx="18">
                  <c:v>Fakultní nemocnice Plzeň</c:v>
                </c:pt>
                <c:pt idx="19">
                  <c:v>Czech Republic</c:v>
                </c:pt>
                <c:pt idx="20">
                  <c:v>Karlovarská krajská nemocnice</c:v>
                </c:pt>
                <c:pt idx="21">
                  <c:v>Fakultní nemocnice Královské Vinohrady</c:v>
                </c:pt>
                <c:pt idx="22">
                  <c:v>Fakultní nemocnice Hradec Králové</c:v>
                </c:pt>
                <c:pt idx="23">
                  <c:v>Uherskohradišťská nemocnice</c:v>
                </c:pt>
                <c:pt idx="24">
                  <c:v>Nemocnice Nové Město na Moravě</c:v>
                </c:pt>
                <c:pt idx="25">
                  <c:v>Nemocnice Třinec</c:v>
                </c:pt>
                <c:pt idx="26">
                  <c:v>Oblastní nemocnice Příbram</c:v>
                </c:pt>
                <c:pt idx="27">
                  <c:v>Klaudiánova nemocnice</c:v>
                </c:pt>
                <c:pt idx="28">
                  <c:v>Nemocnice České Budějovice</c:v>
                </c:pt>
                <c:pt idx="29">
                  <c:v>Nemocnice Prostějov</c:v>
                </c:pt>
                <c:pt idx="30">
                  <c:v>Nemocnice Pardubického kraje</c:v>
                </c:pt>
                <c:pt idx="31">
                  <c:v>Karvinská hornická nemocnice</c:v>
                </c:pt>
                <c:pt idx="32">
                  <c:v>Nemocnice Znojmo</c:v>
                </c:pt>
                <c:pt idx="33">
                  <c:v>Fakultní nemocnice Motol</c:v>
                </c:pt>
                <c:pt idx="34">
                  <c:v>Nemocnice Vyškov</c:v>
                </c:pt>
                <c:pt idx="35">
                  <c:v>Thomayerova nemocnice</c:v>
                </c:pt>
                <c:pt idx="36">
                  <c:v>Oblastní nemocnice Náchod</c:v>
                </c:pt>
                <c:pt idx="37">
                  <c:v>Vítkovická nemocnice</c:v>
                </c:pt>
                <c:pt idx="38">
                  <c:v>Oblastní nemocnice Kolín</c:v>
                </c:pt>
                <c:pt idx="39">
                  <c:v>Oblastní nemocnice Trutnov</c:v>
                </c:pt>
                <c:pt idx="40">
                  <c:v>Nemocnice Rudolfa a Stefanie</c:v>
                </c:pt>
                <c:pt idx="41">
                  <c:v>Nemocnice Písek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10</c:v>
                </c:pt>
                <c:pt idx="1">
                  <c:v>9</c:v>
                </c:pt>
                <c:pt idx="2">
                  <c:v>9</c:v>
                </c:pt>
                <c:pt idx="3">
                  <c:v>8.5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7.5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6.5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5.5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4.5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5C42-43C5-8C76-A33CE93F4F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CT/MRI - performed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2C2D-411F-BEC8-24C89BDE9824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2C2D-411F-BEC8-24C89BDE9824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2C2D-411F-BEC8-24C89BDE9824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2C2D-411F-BEC8-24C89BDE9824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2C2D-411F-BEC8-24C89BDE9824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2C2D-411F-BEC8-24C89BDE9824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2C2D-411F-BEC8-24C89BDE9824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2C2D-411F-BEC8-24C89BDE9824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2C2D-411F-BEC8-24C89BDE9824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2C2D-411F-BEC8-24C89BDE9824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2C2D-411F-BEC8-24C89BDE9824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2C2D-411F-BEC8-24C89BDE9824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2C2D-411F-BEC8-24C89BDE9824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2C2D-411F-BEC8-24C89BDE9824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2C2D-411F-BEC8-24C89BDE9824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2C2D-411F-BEC8-24C89BDE9824}"/>
              </c:ext>
            </c:extLst>
          </c:dPt>
          <c:dPt>
            <c:idx val="16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1-2C2D-411F-BEC8-24C89BDE9824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2C2D-411F-BEC8-24C89BDE9824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2C2D-411F-BEC8-24C89BDE9824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2C2D-411F-BEC8-24C89BDE9824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2C2D-411F-BEC8-24C89BDE9824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2C2D-411F-BEC8-24C89BDE9824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2C2D-411F-BEC8-24C89BDE9824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2C2D-411F-BEC8-24C89BDE9824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2C2D-411F-BEC8-24C89BDE9824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2C2D-411F-BEC8-24C89BDE9824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2C2D-411F-BEC8-24C89BDE9824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2C2D-411F-BEC8-24C89BDE9824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2C2D-411F-BEC8-24C89BDE9824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2C2D-411F-BEC8-24C89BDE9824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2C2D-411F-BEC8-24C89BDE9824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2C2D-411F-BEC8-24C89BDE9824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2C2D-411F-BEC8-24C89BDE9824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2C2D-411F-BEC8-24C89BDE9824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2C2D-411F-BEC8-24C89BDE9824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2C2D-411F-BEC8-24C89BDE9824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2C2D-411F-BEC8-24C89BDE9824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2C2D-411F-BEC8-24C89BDE9824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2C2D-411F-BEC8-24C89BDE9824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2C2D-411F-BEC8-24C89BDE9824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2C2D-411F-BEC8-24C89BDE9824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2C2D-411F-BEC8-24C89BDE98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Oblastní nemocnice Trutnov</c:v>
                </c:pt>
                <c:pt idx="1">
                  <c:v>Oblastní nemocnice Náchod</c:v>
                </c:pt>
                <c:pt idx="2">
                  <c:v>Nemocnice Třinec</c:v>
                </c:pt>
                <c:pt idx="3">
                  <c:v>Nemocnice Prostějov</c:v>
                </c:pt>
                <c:pt idx="4">
                  <c:v>Městská nemocnice Ostrava</c:v>
                </c:pt>
                <c:pt idx="5">
                  <c:v>Všeobecná fakultní nemocnice v Praze </c:v>
                </c:pt>
                <c:pt idx="6">
                  <c:v>Oblastní nemocnice Kolín</c:v>
                </c:pt>
                <c:pt idx="7">
                  <c:v>Thomayerova nemocnice</c:v>
                </c:pt>
                <c:pt idx="8">
                  <c:v>Fakultní nemocnice Olomouc</c:v>
                </c:pt>
                <c:pt idx="9">
                  <c:v>Fakultní nemocnice u sv. Anny v Brně</c:v>
                </c:pt>
                <c:pt idx="10">
                  <c:v>Fakultní nemocnice Hradec Králové</c:v>
                </c:pt>
                <c:pt idx="11">
                  <c:v>Nemocnice Písek</c:v>
                </c:pt>
                <c:pt idx="12">
                  <c:v>Klaudiánova nemocnice</c:v>
                </c:pt>
                <c:pt idx="13">
                  <c:v>Krajská nemocnice T.Bati ve Zlíně</c:v>
                </c:pt>
                <c:pt idx="14">
                  <c:v>Fakultní nemocnice Královské Vinohrady</c:v>
                </c:pt>
                <c:pt idx="15">
                  <c:v>Nemocnice Vyškov</c:v>
                </c:pt>
                <c:pt idx="16">
                  <c:v>Czech Republic</c:v>
                </c:pt>
                <c:pt idx="17">
                  <c:v>Nemocnice Litoměřice</c:v>
                </c:pt>
                <c:pt idx="18">
                  <c:v>Nemocnice Pardubického kraje</c:v>
                </c:pt>
                <c:pt idx="19">
                  <c:v>Karvinská hornická nemocnice</c:v>
                </c:pt>
                <c:pt idx="20">
                  <c:v>Vítkovická nemocnice</c:v>
                </c:pt>
                <c:pt idx="21">
                  <c:v>Nemocnice České Budějovice</c:v>
                </c:pt>
                <c:pt idx="22">
                  <c:v>Uherskohradišťská nemocnice</c:v>
                </c:pt>
                <c:pt idx="23">
                  <c:v>Fakultní nemocnice Motol</c:v>
                </c:pt>
                <c:pt idx="24">
                  <c:v>Oblastní nemocnice Příbram</c:v>
                </c:pt>
                <c:pt idx="25">
                  <c:v>Sdružené zdravotnické zařízení Krnov</c:v>
                </c:pt>
                <c:pt idx="26">
                  <c:v>Nemocnice Jihlava</c:v>
                </c:pt>
                <c:pt idx="27">
                  <c:v>Ústřední vojenská nemocnice v Praze</c:v>
                </c:pt>
                <c:pt idx="28">
                  <c:v>Nemocnice Sokolov</c:v>
                </c:pt>
                <c:pt idx="29">
                  <c:v>Masarykova nemocnice v Ústí nad Labem</c:v>
                </c:pt>
                <c:pt idx="30">
                  <c:v>Krajská nemocnice Liberec</c:v>
                </c:pt>
                <c:pt idx="31">
                  <c:v>Nemocnice Blansko</c:v>
                </c:pt>
                <c:pt idx="32">
                  <c:v>Karlovarská krajská nemocnice</c:v>
                </c:pt>
                <c:pt idx="33">
                  <c:v>Nemocnice Nové Město na Moravě</c:v>
                </c:pt>
                <c:pt idx="34">
                  <c:v>Nemocnice Znojmo</c:v>
                </c:pt>
                <c:pt idx="35">
                  <c:v>Nemocnice Teplice</c:v>
                </c:pt>
                <c:pt idx="36">
                  <c:v>Fakultní nemocnice Plzeň</c:v>
                </c:pt>
                <c:pt idx="37">
                  <c:v>Nemocnice Rudolfa a Stefanie</c:v>
                </c:pt>
                <c:pt idx="38">
                  <c:v>Nemocnice Na Homolce</c:v>
                </c:pt>
                <c:pt idx="39">
                  <c:v>Fakultní nemocnice Ostrava</c:v>
                </c:pt>
                <c:pt idx="40">
                  <c:v>Fakultní nemocnice Brno</c:v>
                </c:pt>
                <c:pt idx="41">
                  <c:v>Nemocnice Chomutov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87.5</c:v>
                </c:pt>
                <c:pt idx="1">
                  <c:v>91.11</c:v>
                </c:pt>
                <c:pt idx="2">
                  <c:v>93.9</c:v>
                </c:pt>
                <c:pt idx="3">
                  <c:v>94.29</c:v>
                </c:pt>
                <c:pt idx="4">
                  <c:v>95</c:v>
                </c:pt>
                <c:pt idx="5">
                  <c:v>95.12</c:v>
                </c:pt>
                <c:pt idx="6">
                  <c:v>95.24</c:v>
                </c:pt>
                <c:pt idx="7">
                  <c:v>95.83</c:v>
                </c:pt>
                <c:pt idx="8">
                  <c:v>96.3</c:v>
                </c:pt>
                <c:pt idx="9">
                  <c:v>96.36</c:v>
                </c:pt>
                <c:pt idx="10">
                  <c:v>96.59</c:v>
                </c:pt>
                <c:pt idx="11">
                  <c:v>96.88</c:v>
                </c:pt>
                <c:pt idx="12">
                  <c:v>97.01</c:v>
                </c:pt>
                <c:pt idx="13">
                  <c:v>97.25</c:v>
                </c:pt>
                <c:pt idx="14">
                  <c:v>97.87</c:v>
                </c:pt>
                <c:pt idx="15">
                  <c:v>97.87</c:v>
                </c:pt>
                <c:pt idx="16">
                  <c:v>98.11</c:v>
                </c:pt>
                <c:pt idx="17">
                  <c:v>98.21</c:v>
                </c:pt>
                <c:pt idx="18">
                  <c:v>98.7</c:v>
                </c:pt>
                <c:pt idx="19">
                  <c:v>98.78</c:v>
                </c:pt>
                <c:pt idx="20">
                  <c:v>98.9</c:v>
                </c:pt>
                <c:pt idx="21">
                  <c:v>99.33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2C2D-411F-BEC8-24C89BDE98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CT/MRI - Performed within 1 hour after admission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A828-4065-9DC2-766ACE73A3DE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A828-4065-9DC2-766ACE73A3DE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A828-4065-9DC2-766ACE73A3DE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A828-4065-9DC2-766ACE73A3DE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A828-4065-9DC2-766ACE73A3DE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A828-4065-9DC2-766ACE73A3DE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A828-4065-9DC2-766ACE73A3DE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A828-4065-9DC2-766ACE73A3DE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A828-4065-9DC2-766ACE73A3DE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A828-4065-9DC2-766ACE73A3DE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A828-4065-9DC2-766ACE73A3DE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A828-4065-9DC2-766ACE73A3DE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A828-4065-9DC2-766ACE73A3DE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A828-4065-9DC2-766ACE73A3DE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A828-4065-9DC2-766ACE73A3DE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A828-4065-9DC2-766ACE73A3DE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A828-4065-9DC2-766ACE73A3DE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A828-4065-9DC2-766ACE73A3DE}"/>
              </c:ext>
            </c:extLst>
          </c:dPt>
          <c:dPt>
            <c:idx val="18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5-A828-4065-9DC2-766ACE73A3DE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A828-4065-9DC2-766ACE73A3DE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A828-4065-9DC2-766ACE73A3DE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A828-4065-9DC2-766ACE73A3DE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A828-4065-9DC2-766ACE73A3DE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A828-4065-9DC2-766ACE73A3DE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A828-4065-9DC2-766ACE73A3DE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A828-4065-9DC2-766ACE73A3DE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A828-4065-9DC2-766ACE73A3DE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A828-4065-9DC2-766ACE73A3DE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A828-4065-9DC2-766ACE73A3DE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A828-4065-9DC2-766ACE73A3DE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A828-4065-9DC2-766ACE73A3DE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A828-4065-9DC2-766ACE73A3DE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A828-4065-9DC2-766ACE73A3DE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A828-4065-9DC2-766ACE73A3DE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A828-4065-9DC2-766ACE73A3DE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A828-4065-9DC2-766ACE73A3DE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A828-4065-9DC2-766ACE73A3DE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A828-4065-9DC2-766ACE73A3DE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A828-4065-9DC2-766ACE73A3DE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A828-4065-9DC2-766ACE73A3DE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A828-4065-9DC2-766ACE73A3DE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A828-4065-9DC2-766ACE73A3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Nemocnice Prostějov</c:v>
                </c:pt>
                <c:pt idx="1">
                  <c:v>Oblastní nemocnice Trutnov</c:v>
                </c:pt>
                <c:pt idx="2">
                  <c:v>Nemocnice Nové Město na Moravě</c:v>
                </c:pt>
                <c:pt idx="3">
                  <c:v>Oblastní nemocnice Náchod</c:v>
                </c:pt>
                <c:pt idx="4">
                  <c:v>Fakultní nemocnice Královské Vinohrady</c:v>
                </c:pt>
                <c:pt idx="5">
                  <c:v>Fakultní nemocnice Motol</c:v>
                </c:pt>
                <c:pt idx="6">
                  <c:v>Nemocnice Na Homolce</c:v>
                </c:pt>
                <c:pt idx="7">
                  <c:v>Oblastní nemocnice Kolín</c:v>
                </c:pt>
                <c:pt idx="8">
                  <c:v>Nemocnice Písek</c:v>
                </c:pt>
                <c:pt idx="9">
                  <c:v>Fakultní nemocnice Hradec Králové</c:v>
                </c:pt>
                <c:pt idx="10">
                  <c:v>Nemocnice Litoměřice</c:v>
                </c:pt>
                <c:pt idx="11">
                  <c:v>Nemocnice Rudolfa a Stefanie</c:v>
                </c:pt>
                <c:pt idx="12">
                  <c:v>Fakultní nemocnice Ostrava</c:v>
                </c:pt>
                <c:pt idx="13">
                  <c:v>Fakultní nemocnice Olomouc</c:v>
                </c:pt>
                <c:pt idx="14">
                  <c:v>Nemocnice Vyškov</c:v>
                </c:pt>
                <c:pt idx="15">
                  <c:v>Nemocnice Teplice</c:v>
                </c:pt>
                <c:pt idx="16">
                  <c:v>Krajská nemocnice T.Bati ve Zlíně</c:v>
                </c:pt>
                <c:pt idx="17">
                  <c:v>Fakultní nemocnice u sv. Anny v Brně</c:v>
                </c:pt>
                <c:pt idx="18">
                  <c:v>Czech Republic</c:v>
                </c:pt>
                <c:pt idx="19">
                  <c:v>Ústřední vojenská nemocnice v Praze</c:v>
                </c:pt>
                <c:pt idx="20">
                  <c:v>Karlovarská krajská nemocnice</c:v>
                </c:pt>
                <c:pt idx="21">
                  <c:v>Fakultní nemocnice Plzeň</c:v>
                </c:pt>
                <c:pt idx="22">
                  <c:v>Nemocnice Blansko</c:v>
                </c:pt>
                <c:pt idx="23">
                  <c:v>Nemocnice Sokolov</c:v>
                </c:pt>
                <c:pt idx="24">
                  <c:v>Krajská nemocnice Liberec</c:v>
                </c:pt>
                <c:pt idx="25">
                  <c:v>Oblastní nemocnice Příbram</c:v>
                </c:pt>
                <c:pt idx="26">
                  <c:v>Všeobecná fakultní nemocnice v Praze </c:v>
                </c:pt>
                <c:pt idx="27">
                  <c:v>Thomayerova nemocnice</c:v>
                </c:pt>
                <c:pt idx="28">
                  <c:v>Karvinská hornická nemocnice</c:v>
                </c:pt>
                <c:pt idx="29">
                  <c:v>Masarykova nemocnice v Ústí nad Labem</c:v>
                </c:pt>
                <c:pt idx="30">
                  <c:v>Nemocnice Chomutov</c:v>
                </c:pt>
                <c:pt idx="31">
                  <c:v>Uherskohradišťská nemocnice</c:v>
                </c:pt>
                <c:pt idx="32">
                  <c:v>Fakultní nemocnice Brno</c:v>
                </c:pt>
                <c:pt idx="33">
                  <c:v>Vítkovická nemocnice</c:v>
                </c:pt>
                <c:pt idx="34">
                  <c:v>Městská nemocnice Ostrava</c:v>
                </c:pt>
                <c:pt idx="35">
                  <c:v>Nemocnice Pardubického kraje</c:v>
                </c:pt>
                <c:pt idx="36">
                  <c:v>Nemocnice Jihlava</c:v>
                </c:pt>
                <c:pt idx="37">
                  <c:v>Klaudiánova nemocnice</c:v>
                </c:pt>
                <c:pt idx="38">
                  <c:v>Nemocnice České Budějovice</c:v>
                </c:pt>
                <c:pt idx="39">
                  <c:v>Nemocnice Třinec</c:v>
                </c:pt>
                <c:pt idx="40">
                  <c:v>Nemocnice Znojmo</c:v>
                </c:pt>
                <c:pt idx="41">
                  <c:v>Sdružené zdravotnické zařízení Krnov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48.48</c:v>
                </c:pt>
                <c:pt idx="1">
                  <c:v>57.14</c:v>
                </c:pt>
                <c:pt idx="2">
                  <c:v>70</c:v>
                </c:pt>
                <c:pt idx="3">
                  <c:v>70.73</c:v>
                </c:pt>
                <c:pt idx="4">
                  <c:v>72.83</c:v>
                </c:pt>
                <c:pt idx="5">
                  <c:v>75</c:v>
                </c:pt>
                <c:pt idx="6">
                  <c:v>78.87</c:v>
                </c:pt>
                <c:pt idx="7">
                  <c:v>80</c:v>
                </c:pt>
                <c:pt idx="8">
                  <c:v>80.650000000000006</c:v>
                </c:pt>
                <c:pt idx="9">
                  <c:v>81.180000000000007</c:v>
                </c:pt>
                <c:pt idx="10">
                  <c:v>81.819999999999993</c:v>
                </c:pt>
                <c:pt idx="11">
                  <c:v>82.5</c:v>
                </c:pt>
                <c:pt idx="12">
                  <c:v>82.86</c:v>
                </c:pt>
                <c:pt idx="13">
                  <c:v>83.85</c:v>
                </c:pt>
                <c:pt idx="14">
                  <c:v>84.78</c:v>
                </c:pt>
                <c:pt idx="15">
                  <c:v>85.06</c:v>
                </c:pt>
                <c:pt idx="16">
                  <c:v>85.85</c:v>
                </c:pt>
                <c:pt idx="17">
                  <c:v>86.79</c:v>
                </c:pt>
                <c:pt idx="18">
                  <c:v>86.93</c:v>
                </c:pt>
                <c:pt idx="19">
                  <c:v>87.3</c:v>
                </c:pt>
                <c:pt idx="20">
                  <c:v>87.8</c:v>
                </c:pt>
                <c:pt idx="21">
                  <c:v>88.61</c:v>
                </c:pt>
                <c:pt idx="22">
                  <c:v>88.64</c:v>
                </c:pt>
                <c:pt idx="23">
                  <c:v>89.04</c:v>
                </c:pt>
                <c:pt idx="24">
                  <c:v>89.32</c:v>
                </c:pt>
                <c:pt idx="25">
                  <c:v>89.36</c:v>
                </c:pt>
                <c:pt idx="26">
                  <c:v>89.74</c:v>
                </c:pt>
                <c:pt idx="27">
                  <c:v>89.86</c:v>
                </c:pt>
                <c:pt idx="28">
                  <c:v>90.12</c:v>
                </c:pt>
                <c:pt idx="29">
                  <c:v>91.57</c:v>
                </c:pt>
                <c:pt idx="30">
                  <c:v>91.78</c:v>
                </c:pt>
                <c:pt idx="31">
                  <c:v>93.33</c:v>
                </c:pt>
                <c:pt idx="32">
                  <c:v>94.38</c:v>
                </c:pt>
                <c:pt idx="33">
                  <c:v>94.44</c:v>
                </c:pt>
                <c:pt idx="34">
                  <c:v>94.74</c:v>
                </c:pt>
                <c:pt idx="35">
                  <c:v>96.05</c:v>
                </c:pt>
                <c:pt idx="36">
                  <c:v>98.15</c:v>
                </c:pt>
                <c:pt idx="37">
                  <c:v>98.46</c:v>
                </c:pt>
                <c:pt idx="38">
                  <c:v>98.65</c:v>
                </c:pt>
                <c:pt idx="39">
                  <c:v>98.7</c:v>
                </c:pt>
                <c:pt idx="40">
                  <c:v>100</c:v>
                </c:pt>
                <c:pt idx="4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A828-4065-9DC2-766ACE73A3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CTA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3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F88-44C5-8239-E2B7814251BE}"/>
              </c:ext>
            </c:extLst>
          </c:dPt>
          <c:cat>
            <c:strRef>
              <c:f>Sheet1!$A$2:$A$43</c:f>
              <c:strCache>
                <c:ptCount val="42"/>
                <c:pt idx="0">
                  <c:v>Všeobecná fakultní nemocnice v Praze </c:v>
                </c:pt>
                <c:pt idx="1">
                  <c:v>Nemocnice Vyškov</c:v>
                </c:pt>
                <c:pt idx="2">
                  <c:v>Karvinská hornická nemocnice</c:v>
                </c:pt>
                <c:pt idx="3">
                  <c:v>Nemocnice Blansko</c:v>
                </c:pt>
                <c:pt idx="4">
                  <c:v>Fakultní nemocnice Brno</c:v>
                </c:pt>
                <c:pt idx="5">
                  <c:v>Nemocnice Znojmo</c:v>
                </c:pt>
                <c:pt idx="6">
                  <c:v>Nemocnice Sokolov</c:v>
                </c:pt>
                <c:pt idx="7">
                  <c:v>Nemocnice Jihlava</c:v>
                </c:pt>
                <c:pt idx="8">
                  <c:v>Nemocnice Nové Město na Moravě</c:v>
                </c:pt>
                <c:pt idx="9">
                  <c:v>Krajská nemocnice T.Bati ve Zlíně</c:v>
                </c:pt>
                <c:pt idx="10">
                  <c:v>Oblastní nemocnice Příbram</c:v>
                </c:pt>
                <c:pt idx="11">
                  <c:v>Karlovarská krajská nemocnice</c:v>
                </c:pt>
                <c:pt idx="12">
                  <c:v>Uherskohradišťská nemocnice</c:v>
                </c:pt>
                <c:pt idx="13">
                  <c:v>Oblastní nemocnice Kolín</c:v>
                </c:pt>
                <c:pt idx="14">
                  <c:v>Oblastní nemocnice Náchod</c:v>
                </c:pt>
                <c:pt idx="15">
                  <c:v>Thomayerova nemocnice</c:v>
                </c:pt>
                <c:pt idx="16">
                  <c:v>Oblastní nemocnice Trutnov</c:v>
                </c:pt>
                <c:pt idx="17">
                  <c:v>Fakultní nemocnice Ostrava</c:v>
                </c:pt>
                <c:pt idx="18">
                  <c:v>Nemocnice Třinec</c:v>
                </c:pt>
                <c:pt idx="19">
                  <c:v>Nemocnice Pardubického kraje</c:v>
                </c:pt>
                <c:pt idx="20">
                  <c:v>Ústřední vojenská nemocnice v Praze</c:v>
                </c:pt>
                <c:pt idx="21">
                  <c:v>Nemocnice Rudolfa a Stefanie</c:v>
                </c:pt>
                <c:pt idx="22">
                  <c:v>Klaudiánova nemocnice</c:v>
                </c:pt>
                <c:pt idx="23">
                  <c:v>Czech Republic</c:v>
                </c:pt>
                <c:pt idx="24">
                  <c:v>Vítkovická nemocnice</c:v>
                </c:pt>
                <c:pt idx="25">
                  <c:v>Fakultní nemocnice Královské Vinohrady</c:v>
                </c:pt>
                <c:pt idx="26">
                  <c:v>Nemocnice Na Homolce</c:v>
                </c:pt>
                <c:pt idx="27">
                  <c:v>Krajská nemocnice Liberec</c:v>
                </c:pt>
                <c:pt idx="28">
                  <c:v>Fakultní nemocnice Olomouc</c:v>
                </c:pt>
                <c:pt idx="29">
                  <c:v>Sdružené zdravotnické zařízení Krnov</c:v>
                </c:pt>
                <c:pt idx="30">
                  <c:v>Fakultní nemocnice u sv. Anny v Brně</c:v>
                </c:pt>
                <c:pt idx="31">
                  <c:v>Nemocnice Litoměřice</c:v>
                </c:pt>
                <c:pt idx="32">
                  <c:v>Masarykova nemocnice v Ústí nad Labem</c:v>
                </c:pt>
                <c:pt idx="33">
                  <c:v>Fakultní nemocnice Motol</c:v>
                </c:pt>
                <c:pt idx="34">
                  <c:v>Městská nemocnice Ostrava</c:v>
                </c:pt>
                <c:pt idx="35">
                  <c:v>Fakultní nemocnice Hradec Králové</c:v>
                </c:pt>
                <c:pt idx="36">
                  <c:v>Nemocnice České Budějovice</c:v>
                </c:pt>
                <c:pt idx="37">
                  <c:v>Nemocnice Písek</c:v>
                </c:pt>
                <c:pt idx="38">
                  <c:v>Nemocnice Prostějov</c:v>
                </c:pt>
                <c:pt idx="39">
                  <c:v>Nemocnice Chomutov</c:v>
                </c:pt>
                <c:pt idx="40">
                  <c:v>Fakultní nemocnice Plzeň</c:v>
                </c:pt>
                <c:pt idx="41">
                  <c:v>Nemocnice Teplice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10</c:v>
                </c:pt>
                <c:pt idx="7">
                  <c:v>16.670000000000002</c:v>
                </c:pt>
                <c:pt idx="8">
                  <c:v>18.18</c:v>
                </c:pt>
                <c:pt idx="9">
                  <c:v>18.75</c:v>
                </c:pt>
                <c:pt idx="10">
                  <c:v>25</c:v>
                </c:pt>
                <c:pt idx="11">
                  <c:v>33.33</c:v>
                </c:pt>
                <c:pt idx="12">
                  <c:v>33.33</c:v>
                </c:pt>
                <c:pt idx="13">
                  <c:v>33.33</c:v>
                </c:pt>
                <c:pt idx="14">
                  <c:v>33.33</c:v>
                </c:pt>
                <c:pt idx="15">
                  <c:v>33.33</c:v>
                </c:pt>
                <c:pt idx="16">
                  <c:v>40</c:v>
                </c:pt>
                <c:pt idx="17">
                  <c:v>41.67</c:v>
                </c:pt>
                <c:pt idx="18">
                  <c:v>42.86</c:v>
                </c:pt>
                <c:pt idx="19">
                  <c:v>45.45</c:v>
                </c:pt>
                <c:pt idx="20">
                  <c:v>50</c:v>
                </c:pt>
                <c:pt idx="21">
                  <c:v>50</c:v>
                </c:pt>
                <c:pt idx="22">
                  <c:v>54.55</c:v>
                </c:pt>
                <c:pt idx="23">
                  <c:v>57.03</c:v>
                </c:pt>
                <c:pt idx="24">
                  <c:v>64.290000000000006</c:v>
                </c:pt>
                <c:pt idx="25">
                  <c:v>65</c:v>
                </c:pt>
                <c:pt idx="26">
                  <c:v>66.67</c:v>
                </c:pt>
                <c:pt idx="27">
                  <c:v>68.75</c:v>
                </c:pt>
                <c:pt idx="28">
                  <c:v>70</c:v>
                </c:pt>
                <c:pt idx="29">
                  <c:v>75</c:v>
                </c:pt>
                <c:pt idx="30">
                  <c:v>85.72</c:v>
                </c:pt>
                <c:pt idx="31">
                  <c:v>87.5</c:v>
                </c:pt>
                <c:pt idx="32">
                  <c:v>90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BF88-44C5-8239-E2B7814251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MRA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3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BF88-44C5-8239-E2B7814251BE}"/>
              </c:ext>
            </c:extLst>
          </c:dPt>
          <c:cat>
            <c:strRef>
              <c:f>Sheet1!$A$2:$A$43</c:f>
              <c:strCache>
                <c:ptCount val="42"/>
                <c:pt idx="0">
                  <c:v>Všeobecná fakultní nemocnice v Praze </c:v>
                </c:pt>
                <c:pt idx="1">
                  <c:v>Nemocnice Vyškov</c:v>
                </c:pt>
                <c:pt idx="2">
                  <c:v>Karvinská hornická nemocnice</c:v>
                </c:pt>
                <c:pt idx="3">
                  <c:v>Nemocnice Blansko</c:v>
                </c:pt>
                <c:pt idx="4">
                  <c:v>Fakultní nemocnice Brno</c:v>
                </c:pt>
                <c:pt idx="5">
                  <c:v>Nemocnice Znojmo</c:v>
                </c:pt>
                <c:pt idx="6">
                  <c:v>Nemocnice Sokolov</c:v>
                </c:pt>
                <c:pt idx="7">
                  <c:v>Nemocnice Jihlava</c:v>
                </c:pt>
                <c:pt idx="8">
                  <c:v>Nemocnice Nové Město na Moravě</c:v>
                </c:pt>
                <c:pt idx="9">
                  <c:v>Krajská nemocnice T.Bati ve Zlíně</c:v>
                </c:pt>
                <c:pt idx="10">
                  <c:v>Oblastní nemocnice Příbram</c:v>
                </c:pt>
                <c:pt idx="11">
                  <c:v>Karlovarská krajská nemocnice</c:v>
                </c:pt>
                <c:pt idx="12">
                  <c:v>Uherskohradišťská nemocnice</c:v>
                </c:pt>
                <c:pt idx="13">
                  <c:v>Oblastní nemocnice Kolín</c:v>
                </c:pt>
                <c:pt idx="14">
                  <c:v>Oblastní nemocnice Náchod</c:v>
                </c:pt>
                <c:pt idx="15">
                  <c:v>Thomayerova nemocnice</c:v>
                </c:pt>
                <c:pt idx="16">
                  <c:v>Oblastní nemocnice Trutnov</c:v>
                </c:pt>
                <c:pt idx="17">
                  <c:v>Fakultní nemocnice Ostrava</c:v>
                </c:pt>
                <c:pt idx="18">
                  <c:v>Nemocnice Třinec</c:v>
                </c:pt>
                <c:pt idx="19">
                  <c:v>Nemocnice Pardubického kraje</c:v>
                </c:pt>
                <c:pt idx="20">
                  <c:v>Ústřední vojenská nemocnice v Praze</c:v>
                </c:pt>
                <c:pt idx="21">
                  <c:v>Nemocnice Rudolfa a Stefanie</c:v>
                </c:pt>
                <c:pt idx="22">
                  <c:v>Klaudiánova nemocnice</c:v>
                </c:pt>
                <c:pt idx="23">
                  <c:v>Czech Republic</c:v>
                </c:pt>
                <c:pt idx="24">
                  <c:v>Vítkovická nemocnice</c:v>
                </c:pt>
                <c:pt idx="25">
                  <c:v>Fakultní nemocnice Královské Vinohrady</c:v>
                </c:pt>
                <c:pt idx="26">
                  <c:v>Nemocnice Na Homolce</c:v>
                </c:pt>
                <c:pt idx="27">
                  <c:v>Krajská nemocnice Liberec</c:v>
                </c:pt>
                <c:pt idx="28">
                  <c:v>Fakultní nemocnice Olomouc</c:v>
                </c:pt>
                <c:pt idx="29">
                  <c:v>Sdružené zdravotnické zařízení Krnov</c:v>
                </c:pt>
                <c:pt idx="30">
                  <c:v>Fakultní nemocnice u sv. Anny v Brně</c:v>
                </c:pt>
                <c:pt idx="31">
                  <c:v>Nemocnice Litoměřice</c:v>
                </c:pt>
                <c:pt idx="32">
                  <c:v>Masarykova nemocnice v Ústí nad Labem</c:v>
                </c:pt>
                <c:pt idx="33">
                  <c:v>Fakultní nemocnice Motol</c:v>
                </c:pt>
                <c:pt idx="34">
                  <c:v>Městská nemocnice Ostrava</c:v>
                </c:pt>
                <c:pt idx="35">
                  <c:v>Fakultní nemocnice Hradec Králové</c:v>
                </c:pt>
                <c:pt idx="36">
                  <c:v>Nemocnice České Budějovice</c:v>
                </c:pt>
                <c:pt idx="37">
                  <c:v>Nemocnice Písek</c:v>
                </c:pt>
                <c:pt idx="38">
                  <c:v>Nemocnice Prostějov</c:v>
                </c:pt>
                <c:pt idx="39">
                  <c:v>Nemocnice Chomutov</c:v>
                </c:pt>
                <c:pt idx="40">
                  <c:v>Fakultní nemocnice Plzeň</c:v>
                </c:pt>
                <c:pt idx="41">
                  <c:v>Nemocnice Teplice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25</c:v>
                </c:pt>
                <c:pt idx="6">
                  <c:v>0</c:v>
                </c:pt>
                <c:pt idx="7">
                  <c:v>0</c:v>
                </c:pt>
                <c:pt idx="8">
                  <c:v>27.27</c:v>
                </c:pt>
                <c:pt idx="9">
                  <c:v>6.25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13.34</c:v>
                </c:pt>
                <c:pt idx="14">
                  <c:v>33.33</c:v>
                </c:pt>
                <c:pt idx="15">
                  <c:v>44.44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50</c:v>
                </c:pt>
                <c:pt idx="22">
                  <c:v>18.18</c:v>
                </c:pt>
                <c:pt idx="23">
                  <c:v>6.76</c:v>
                </c:pt>
                <c:pt idx="24">
                  <c:v>0</c:v>
                </c:pt>
                <c:pt idx="25">
                  <c:v>0</c:v>
                </c:pt>
                <c:pt idx="26">
                  <c:v>20.83</c:v>
                </c:pt>
                <c:pt idx="27">
                  <c:v>0</c:v>
                </c:pt>
                <c:pt idx="28">
                  <c:v>10</c:v>
                </c:pt>
                <c:pt idx="29">
                  <c:v>25</c:v>
                </c:pt>
                <c:pt idx="30">
                  <c:v>7.14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BF88-44C5-8239-E2B7814251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DSA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23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F88-44C5-8239-E2B7814251BE}"/>
              </c:ext>
            </c:extLst>
          </c:dPt>
          <c:cat>
            <c:strRef>
              <c:f>Sheet1!$A$2:$A$43</c:f>
              <c:strCache>
                <c:ptCount val="42"/>
                <c:pt idx="0">
                  <c:v>Všeobecná fakultní nemocnice v Praze </c:v>
                </c:pt>
                <c:pt idx="1">
                  <c:v>Nemocnice Vyškov</c:v>
                </c:pt>
                <c:pt idx="2">
                  <c:v>Karvinská hornická nemocnice</c:v>
                </c:pt>
                <c:pt idx="3">
                  <c:v>Nemocnice Blansko</c:v>
                </c:pt>
                <c:pt idx="4">
                  <c:v>Fakultní nemocnice Brno</c:v>
                </c:pt>
                <c:pt idx="5">
                  <c:v>Nemocnice Znojmo</c:v>
                </c:pt>
                <c:pt idx="6">
                  <c:v>Nemocnice Sokolov</c:v>
                </c:pt>
                <c:pt idx="7">
                  <c:v>Nemocnice Jihlava</c:v>
                </c:pt>
                <c:pt idx="8">
                  <c:v>Nemocnice Nové Město na Moravě</c:v>
                </c:pt>
                <c:pt idx="9">
                  <c:v>Krajská nemocnice T.Bati ve Zlíně</c:v>
                </c:pt>
                <c:pt idx="10">
                  <c:v>Oblastní nemocnice Příbram</c:v>
                </c:pt>
                <c:pt idx="11">
                  <c:v>Karlovarská krajská nemocnice</c:v>
                </c:pt>
                <c:pt idx="12">
                  <c:v>Uherskohradišťská nemocnice</c:v>
                </c:pt>
                <c:pt idx="13">
                  <c:v>Oblastní nemocnice Kolín</c:v>
                </c:pt>
                <c:pt idx="14">
                  <c:v>Oblastní nemocnice Náchod</c:v>
                </c:pt>
                <c:pt idx="15">
                  <c:v>Thomayerova nemocnice</c:v>
                </c:pt>
                <c:pt idx="16">
                  <c:v>Oblastní nemocnice Trutnov</c:v>
                </c:pt>
                <c:pt idx="17">
                  <c:v>Fakultní nemocnice Ostrava</c:v>
                </c:pt>
                <c:pt idx="18">
                  <c:v>Nemocnice Třinec</c:v>
                </c:pt>
                <c:pt idx="19">
                  <c:v>Nemocnice Pardubického kraje</c:v>
                </c:pt>
                <c:pt idx="20">
                  <c:v>Ústřední vojenská nemocnice v Praze</c:v>
                </c:pt>
                <c:pt idx="21">
                  <c:v>Nemocnice Rudolfa a Stefanie</c:v>
                </c:pt>
                <c:pt idx="22">
                  <c:v>Klaudiánova nemocnice</c:v>
                </c:pt>
                <c:pt idx="23">
                  <c:v>Czech Republic</c:v>
                </c:pt>
                <c:pt idx="24">
                  <c:v>Vítkovická nemocnice</c:v>
                </c:pt>
                <c:pt idx="25">
                  <c:v>Fakultní nemocnice Královské Vinohrady</c:v>
                </c:pt>
                <c:pt idx="26">
                  <c:v>Nemocnice Na Homolce</c:v>
                </c:pt>
                <c:pt idx="27">
                  <c:v>Krajská nemocnice Liberec</c:v>
                </c:pt>
                <c:pt idx="28">
                  <c:v>Fakultní nemocnice Olomouc</c:v>
                </c:pt>
                <c:pt idx="29">
                  <c:v>Sdružené zdravotnické zařízení Krnov</c:v>
                </c:pt>
                <c:pt idx="30">
                  <c:v>Fakultní nemocnice u sv. Anny v Brně</c:v>
                </c:pt>
                <c:pt idx="31">
                  <c:v>Nemocnice Litoměřice</c:v>
                </c:pt>
                <c:pt idx="32">
                  <c:v>Masarykova nemocnice v Ústí nad Labem</c:v>
                </c:pt>
                <c:pt idx="33">
                  <c:v>Fakultní nemocnice Motol</c:v>
                </c:pt>
                <c:pt idx="34">
                  <c:v>Městská nemocnice Ostrava</c:v>
                </c:pt>
                <c:pt idx="35">
                  <c:v>Fakultní nemocnice Hradec Králové</c:v>
                </c:pt>
                <c:pt idx="36">
                  <c:v>Nemocnice České Budějovice</c:v>
                </c:pt>
                <c:pt idx="37">
                  <c:v>Nemocnice Písek</c:v>
                </c:pt>
                <c:pt idx="38">
                  <c:v>Nemocnice Prostějov</c:v>
                </c:pt>
                <c:pt idx="39">
                  <c:v>Nemocnice Chomutov</c:v>
                </c:pt>
                <c:pt idx="40">
                  <c:v>Fakultní nemocnice Plzeň</c:v>
                </c:pt>
                <c:pt idx="41">
                  <c:v>Nemocnice Teplice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9.09</c:v>
                </c:pt>
                <c:pt idx="9">
                  <c:v>6.25</c:v>
                </c:pt>
                <c:pt idx="10">
                  <c:v>25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11.11</c:v>
                </c:pt>
                <c:pt idx="16">
                  <c:v>0</c:v>
                </c:pt>
                <c:pt idx="17">
                  <c:v>25</c:v>
                </c:pt>
                <c:pt idx="18">
                  <c:v>0</c:v>
                </c:pt>
                <c:pt idx="19">
                  <c:v>9.09</c:v>
                </c:pt>
                <c:pt idx="20">
                  <c:v>0</c:v>
                </c:pt>
                <c:pt idx="21">
                  <c:v>0</c:v>
                </c:pt>
                <c:pt idx="22">
                  <c:v>9.09</c:v>
                </c:pt>
                <c:pt idx="23">
                  <c:v>6.22</c:v>
                </c:pt>
                <c:pt idx="24">
                  <c:v>0</c:v>
                </c:pt>
                <c:pt idx="25">
                  <c:v>5</c:v>
                </c:pt>
                <c:pt idx="26">
                  <c:v>12.5</c:v>
                </c:pt>
                <c:pt idx="27">
                  <c:v>31.25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BF88-44C5-8239-E2B781425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IV tPA – IC / KCC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3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326-4F02-BF5D-0DEE42C80320}"/>
              </c:ext>
            </c:extLst>
          </c:dPt>
          <c:cat>
            <c:strRef>
              <c:f>Sheet1!$A$2:$A$43</c:f>
              <c:strCache>
                <c:ptCount val="42"/>
                <c:pt idx="0">
                  <c:v>Karvinská hornická nemocnice</c:v>
                </c:pt>
                <c:pt idx="1">
                  <c:v>Nemocnice Třinec</c:v>
                </c:pt>
                <c:pt idx="2">
                  <c:v>Nemocnice Nové Město na Moravě</c:v>
                </c:pt>
                <c:pt idx="3">
                  <c:v>Thomayerova nemocnice</c:v>
                </c:pt>
                <c:pt idx="4">
                  <c:v>Oblastní nemocnice Trutnov</c:v>
                </c:pt>
                <c:pt idx="5">
                  <c:v>Nemocnice Rudolfa a Stefanie</c:v>
                </c:pt>
                <c:pt idx="6">
                  <c:v>Oblastní nemocnice Náchod</c:v>
                </c:pt>
                <c:pt idx="7">
                  <c:v>Nemocnice Vyškov</c:v>
                </c:pt>
                <c:pt idx="8">
                  <c:v>Nemocnice Pardubického kraje</c:v>
                </c:pt>
                <c:pt idx="9">
                  <c:v>Nemocnice Písek</c:v>
                </c:pt>
                <c:pt idx="10">
                  <c:v>Klaudiánova nemocnice</c:v>
                </c:pt>
                <c:pt idx="11">
                  <c:v>Oblastní nemocnice Příbram</c:v>
                </c:pt>
                <c:pt idx="12">
                  <c:v>Nemocnice Chomutov</c:v>
                </c:pt>
                <c:pt idx="13">
                  <c:v>Nemocnice Znojmo</c:v>
                </c:pt>
                <c:pt idx="14">
                  <c:v>Vítkovická nemocnice</c:v>
                </c:pt>
                <c:pt idx="15">
                  <c:v>Sdružené zdravotnické zařízení Krnov</c:v>
                </c:pt>
                <c:pt idx="16">
                  <c:v>Fakultní nemocnice Hradec Králové</c:v>
                </c:pt>
                <c:pt idx="17">
                  <c:v>Krajská nemocnice T.Bati ve Zlíně</c:v>
                </c:pt>
                <c:pt idx="18">
                  <c:v>Nemocnice Sokolov</c:v>
                </c:pt>
                <c:pt idx="19">
                  <c:v>Městská nemocnice Ostrava</c:v>
                </c:pt>
                <c:pt idx="20">
                  <c:v>Nemocnice Jihlava</c:v>
                </c:pt>
                <c:pt idx="21">
                  <c:v>Nemocnice Prostějov</c:v>
                </c:pt>
                <c:pt idx="22">
                  <c:v>Uherskohradišťská nemocnice</c:v>
                </c:pt>
                <c:pt idx="23">
                  <c:v>Czech Republic</c:v>
                </c:pt>
                <c:pt idx="24">
                  <c:v>Nemocnice Litoměřice</c:v>
                </c:pt>
                <c:pt idx="25">
                  <c:v>Nemocnice České Budějovice</c:v>
                </c:pt>
                <c:pt idx="26">
                  <c:v>Fakultní nemocnice u sv. Anny v Brně</c:v>
                </c:pt>
                <c:pt idx="27">
                  <c:v>Nemocnice Blansko</c:v>
                </c:pt>
                <c:pt idx="28">
                  <c:v>Oblastní nemocnice Kolín</c:v>
                </c:pt>
                <c:pt idx="29">
                  <c:v>Nemocnice Teplice</c:v>
                </c:pt>
                <c:pt idx="30">
                  <c:v>Fakultní nemocnice Královské Vinohrady</c:v>
                </c:pt>
                <c:pt idx="31">
                  <c:v>Karlovarská krajská nemocnice</c:v>
                </c:pt>
                <c:pt idx="32">
                  <c:v>Fakultní nemocnice Ostrava</c:v>
                </c:pt>
                <c:pt idx="33">
                  <c:v>Fakultní nemocnice Brno</c:v>
                </c:pt>
                <c:pt idx="34">
                  <c:v>Masarykova nemocnice v Ústí nad Labem</c:v>
                </c:pt>
                <c:pt idx="35">
                  <c:v>Fakultní nemocnice Motol</c:v>
                </c:pt>
                <c:pt idx="36">
                  <c:v>Všeobecná fakultní nemocnice v Praze </c:v>
                </c:pt>
                <c:pt idx="37">
                  <c:v>Fakultní nemocnice Olomouc</c:v>
                </c:pt>
                <c:pt idx="38">
                  <c:v>Nemocnice Na Homolce</c:v>
                </c:pt>
                <c:pt idx="39">
                  <c:v>Krajská nemocnice Liberec</c:v>
                </c:pt>
                <c:pt idx="40">
                  <c:v>Fakultní nemocnice Plzeň</c:v>
                </c:pt>
                <c:pt idx="41">
                  <c:v>Ústřední vojenská nemocnice v Praze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10.96</c:v>
                </c:pt>
                <c:pt idx="1">
                  <c:v>12.07</c:v>
                </c:pt>
                <c:pt idx="2">
                  <c:v>6.67</c:v>
                </c:pt>
                <c:pt idx="3">
                  <c:v>13.73</c:v>
                </c:pt>
                <c:pt idx="4">
                  <c:v>16.22</c:v>
                </c:pt>
                <c:pt idx="5">
                  <c:v>13.04</c:v>
                </c:pt>
                <c:pt idx="6">
                  <c:v>10</c:v>
                </c:pt>
                <c:pt idx="7">
                  <c:v>25.64</c:v>
                </c:pt>
                <c:pt idx="8">
                  <c:v>17.809999999999999</c:v>
                </c:pt>
                <c:pt idx="9">
                  <c:v>27.45</c:v>
                </c:pt>
                <c:pt idx="10">
                  <c:v>18.600000000000001</c:v>
                </c:pt>
                <c:pt idx="11">
                  <c:v>25</c:v>
                </c:pt>
                <c:pt idx="12">
                  <c:v>25</c:v>
                </c:pt>
                <c:pt idx="13">
                  <c:v>31.43</c:v>
                </c:pt>
                <c:pt idx="14">
                  <c:v>26.56</c:v>
                </c:pt>
                <c:pt idx="15">
                  <c:v>34.04</c:v>
                </c:pt>
                <c:pt idx="16">
                  <c:v>4.3</c:v>
                </c:pt>
                <c:pt idx="17">
                  <c:v>34.119999999999997</c:v>
                </c:pt>
                <c:pt idx="18">
                  <c:v>33.33</c:v>
                </c:pt>
                <c:pt idx="19">
                  <c:v>33.33</c:v>
                </c:pt>
                <c:pt idx="20">
                  <c:v>29.41</c:v>
                </c:pt>
                <c:pt idx="21">
                  <c:v>32.14</c:v>
                </c:pt>
                <c:pt idx="22">
                  <c:v>28.3</c:v>
                </c:pt>
                <c:pt idx="23">
                  <c:v>27.14</c:v>
                </c:pt>
                <c:pt idx="24">
                  <c:v>30.77</c:v>
                </c:pt>
                <c:pt idx="25">
                  <c:v>24.35</c:v>
                </c:pt>
                <c:pt idx="26">
                  <c:v>22.77</c:v>
                </c:pt>
                <c:pt idx="27">
                  <c:v>36.11</c:v>
                </c:pt>
                <c:pt idx="28">
                  <c:v>33.33</c:v>
                </c:pt>
                <c:pt idx="29">
                  <c:v>32.65</c:v>
                </c:pt>
                <c:pt idx="30">
                  <c:v>23.68</c:v>
                </c:pt>
                <c:pt idx="31">
                  <c:v>44.83</c:v>
                </c:pt>
                <c:pt idx="32">
                  <c:v>22.37</c:v>
                </c:pt>
                <c:pt idx="33">
                  <c:v>32.39</c:v>
                </c:pt>
                <c:pt idx="34">
                  <c:v>18.82</c:v>
                </c:pt>
                <c:pt idx="35">
                  <c:v>40</c:v>
                </c:pt>
                <c:pt idx="36">
                  <c:v>43.75</c:v>
                </c:pt>
                <c:pt idx="37">
                  <c:v>32.54</c:v>
                </c:pt>
                <c:pt idx="38">
                  <c:v>20.309999999999999</c:v>
                </c:pt>
                <c:pt idx="39">
                  <c:v>48.86</c:v>
                </c:pt>
                <c:pt idx="40">
                  <c:v>51.95</c:v>
                </c:pt>
                <c:pt idx="41">
                  <c:v>36.76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F326-4F02-BF5D-0DEE42C803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IV tPA + endovaskulární výkon – KCC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3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F326-4F02-BF5D-0DEE42C80320}"/>
              </c:ext>
            </c:extLst>
          </c:dPt>
          <c:cat>
            <c:strRef>
              <c:f>Sheet1!$A$2:$A$43</c:f>
              <c:strCache>
                <c:ptCount val="42"/>
                <c:pt idx="0">
                  <c:v>Karvinská hornická nemocnice</c:v>
                </c:pt>
                <c:pt idx="1">
                  <c:v>Nemocnice Třinec</c:v>
                </c:pt>
                <c:pt idx="2">
                  <c:v>Nemocnice Nové Město na Moravě</c:v>
                </c:pt>
                <c:pt idx="3">
                  <c:v>Thomayerova nemocnice</c:v>
                </c:pt>
                <c:pt idx="4">
                  <c:v>Oblastní nemocnice Trutnov</c:v>
                </c:pt>
                <c:pt idx="5">
                  <c:v>Nemocnice Rudolfa a Stefanie</c:v>
                </c:pt>
                <c:pt idx="6">
                  <c:v>Oblastní nemocnice Náchod</c:v>
                </c:pt>
                <c:pt idx="7">
                  <c:v>Nemocnice Vyškov</c:v>
                </c:pt>
                <c:pt idx="8">
                  <c:v>Nemocnice Pardubického kraje</c:v>
                </c:pt>
                <c:pt idx="9">
                  <c:v>Nemocnice Písek</c:v>
                </c:pt>
                <c:pt idx="10">
                  <c:v>Klaudiánova nemocnice</c:v>
                </c:pt>
                <c:pt idx="11">
                  <c:v>Oblastní nemocnice Příbram</c:v>
                </c:pt>
                <c:pt idx="12">
                  <c:v>Nemocnice Chomutov</c:v>
                </c:pt>
                <c:pt idx="13">
                  <c:v>Nemocnice Znojmo</c:v>
                </c:pt>
                <c:pt idx="14">
                  <c:v>Vítkovická nemocnice</c:v>
                </c:pt>
                <c:pt idx="15">
                  <c:v>Sdružené zdravotnické zařízení Krnov</c:v>
                </c:pt>
                <c:pt idx="16">
                  <c:v>Fakultní nemocnice Hradec Králové</c:v>
                </c:pt>
                <c:pt idx="17">
                  <c:v>Krajská nemocnice T.Bati ve Zlíně</c:v>
                </c:pt>
                <c:pt idx="18">
                  <c:v>Nemocnice Sokolov</c:v>
                </c:pt>
                <c:pt idx="19">
                  <c:v>Městská nemocnice Ostrava</c:v>
                </c:pt>
                <c:pt idx="20">
                  <c:v>Nemocnice Jihlava</c:v>
                </c:pt>
                <c:pt idx="21">
                  <c:v>Nemocnice Prostějov</c:v>
                </c:pt>
                <c:pt idx="22">
                  <c:v>Uherskohradišťská nemocnice</c:v>
                </c:pt>
                <c:pt idx="23">
                  <c:v>Czech Republic</c:v>
                </c:pt>
                <c:pt idx="24">
                  <c:v>Nemocnice Litoměřice</c:v>
                </c:pt>
                <c:pt idx="25">
                  <c:v>Nemocnice České Budějovice</c:v>
                </c:pt>
                <c:pt idx="26">
                  <c:v>Fakultní nemocnice u sv. Anny v Brně</c:v>
                </c:pt>
                <c:pt idx="27">
                  <c:v>Nemocnice Blansko</c:v>
                </c:pt>
                <c:pt idx="28">
                  <c:v>Oblastní nemocnice Kolín</c:v>
                </c:pt>
                <c:pt idx="29">
                  <c:v>Nemocnice Teplice</c:v>
                </c:pt>
                <c:pt idx="30">
                  <c:v>Fakultní nemocnice Královské Vinohrady</c:v>
                </c:pt>
                <c:pt idx="31">
                  <c:v>Karlovarská krajská nemocnice</c:v>
                </c:pt>
                <c:pt idx="32">
                  <c:v>Fakultní nemocnice Ostrava</c:v>
                </c:pt>
                <c:pt idx="33">
                  <c:v>Fakultní nemocnice Brno</c:v>
                </c:pt>
                <c:pt idx="34">
                  <c:v>Masarykova nemocnice v Ústí nad Labem</c:v>
                </c:pt>
                <c:pt idx="35">
                  <c:v>Fakultní nemocnice Motol</c:v>
                </c:pt>
                <c:pt idx="36">
                  <c:v>Všeobecná fakultní nemocnice v Praze </c:v>
                </c:pt>
                <c:pt idx="37">
                  <c:v>Fakultní nemocnice Olomouc</c:v>
                </c:pt>
                <c:pt idx="38">
                  <c:v>Nemocnice Na Homolce</c:v>
                </c:pt>
                <c:pt idx="39">
                  <c:v>Krajská nemocnice Liberec</c:v>
                </c:pt>
                <c:pt idx="40">
                  <c:v>Fakultní nemocnice Plzeň</c:v>
                </c:pt>
                <c:pt idx="41">
                  <c:v>Ústřední vojenská nemocnice v Praze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3.12</c:v>
                </c:pt>
                <c:pt idx="15">
                  <c:v>0</c:v>
                </c:pt>
                <c:pt idx="16">
                  <c:v>5.38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5.79</c:v>
                </c:pt>
                <c:pt idx="24">
                  <c:v>0</c:v>
                </c:pt>
                <c:pt idx="25">
                  <c:v>15.65</c:v>
                </c:pt>
                <c:pt idx="26">
                  <c:v>5.94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13.16</c:v>
                </c:pt>
                <c:pt idx="31">
                  <c:v>0</c:v>
                </c:pt>
                <c:pt idx="32">
                  <c:v>9.2100000000000009</c:v>
                </c:pt>
                <c:pt idx="33">
                  <c:v>14.08</c:v>
                </c:pt>
                <c:pt idx="34">
                  <c:v>11.76</c:v>
                </c:pt>
                <c:pt idx="35">
                  <c:v>11.76</c:v>
                </c:pt>
                <c:pt idx="36">
                  <c:v>12.5</c:v>
                </c:pt>
                <c:pt idx="37">
                  <c:v>17.46</c:v>
                </c:pt>
                <c:pt idx="38">
                  <c:v>14.06</c:v>
                </c:pt>
                <c:pt idx="39">
                  <c:v>15.91</c:v>
                </c:pt>
                <c:pt idx="40">
                  <c:v>12.99</c:v>
                </c:pt>
                <c:pt idx="41">
                  <c:v>7.35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F326-4F02-BF5D-0DEE42C803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pouze endovaskulární výkon – KCC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23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F326-4F02-BF5D-0DEE42C80320}"/>
              </c:ext>
            </c:extLst>
          </c:dPt>
          <c:cat>
            <c:strRef>
              <c:f>Sheet1!$A$2:$A$43</c:f>
              <c:strCache>
                <c:ptCount val="42"/>
                <c:pt idx="0">
                  <c:v>Karvinská hornická nemocnice</c:v>
                </c:pt>
                <c:pt idx="1">
                  <c:v>Nemocnice Třinec</c:v>
                </c:pt>
                <c:pt idx="2">
                  <c:v>Nemocnice Nové Město na Moravě</c:v>
                </c:pt>
                <c:pt idx="3">
                  <c:v>Thomayerova nemocnice</c:v>
                </c:pt>
                <c:pt idx="4">
                  <c:v>Oblastní nemocnice Trutnov</c:v>
                </c:pt>
                <c:pt idx="5">
                  <c:v>Nemocnice Rudolfa a Stefanie</c:v>
                </c:pt>
                <c:pt idx="6">
                  <c:v>Oblastní nemocnice Náchod</c:v>
                </c:pt>
                <c:pt idx="7">
                  <c:v>Nemocnice Vyškov</c:v>
                </c:pt>
                <c:pt idx="8">
                  <c:v>Nemocnice Pardubického kraje</c:v>
                </c:pt>
                <c:pt idx="9">
                  <c:v>Nemocnice Písek</c:v>
                </c:pt>
                <c:pt idx="10">
                  <c:v>Klaudiánova nemocnice</c:v>
                </c:pt>
                <c:pt idx="11">
                  <c:v>Oblastní nemocnice Příbram</c:v>
                </c:pt>
                <c:pt idx="12">
                  <c:v>Nemocnice Chomutov</c:v>
                </c:pt>
                <c:pt idx="13">
                  <c:v>Nemocnice Znojmo</c:v>
                </c:pt>
                <c:pt idx="14">
                  <c:v>Vítkovická nemocnice</c:v>
                </c:pt>
                <c:pt idx="15">
                  <c:v>Sdružené zdravotnické zařízení Krnov</c:v>
                </c:pt>
                <c:pt idx="16">
                  <c:v>Fakultní nemocnice Hradec Králové</c:v>
                </c:pt>
                <c:pt idx="17">
                  <c:v>Krajská nemocnice T.Bati ve Zlíně</c:v>
                </c:pt>
                <c:pt idx="18">
                  <c:v>Nemocnice Sokolov</c:v>
                </c:pt>
                <c:pt idx="19">
                  <c:v>Městská nemocnice Ostrava</c:v>
                </c:pt>
                <c:pt idx="20">
                  <c:v>Nemocnice Jihlava</c:v>
                </c:pt>
                <c:pt idx="21">
                  <c:v>Nemocnice Prostějov</c:v>
                </c:pt>
                <c:pt idx="22">
                  <c:v>Uherskohradišťská nemocnice</c:v>
                </c:pt>
                <c:pt idx="23">
                  <c:v>Czech Republic</c:v>
                </c:pt>
                <c:pt idx="24">
                  <c:v>Nemocnice Litoměřice</c:v>
                </c:pt>
                <c:pt idx="25">
                  <c:v>Nemocnice České Budějovice</c:v>
                </c:pt>
                <c:pt idx="26">
                  <c:v>Fakultní nemocnice u sv. Anny v Brně</c:v>
                </c:pt>
                <c:pt idx="27">
                  <c:v>Nemocnice Blansko</c:v>
                </c:pt>
                <c:pt idx="28">
                  <c:v>Oblastní nemocnice Kolín</c:v>
                </c:pt>
                <c:pt idx="29">
                  <c:v>Nemocnice Teplice</c:v>
                </c:pt>
                <c:pt idx="30">
                  <c:v>Fakultní nemocnice Královské Vinohrady</c:v>
                </c:pt>
                <c:pt idx="31">
                  <c:v>Karlovarská krajská nemocnice</c:v>
                </c:pt>
                <c:pt idx="32">
                  <c:v>Fakultní nemocnice Ostrava</c:v>
                </c:pt>
                <c:pt idx="33">
                  <c:v>Fakultní nemocnice Brno</c:v>
                </c:pt>
                <c:pt idx="34">
                  <c:v>Masarykova nemocnice v Ústí nad Labem</c:v>
                </c:pt>
                <c:pt idx="35">
                  <c:v>Fakultní nemocnice Motol</c:v>
                </c:pt>
                <c:pt idx="36">
                  <c:v>Všeobecná fakultní nemocnice v Praze </c:v>
                </c:pt>
                <c:pt idx="37">
                  <c:v>Fakultní nemocnice Olomouc</c:v>
                </c:pt>
                <c:pt idx="38">
                  <c:v>Nemocnice Na Homolce</c:v>
                </c:pt>
                <c:pt idx="39">
                  <c:v>Krajská nemocnice Liberec</c:v>
                </c:pt>
                <c:pt idx="40">
                  <c:v>Fakultní nemocnice Plzeň</c:v>
                </c:pt>
                <c:pt idx="41">
                  <c:v>Ústřední vojenská nemocnice v Praze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9.68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3.26</c:v>
                </c:pt>
                <c:pt idx="24">
                  <c:v>0</c:v>
                </c:pt>
                <c:pt idx="25">
                  <c:v>3.48</c:v>
                </c:pt>
                <c:pt idx="26">
                  <c:v>1.98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7.89</c:v>
                </c:pt>
                <c:pt idx="31">
                  <c:v>0</c:v>
                </c:pt>
                <c:pt idx="32">
                  <c:v>17.11</c:v>
                </c:pt>
                <c:pt idx="33">
                  <c:v>8.4499999999999993</c:v>
                </c:pt>
                <c:pt idx="34">
                  <c:v>2.35</c:v>
                </c:pt>
                <c:pt idx="35">
                  <c:v>8.24</c:v>
                </c:pt>
                <c:pt idx="36">
                  <c:v>6.25</c:v>
                </c:pt>
                <c:pt idx="37">
                  <c:v>6.35</c:v>
                </c:pt>
                <c:pt idx="38">
                  <c:v>9.3800000000000008</c:v>
                </c:pt>
                <c:pt idx="39">
                  <c:v>4.55</c:v>
                </c:pt>
                <c:pt idx="40">
                  <c:v>5.19</c:v>
                </c:pt>
                <c:pt idx="41">
                  <c:v>10.29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F326-4F02-BF5D-0DEE42C8032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IV tPA + odeslán do jiného centra k endovaskulárnímu výkonu – IC</c:v>
                </c:pt>
              </c:strCache>
            </c:strRef>
          </c:tx>
          <c:spPr>
            <a:solidFill>
              <a:srgbClr val="FFC000">
                <a:alpha val="70196"/>
              </a:srgbClr>
            </a:solidFill>
            <a:ln>
              <a:solidFill>
                <a:srgbClr val="FFC000">
                  <a:alpha val="30196"/>
                </a:srgbClr>
              </a:solidFill>
            </a:ln>
          </c:spPr>
          <c:invertIfNegative val="1"/>
          <c:dPt>
            <c:idx val="23"/>
            <c:invertIfNegative val="1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F326-4F02-BF5D-0DEE42C80320}"/>
              </c:ext>
            </c:extLst>
          </c:dPt>
          <c:cat>
            <c:strRef>
              <c:f>Sheet1!$A$2:$A$43</c:f>
              <c:strCache>
                <c:ptCount val="42"/>
                <c:pt idx="0">
                  <c:v>Karvinská hornická nemocnice</c:v>
                </c:pt>
                <c:pt idx="1">
                  <c:v>Nemocnice Třinec</c:v>
                </c:pt>
                <c:pt idx="2">
                  <c:v>Nemocnice Nové Město na Moravě</c:v>
                </c:pt>
                <c:pt idx="3">
                  <c:v>Thomayerova nemocnice</c:v>
                </c:pt>
                <c:pt idx="4">
                  <c:v>Oblastní nemocnice Trutnov</c:v>
                </c:pt>
                <c:pt idx="5">
                  <c:v>Nemocnice Rudolfa a Stefanie</c:v>
                </c:pt>
                <c:pt idx="6">
                  <c:v>Oblastní nemocnice Náchod</c:v>
                </c:pt>
                <c:pt idx="7">
                  <c:v>Nemocnice Vyškov</c:v>
                </c:pt>
                <c:pt idx="8">
                  <c:v>Nemocnice Pardubického kraje</c:v>
                </c:pt>
                <c:pt idx="9">
                  <c:v>Nemocnice Písek</c:v>
                </c:pt>
                <c:pt idx="10">
                  <c:v>Klaudiánova nemocnice</c:v>
                </c:pt>
                <c:pt idx="11">
                  <c:v>Oblastní nemocnice Příbram</c:v>
                </c:pt>
                <c:pt idx="12">
                  <c:v>Nemocnice Chomutov</c:v>
                </c:pt>
                <c:pt idx="13">
                  <c:v>Nemocnice Znojmo</c:v>
                </c:pt>
                <c:pt idx="14">
                  <c:v>Vítkovická nemocnice</c:v>
                </c:pt>
                <c:pt idx="15">
                  <c:v>Sdružené zdravotnické zařízení Krnov</c:v>
                </c:pt>
                <c:pt idx="16">
                  <c:v>Fakultní nemocnice Hradec Králové</c:v>
                </c:pt>
                <c:pt idx="17">
                  <c:v>Krajská nemocnice T.Bati ve Zlíně</c:v>
                </c:pt>
                <c:pt idx="18">
                  <c:v>Nemocnice Sokolov</c:v>
                </c:pt>
                <c:pt idx="19">
                  <c:v>Městská nemocnice Ostrava</c:v>
                </c:pt>
                <c:pt idx="20">
                  <c:v>Nemocnice Jihlava</c:v>
                </c:pt>
                <c:pt idx="21">
                  <c:v>Nemocnice Prostějov</c:v>
                </c:pt>
                <c:pt idx="22">
                  <c:v>Uherskohradišťská nemocnice</c:v>
                </c:pt>
                <c:pt idx="23">
                  <c:v>Czech Republic</c:v>
                </c:pt>
                <c:pt idx="24">
                  <c:v>Nemocnice Litoměřice</c:v>
                </c:pt>
                <c:pt idx="25">
                  <c:v>Nemocnice České Budějovice</c:v>
                </c:pt>
                <c:pt idx="26">
                  <c:v>Fakultní nemocnice u sv. Anny v Brně</c:v>
                </c:pt>
                <c:pt idx="27">
                  <c:v>Nemocnice Blansko</c:v>
                </c:pt>
                <c:pt idx="28">
                  <c:v>Oblastní nemocnice Kolín</c:v>
                </c:pt>
                <c:pt idx="29">
                  <c:v>Nemocnice Teplice</c:v>
                </c:pt>
                <c:pt idx="30">
                  <c:v>Fakultní nemocnice Královské Vinohrady</c:v>
                </c:pt>
                <c:pt idx="31">
                  <c:v>Karlovarská krajská nemocnice</c:v>
                </c:pt>
                <c:pt idx="32">
                  <c:v>Fakultní nemocnice Ostrava</c:v>
                </c:pt>
                <c:pt idx="33">
                  <c:v>Fakultní nemocnice Brno</c:v>
                </c:pt>
                <c:pt idx="34">
                  <c:v>Masarykova nemocnice v Ústí nad Labem</c:v>
                </c:pt>
                <c:pt idx="35">
                  <c:v>Fakultní nemocnice Motol</c:v>
                </c:pt>
                <c:pt idx="36">
                  <c:v>Všeobecná fakultní nemocnice v Praze </c:v>
                </c:pt>
                <c:pt idx="37">
                  <c:v>Fakultní nemocnice Olomouc</c:v>
                </c:pt>
                <c:pt idx="38">
                  <c:v>Nemocnice Na Homolce</c:v>
                </c:pt>
                <c:pt idx="39">
                  <c:v>Krajská nemocnice Liberec</c:v>
                </c:pt>
                <c:pt idx="40">
                  <c:v>Fakultní nemocnice Plzeň</c:v>
                </c:pt>
                <c:pt idx="41">
                  <c:v>Ústřední vojenská nemocnice v Praze</c:v>
                </c:pt>
              </c:strCache>
            </c:str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1.37</c:v>
                </c:pt>
                <c:pt idx="1">
                  <c:v>0</c:v>
                </c:pt>
                <c:pt idx="2">
                  <c:v>6.67</c:v>
                </c:pt>
                <c:pt idx="3">
                  <c:v>1.96</c:v>
                </c:pt>
                <c:pt idx="4">
                  <c:v>0</c:v>
                </c:pt>
                <c:pt idx="5">
                  <c:v>4.3499999999999996</c:v>
                </c:pt>
                <c:pt idx="6">
                  <c:v>10</c:v>
                </c:pt>
                <c:pt idx="7">
                  <c:v>0</c:v>
                </c:pt>
                <c:pt idx="8">
                  <c:v>8.2200000000000006</c:v>
                </c:pt>
                <c:pt idx="9">
                  <c:v>0</c:v>
                </c:pt>
                <c:pt idx="10">
                  <c:v>6.98</c:v>
                </c:pt>
                <c:pt idx="11">
                  <c:v>5.56</c:v>
                </c:pt>
                <c:pt idx="12">
                  <c:v>5.88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2.35</c:v>
                </c:pt>
                <c:pt idx="18">
                  <c:v>3.51</c:v>
                </c:pt>
                <c:pt idx="19">
                  <c:v>2.2200000000000002</c:v>
                </c:pt>
                <c:pt idx="20">
                  <c:v>9.8000000000000007</c:v>
                </c:pt>
                <c:pt idx="21">
                  <c:v>7.14</c:v>
                </c:pt>
                <c:pt idx="22">
                  <c:v>11.32</c:v>
                </c:pt>
                <c:pt idx="23">
                  <c:v>2.44</c:v>
                </c:pt>
                <c:pt idx="24">
                  <c:v>10.26</c:v>
                </c:pt>
                <c:pt idx="25">
                  <c:v>0</c:v>
                </c:pt>
                <c:pt idx="26">
                  <c:v>0</c:v>
                </c:pt>
                <c:pt idx="27">
                  <c:v>5.56</c:v>
                </c:pt>
                <c:pt idx="28">
                  <c:v>7.02</c:v>
                </c:pt>
                <c:pt idx="29">
                  <c:v>12.24</c:v>
                </c:pt>
                <c:pt idx="30">
                  <c:v>0</c:v>
                </c:pt>
                <c:pt idx="31">
                  <c:v>3.45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0.79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FFC000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B-F326-4F02-BF5D-0DEE42C80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IV tPA – IC / KCC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0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221-49D0-BA65-48FE5115B620}"/>
              </c:ext>
            </c:extLst>
          </c:dPt>
          <c:cat>
            <c:strRef>
              <c:f>Sheet1!$A$2:$A$43</c:f>
              <c:strCache>
                <c:ptCount val="42"/>
                <c:pt idx="0">
                  <c:v>Fakultní nemocnice Hradec Králové</c:v>
                </c:pt>
                <c:pt idx="1">
                  <c:v>Nemocnice Nové Město na Moravě</c:v>
                </c:pt>
                <c:pt idx="2">
                  <c:v>Oblastní nemocnice Náchod</c:v>
                </c:pt>
                <c:pt idx="3">
                  <c:v>Karvinská hornická nemocnice</c:v>
                </c:pt>
                <c:pt idx="4">
                  <c:v>Nemocnice Třinec</c:v>
                </c:pt>
                <c:pt idx="5">
                  <c:v>Nemocnice Rudolfa a Stefanie</c:v>
                </c:pt>
                <c:pt idx="6">
                  <c:v>Thomayerova nemocnice</c:v>
                </c:pt>
                <c:pt idx="7">
                  <c:v>Oblastní nemocnice Trutnov</c:v>
                </c:pt>
                <c:pt idx="8">
                  <c:v>Nemocnice Pardubického kraje</c:v>
                </c:pt>
                <c:pt idx="9">
                  <c:v>Klaudiánova nemocnice</c:v>
                </c:pt>
                <c:pt idx="10">
                  <c:v>Masarykova nemocnice v Ústí nad Labem</c:v>
                </c:pt>
                <c:pt idx="11">
                  <c:v>Nemocnice Na Homolce</c:v>
                </c:pt>
                <c:pt idx="12">
                  <c:v>Fakultní nemocnice Ostrava</c:v>
                </c:pt>
                <c:pt idx="13">
                  <c:v>Fakultní nemocnice u sv. Anny v Brně</c:v>
                </c:pt>
                <c:pt idx="14">
                  <c:v>Fakultní nemocnice Královské Vinohrady</c:v>
                </c:pt>
                <c:pt idx="15">
                  <c:v>Nemocnice České Budějovice</c:v>
                </c:pt>
                <c:pt idx="16">
                  <c:v>Nemocnice Chomutov</c:v>
                </c:pt>
                <c:pt idx="17">
                  <c:v>Oblastní nemocnice Příbram</c:v>
                </c:pt>
                <c:pt idx="18">
                  <c:v>Nemocnice Vyškov</c:v>
                </c:pt>
                <c:pt idx="19">
                  <c:v>Vítkovická nemocnice</c:v>
                </c:pt>
                <c:pt idx="20">
                  <c:v>Czech Republic</c:v>
                </c:pt>
                <c:pt idx="21">
                  <c:v>Nemocnice Písek</c:v>
                </c:pt>
                <c:pt idx="22">
                  <c:v>Uherskohradišťská nemocnice</c:v>
                </c:pt>
                <c:pt idx="23">
                  <c:v>Nemocnice Jihlava</c:v>
                </c:pt>
                <c:pt idx="24">
                  <c:v>Nemocnice Litoměřice</c:v>
                </c:pt>
                <c:pt idx="25">
                  <c:v>Nemocnice Znojmo</c:v>
                </c:pt>
                <c:pt idx="26">
                  <c:v>Nemocnice Prostějov</c:v>
                </c:pt>
                <c:pt idx="27">
                  <c:v>Fakultní nemocnice Brno</c:v>
                </c:pt>
                <c:pt idx="28">
                  <c:v>Fakultní nemocnice Olomouc</c:v>
                </c:pt>
                <c:pt idx="29">
                  <c:v>Nemocnice Teplice</c:v>
                </c:pt>
                <c:pt idx="30">
                  <c:v>Oblastní nemocnice Kolín</c:v>
                </c:pt>
                <c:pt idx="31">
                  <c:v>Nemocnice Sokolov</c:v>
                </c:pt>
                <c:pt idx="32">
                  <c:v>Městská nemocnice Ostrava</c:v>
                </c:pt>
                <c:pt idx="33">
                  <c:v>Sdružené zdravotnické zařízení Krnov</c:v>
                </c:pt>
                <c:pt idx="34">
                  <c:v>Krajská nemocnice T.Bati ve Zlíně</c:v>
                </c:pt>
                <c:pt idx="35">
                  <c:v>Nemocnice Blansko</c:v>
                </c:pt>
                <c:pt idx="36">
                  <c:v>Ústřední vojenská nemocnice v Praze</c:v>
                </c:pt>
                <c:pt idx="37">
                  <c:v>Fakultní nemocnice Motol</c:v>
                </c:pt>
                <c:pt idx="38">
                  <c:v>Všeobecná fakultní nemocnice v Praze </c:v>
                </c:pt>
                <c:pt idx="39">
                  <c:v>Karlovarská krajská nemocnice</c:v>
                </c:pt>
                <c:pt idx="40">
                  <c:v>Krajská nemocnice Liberec</c:v>
                </c:pt>
                <c:pt idx="41">
                  <c:v>Fakultní nemocnice Plzeň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4.3</c:v>
                </c:pt>
                <c:pt idx="1">
                  <c:v>6.67</c:v>
                </c:pt>
                <c:pt idx="2">
                  <c:v>10</c:v>
                </c:pt>
                <c:pt idx="3">
                  <c:v>10.96</c:v>
                </c:pt>
                <c:pt idx="4">
                  <c:v>12.07</c:v>
                </c:pt>
                <c:pt idx="5">
                  <c:v>13.04</c:v>
                </c:pt>
                <c:pt idx="6">
                  <c:v>13.73</c:v>
                </c:pt>
                <c:pt idx="7">
                  <c:v>16.22</c:v>
                </c:pt>
                <c:pt idx="8">
                  <c:v>17.809999999999999</c:v>
                </c:pt>
                <c:pt idx="9">
                  <c:v>18.600000000000001</c:v>
                </c:pt>
                <c:pt idx="10">
                  <c:v>18.82</c:v>
                </c:pt>
                <c:pt idx="11">
                  <c:v>20.309999999999999</c:v>
                </c:pt>
                <c:pt idx="12">
                  <c:v>22.37</c:v>
                </c:pt>
                <c:pt idx="13">
                  <c:v>22.77</c:v>
                </c:pt>
                <c:pt idx="14">
                  <c:v>23.68</c:v>
                </c:pt>
                <c:pt idx="15">
                  <c:v>24.35</c:v>
                </c:pt>
                <c:pt idx="16">
                  <c:v>25</c:v>
                </c:pt>
                <c:pt idx="17">
                  <c:v>25</c:v>
                </c:pt>
                <c:pt idx="18">
                  <c:v>25.64</c:v>
                </c:pt>
                <c:pt idx="19">
                  <c:v>26.56</c:v>
                </c:pt>
                <c:pt idx="20">
                  <c:v>27.14</c:v>
                </c:pt>
                <c:pt idx="21">
                  <c:v>27.45</c:v>
                </c:pt>
                <c:pt idx="22">
                  <c:v>28.3</c:v>
                </c:pt>
                <c:pt idx="23">
                  <c:v>29.41</c:v>
                </c:pt>
                <c:pt idx="24">
                  <c:v>30.77</c:v>
                </c:pt>
                <c:pt idx="25">
                  <c:v>31.43</c:v>
                </c:pt>
                <c:pt idx="26">
                  <c:v>32.14</c:v>
                </c:pt>
                <c:pt idx="27">
                  <c:v>32.39</c:v>
                </c:pt>
                <c:pt idx="28">
                  <c:v>32.54</c:v>
                </c:pt>
                <c:pt idx="29">
                  <c:v>32.65</c:v>
                </c:pt>
                <c:pt idx="30">
                  <c:v>33.33</c:v>
                </c:pt>
                <c:pt idx="31">
                  <c:v>33.33</c:v>
                </c:pt>
                <c:pt idx="32">
                  <c:v>33.33</c:v>
                </c:pt>
                <c:pt idx="33">
                  <c:v>34.04</c:v>
                </c:pt>
                <c:pt idx="34">
                  <c:v>34.119999999999997</c:v>
                </c:pt>
                <c:pt idx="35">
                  <c:v>36.11</c:v>
                </c:pt>
                <c:pt idx="36">
                  <c:v>36.76</c:v>
                </c:pt>
                <c:pt idx="37">
                  <c:v>40</c:v>
                </c:pt>
                <c:pt idx="38">
                  <c:v>43.75</c:v>
                </c:pt>
                <c:pt idx="39">
                  <c:v>44.83</c:v>
                </c:pt>
                <c:pt idx="40">
                  <c:v>48.86</c:v>
                </c:pt>
                <c:pt idx="41">
                  <c:v>51.95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C221-49D0-BA65-48FE5115B6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IV tPA + endovaskulární výkon – KCC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0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C221-49D0-BA65-48FE5115B620}"/>
              </c:ext>
            </c:extLst>
          </c:dPt>
          <c:cat>
            <c:strRef>
              <c:f>Sheet1!$A$2:$A$43</c:f>
              <c:strCache>
                <c:ptCount val="42"/>
                <c:pt idx="0">
                  <c:v>Fakultní nemocnice Hradec Králové</c:v>
                </c:pt>
                <c:pt idx="1">
                  <c:v>Nemocnice Nové Město na Moravě</c:v>
                </c:pt>
                <c:pt idx="2">
                  <c:v>Oblastní nemocnice Náchod</c:v>
                </c:pt>
                <c:pt idx="3">
                  <c:v>Karvinská hornická nemocnice</c:v>
                </c:pt>
                <c:pt idx="4">
                  <c:v>Nemocnice Třinec</c:v>
                </c:pt>
                <c:pt idx="5">
                  <c:v>Nemocnice Rudolfa a Stefanie</c:v>
                </c:pt>
                <c:pt idx="6">
                  <c:v>Thomayerova nemocnice</c:v>
                </c:pt>
                <c:pt idx="7">
                  <c:v>Oblastní nemocnice Trutnov</c:v>
                </c:pt>
                <c:pt idx="8">
                  <c:v>Nemocnice Pardubického kraje</c:v>
                </c:pt>
                <c:pt idx="9">
                  <c:v>Klaudiánova nemocnice</c:v>
                </c:pt>
                <c:pt idx="10">
                  <c:v>Masarykova nemocnice v Ústí nad Labem</c:v>
                </c:pt>
                <c:pt idx="11">
                  <c:v>Nemocnice Na Homolce</c:v>
                </c:pt>
                <c:pt idx="12">
                  <c:v>Fakultní nemocnice Ostrava</c:v>
                </c:pt>
                <c:pt idx="13">
                  <c:v>Fakultní nemocnice u sv. Anny v Brně</c:v>
                </c:pt>
                <c:pt idx="14">
                  <c:v>Fakultní nemocnice Královské Vinohrady</c:v>
                </c:pt>
                <c:pt idx="15">
                  <c:v>Nemocnice České Budějovice</c:v>
                </c:pt>
                <c:pt idx="16">
                  <c:v>Nemocnice Chomutov</c:v>
                </c:pt>
                <c:pt idx="17">
                  <c:v>Oblastní nemocnice Příbram</c:v>
                </c:pt>
                <c:pt idx="18">
                  <c:v>Nemocnice Vyškov</c:v>
                </c:pt>
                <c:pt idx="19">
                  <c:v>Vítkovická nemocnice</c:v>
                </c:pt>
                <c:pt idx="20">
                  <c:v>Czech Republic</c:v>
                </c:pt>
                <c:pt idx="21">
                  <c:v>Nemocnice Písek</c:v>
                </c:pt>
                <c:pt idx="22">
                  <c:v>Uherskohradišťská nemocnice</c:v>
                </c:pt>
                <c:pt idx="23">
                  <c:v>Nemocnice Jihlava</c:v>
                </c:pt>
                <c:pt idx="24">
                  <c:v>Nemocnice Litoměřice</c:v>
                </c:pt>
                <c:pt idx="25">
                  <c:v>Nemocnice Znojmo</c:v>
                </c:pt>
                <c:pt idx="26">
                  <c:v>Nemocnice Prostějov</c:v>
                </c:pt>
                <c:pt idx="27">
                  <c:v>Fakultní nemocnice Brno</c:v>
                </c:pt>
                <c:pt idx="28">
                  <c:v>Fakultní nemocnice Olomouc</c:v>
                </c:pt>
                <c:pt idx="29">
                  <c:v>Nemocnice Teplice</c:v>
                </c:pt>
                <c:pt idx="30">
                  <c:v>Oblastní nemocnice Kolín</c:v>
                </c:pt>
                <c:pt idx="31">
                  <c:v>Nemocnice Sokolov</c:v>
                </c:pt>
                <c:pt idx="32">
                  <c:v>Městská nemocnice Ostrava</c:v>
                </c:pt>
                <c:pt idx="33">
                  <c:v>Sdružené zdravotnické zařízení Krnov</c:v>
                </c:pt>
                <c:pt idx="34">
                  <c:v>Krajská nemocnice T.Bati ve Zlíně</c:v>
                </c:pt>
                <c:pt idx="35">
                  <c:v>Nemocnice Blansko</c:v>
                </c:pt>
                <c:pt idx="36">
                  <c:v>Ústřední vojenská nemocnice v Praze</c:v>
                </c:pt>
                <c:pt idx="37">
                  <c:v>Fakultní nemocnice Motol</c:v>
                </c:pt>
                <c:pt idx="38">
                  <c:v>Všeobecná fakultní nemocnice v Praze </c:v>
                </c:pt>
                <c:pt idx="39">
                  <c:v>Karlovarská krajská nemocnice</c:v>
                </c:pt>
                <c:pt idx="40">
                  <c:v>Krajská nemocnice Liberec</c:v>
                </c:pt>
                <c:pt idx="41">
                  <c:v>Fakultní nemocnice Plzeň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5.38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11.76</c:v>
                </c:pt>
                <c:pt idx="11">
                  <c:v>14.06</c:v>
                </c:pt>
                <c:pt idx="12">
                  <c:v>9.2100000000000009</c:v>
                </c:pt>
                <c:pt idx="13">
                  <c:v>5.94</c:v>
                </c:pt>
                <c:pt idx="14">
                  <c:v>13.16</c:v>
                </c:pt>
                <c:pt idx="15">
                  <c:v>15.65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3.12</c:v>
                </c:pt>
                <c:pt idx="20">
                  <c:v>5.79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14.08</c:v>
                </c:pt>
                <c:pt idx="28">
                  <c:v>17.46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7.35</c:v>
                </c:pt>
                <c:pt idx="37">
                  <c:v>11.76</c:v>
                </c:pt>
                <c:pt idx="38">
                  <c:v>12.5</c:v>
                </c:pt>
                <c:pt idx="39">
                  <c:v>0</c:v>
                </c:pt>
                <c:pt idx="40">
                  <c:v>15.91</c:v>
                </c:pt>
                <c:pt idx="41">
                  <c:v>12.99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C221-49D0-BA65-48FE5115B6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IV tPA + odeslán do jiného centra k endovaskulárnímu výkonu – IC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20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221-49D0-BA65-48FE5115B620}"/>
              </c:ext>
            </c:extLst>
          </c:dPt>
          <c:cat>
            <c:strRef>
              <c:f>Sheet1!$A$2:$A$43</c:f>
              <c:strCache>
                <c:ptCount val="42"/>
                <c:pt idx="0">
                  <c:v>Fakultní nemocnice Hradec Králové</c:v>
                </c:pt>
                <c:pt idx="1">
                  <c:v>Nemocnice Nové Město na Moravě</c:v>
                </c:pt>
                <c:pt idx="2">
                  <c:v>Oblastní nemocnice Náchod</c:v>
                </c:pt>
                <c:pt idx="3">
                  <c:v>Karvinská hornická nemocnice</c:v>
                </c:pt>
                <c:pt idx="4">
                  <c:v>Nemocnice Třinec</c:v>
                </c:pt>
                <c:pt idx="5">
                  <c:v>Nemocnice Rudolfa a Stefanie</c:v>
                </c:pt>
                <c:pt idx="6">
                  <c:v>Thomayerova nemocnice</c:v>
                </c:pt>
                <c:pt idx="7">
                  <c:v>Oblastní nemocnice Trutnov</c:v>
                </c:pt>
                <c:pt idx="8">
                  <c:v>Nemocnice Pardubického kraje</c:v>
                </c:pt>
                <c:pt idx="9">
                  <c:v>Klaudiánova nemocnice</c:v>
                </c:pt>
                <c:pt idx="10">
                  <c:v>Masarykova nemocnice v Ústí nad Labem</c:v>
                </c:pt>
                <c:pt idx="11">
                  <c:v>Nemocnice Na Homolce</c:v>
                </c:pt>
                <c:pt idx="12">
                  <c:v>Fakultní nemocnice Ostrava</c:v>
                </c:pt>
                <c:pt idx="13">
                  <c:v>Fakultní nemocnice u sv. Anny v Brně</c:v>
                </c:pt>
                <c:pt idx="14">
                  <c:v>Fakultní nemocnice Královské Vinohrady</c:v>
                </c:pt>
                <c:pt idx="15">
                  <c:v>Nemocnice České Budějovice</c:v>
                </c:pt>
                <c:pt idx="16">
                  <c:v>Nemocnice Chomutov</c:v>
                </c:pt>
                <c:pt idx="17">
                  <c:v>Oblastní nemocnice Příbram</c:v>
                </c:pt>
                <c:pt idx="18">
                  <c:v>Nemocnice Vyškov</c:v>
                </c:pt>
                <c:pt idx="19">
                  <c:v>Vítkovická nemocnice</c:v>
                </c:pt>
                <c:pt idx="20">
                  <c:v>Czech Republic</c:v>
                </c:pt>
                <c:pt idx="21">
                  <c:v>Nemocnice Písek</c:v>
                </c:pt>
                <c:pt idx="22">
                  <c:v>Uherskohradišťská nemocnice</c:v>
                </c:pt>
                <c:pt idx="23">
                  <c:v>Nemocnice Jihlava</c:v>
                </c:pt>
                <c:pt idx="24">
                  <c:v>Nemocnice Litoměřice</c:v>
                </c:pt>
                <c:pt idx="25">
                  <c:v>Nemocnice Znojmo</c:v>
                </c:pt>
                <c:pt idx="26">
                  <c:v>Nemocnice Prostějov</c:v>
                </c:pt>
                <c:pt idx="27">
                  <c:v>Fakultní nemocnice Brno</c:v>
                </c:pt>
                <c:pt idx="28">
                  <c:v>Fakultní nemocnice Olomouc</c:v>
                </c:pt>
                <c:pt idx="29">
                  <c:v>Nemocnice Teplice</c:v>
                </c:pt>
                <c:pt idx="30">
                  <c:v>Oblastní nemocnice Kolín</c:v>
                </c:pt>
                <c:pt idx="31">
                  <c:v>Nemocnice Sokolov</c:v>
                </c:pt>
                <c:pt idx="32">
                  <c:v>Městská nemocnice Ostrava</c:v>
                </c:pt>
                <c:pt idx="33">
                  <c:v>Sdružené zdravotnické zařízení Krnov</c:v>
                </c:pt>
                <c:pt idx="34">
                  <c:v>Krajská nemocnice T.Bati ve Zlíně</c:v>
                </c:pt>
                <c:pt idx="35">
                  <c:v>Nemocnice Blansko</c:v>
                </c:pt>
                <c:pt idx="36">
                  <c:v>Ústřední vojenská nemocnice v Praze</c:v>
                </c:pt>
                <c:pt idx="37">
                  <c:v>Fakultní nemocnice Motol</c:v>
                </c:pt>
                <c:pt idx="38">
                  <c:v>Všeobecná fakultní nemocnice v Praze </c:v>
                </c:pt>
                <c:pt idx="39">
                  <c:v>Karlovarská krajská nemocnice</c:v>
                </c:pt>
                <c:pt idx="40">
                  <c:v>Krajská nemocnice Liberec</c:v>
                </c:pt>
                <c:pt idx="41">
                  <c:v>Fakultní nemocnice Plzeň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0</c:v>
                </c:pt>
                <c:pt idx="1">
                  <c:v>6.67</c:v>
                </c:pt>
                <c:pt idx="2">
                  <c:v>10</c:v>
                </c:pt>
                <c:pt idx="3">
                  <c:v>1.37</c:v>
                </c:pt>
                <c:pt idx="4">
                  <c:v>0</c:v>
                </c:pt>
                <c:pt idx="5">
                  <c:v>4.3499999999999996</c:v>
                </c:pt>
                <c:pt idx="6">
                  <c:v>1.96</c:v>
                </c:pt>
                <c:pt idx="7">
                  <c:v>0</c:v>
                </c:pt>
                <c:pt idx="8">
                  <c:v>8.2200000000000006</c:v>
                </c:pt>
                <c:pt idx="9">
                  <c:v>6.98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5.88</c:v>
                </c:pt>
                <c:pt idx="17">
                  <c:v>5.56</c:v>
                </c:pt>
                <c:pt idx="18">
                  <c:v>0</c:v>
                </c:pt>
                <c:pt idx="19">
                  <c:v>0</c:v>
                </c:pt>
                <c:pt idx="20">
                  <c:v>2.44</c:v>
                </c:pt>
                <c:pt idx="21">
                  <c:v>0</c:v>
                </c:pt>
                <c:pt idx="22">
                  <c:v>11.32</c:v>
                </c:pt>
                <c:pt idx="23">
                  <c:v>9.8000000000000007</c:v>
                </c:pt>
                <c:pt idx="24">
                  <c:v>10.26</c:v>
                </c:pt>
                <c:pt idx="25">
                  <c:v>0</c:v>
                </c:pt>
                <c:pt idx="26">
                  <c:v>7.14</c:v>
                </c:pt>
                <c:pt idx="27">
                  <c:v>0</c:v>
                </c:pt>
                <c:pt idx="28">
                  <c:v>0.79</c:v>
                </c:pt>
                <c:pt idx="29">
                  <c:v>12.24</c:v>
                </c:pt>
                <c:pt idx="30">
                  <c:v>7.02</c:v>
                </c:pt>
                <c:pt idx="31">
                  <c:v>3.51</c:v>
                </c:pt>
                <c:pt idx="32">
                  <c:v>2.2200000000000002</c:v>
                </c:pt>
                <c:pt idx="33">
                  <c:v>0</c:v>
                </c:pt>
                <c:pt idx="34">
                  <c:v>2.35</c:v>
                </c:pt>
                <c:pt idx="35">
                  <c:v>5.56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3.45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C221-49D0-BA65-48FE5115B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IV tPa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7DD2-4EDE-8E47-81E9618F4BEB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7DD2-4EDE-8E47-81E9618F4BEB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7DD2-4EDE-8E47-81E9618F4BEB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7DD2-4EDE-8E47-81E9618F4BEB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7DD2-4EDE-8E47-81E9618F4BEB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7DD2-4EDE-8E47-81E9618F4BEB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7DD2-4EDE-8E47-81E9618F4BEB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7DD2-4EDE-8E47-81E9618F4BEB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7DD2-4EDE-8E47-81E9618F4BEB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7DD2-4EDE-8E47-81E9618F4BEB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7DD2-4EDE-8E47-81E9618F4BEB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7DD2-4EDE-8E47-81E9618F4BEB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7DD2-4EDE-8E47-81E9618F4BEB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7DD2-4EDE-8E47-81E9618F4BEB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7DD2-4EDE-8E47-81E9618F4BEB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7DD2-4EDE-8E47-81E9618F4BEB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7DD2-4EDE-8E47-81E9618F4BEB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7DD2-4EDE-8E47-81E9618F4BEB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7DD2-4EDE-8E47-81E9618F4BEB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7DD2-4EDE-8E47-81E9618F4BEB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7DD2-4EDE-8E47-81E9618F4BEB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7DD2-4EDE-8E47-81E9618F4BEB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7DD2-4EDE-8E47-81E9618F4BEB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7DD2-4EDE-8E47-81E9618F4BEB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7DD2-4EDE-8E47-81E9618F4BEB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7DD2-4EDE-8E47-81E9618F4BEB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7DD2-4EDE-8E47-81E9618F4BEB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7DD2-4EDE-8E47-81E9618F4BEB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7DD2-4EDE-8E47-81E9618F4BEB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7DD2-4EDE-8E47-81E9618F4BEB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7DD2-4EDE-8E47-81E9618F4BEB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7DD2-4EDE-8E47-81E9618F4BEB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7DD2-4EDE-8E47-81E9618F4BEB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7DD2-4EDE-8E47-81E9618F4BEB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7DD2-4EDE-8E47-81E9618F4BEB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7DD2-4EDE-8E47-81E9618F4BEB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7DD2-4EDE-8E47-81E9618F4BEB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7DD2-4EDE-8E47-81E9618F4BEB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7DD2-4EDE-8E47-81E9618F4BEB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7DD2-4EDE-8E47-81E9618F4BEB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7DD2-4EDE-8E47-81E9618F4B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Sheet1!$A$2:$A$42</c:f>
              <c:strCache>
                <c:ptCount val="41"/>
                <c:pt idx="0">
                  <c:v>Nemocnice Rudolfa a Stefanie</c:v>
                </c:pt>
                <c:pt idx="1">
                  <c:v>Nemocnice Nové Město na Moravě</c:v>
                </c:pt>
                <c:pt idx="2">
                  <c:v>Oblastní nemocnice Trutnov</c:v>
                </c:pt>
                <c:pt idx="3">
                  <c:v>Nemocnice Třinec</c:v>
                </c:pt>
                <c:pt idx="4">
                  <c:v>Thomayerova nemocnice</c:v>
                </c:pt>
                <c:pt idx="5">
                  <c:v>Oblastní nemocnice Náchod</c:v>
                </c:pt>
                <c:pt idx="6">
                  <c:v>Karvinská hornická nemocnice</c:v>
                </c:pt>
                <c:pt idx="7">
                  <c:v>Fakultní nemocnice Hradec Králové</c:v>
                </c:pt>
                <c:pt idx="8">
                  <c:v>Nemocnice Vyškov</c:v>
                </c:pt>
                <c:pt idx="9">
                  <c:v>Nemocnice Prostějov</c:v>
                </c:pt>
                <c:pt idx="10">
                  <c:v>Nemocnice Znojmo</c:v>
                </c:pt>
                <c:pt idx="11">
                  <c:v>Klaudiánova nemocnice</c:v>
                </c:pt>
                <c:pt idx="12">
                  <c:v>Oblastní nemocnice Příbram</c:v>
                </c:pt>
                <c:pt idx="13">
                  <c:v>Karlovarská krajská nemocnice</c:v>
                </c:pt>
                <c:pt idx="14">
                  <c:v>Nemocnice Písek</c:v>
                </c:pt>
                <c:pt idx="15">
                  <c:v>Nemocnice Blansko</c:v>
                </c:pt>
                <c:pt idx="16">
                  <c:v>Nemocnice Litoměřice</c:v>
                </c:pt>
                <c:pt idx="17">
                  <c:v>Městská nemocnice Ostrava</c:v>
                </c:pt>
                <c:pt idx="18">
                  <c:v>Sdružené zdravotnické zařízení Krnov</c:v>
                </c:pt>
                <c:pt idx="19">
                  <c:v>Všeobecná fakultní nemocnice v Praze </c:v>
                </c:pt>
                <c:pt idx="20">
                  <c:v>Vítkovická nemocnice</c:v>
                </c:pt>
                <c:pt idx="21">
                  <c:v>Nemocnice Pardubického kraje</c:v>
                </c:pt>
                <c:pt idx="22">
                  <c:v>Nemocnice Jihlava</c:v>
                </c:pt>
                <c:pt idx="23">
                  <c:v>Nemocnice Chomutov</c:v>
                </c:pt>
                <c:pt idx="24">
                  <c:v>Uherskohradišťská nemocnice</c:v>
                </c:pt>
                <c:pt idx="25">
                  <c:v>Nemocnice Sokolov</c:v>
                </c:pt>
                <c:pt idx="26">
                  <c:v>Nemocnice Teplice</c:v>
                </c:pt>
                <c:pt idx="27">
                  <c:v>Nemocnice Na Homolce</c:v>
                </c:pt>
                <c:pt idx="28">
                  <c:v>Oblastní nemocnice Kolín</c:v>
                </c:pt>
                <c:pt idx="29">
                  <c:v>Fakultní nemocnice Ostrava</c:v>
                </c:pt>
                <c:pt idx="30">
                  <c:v>Masarykova nemocnice v Ústí nad Labem</c:v>
                </c:pt>
                <c:pt idx="31">
                  <c:v>Fakultní nemocnice Královské Vinohrady</c:v>
                </c:pt>
                <c:pt idx="32">
                  <c:v>Fakultní nemocnice u sv. Anny v Brně</c:v>
                </c:pt>
                <c:pt idx="33">
                  <c:v>Ústřední vojenská nemocnice v Praze</c:v>
                </c:pt>
                <c:pt idx="34">
                  <c:v>Krajská nemocnice T.Bati ve Zlíně</c:v>
                </c:pt>
                <c:pt idx="35">
                  <c:v>Fakultní nemocnice Brno</c:v>
                </c:pt>
                <c:pt idx="36">
                  <c:v>Fakultní nemocnice Motol</c:v>
                </c:pt>
                <c:pt idx="37">
                  <c:v>Nemocnice České Budějovice</c:v>
                </c:pt>
                <c:pt idx="38">
                  <c:v>Fakultní nemocnice Plzeň</c:v>
                </c:pt>
                <c:pt idx="39">
                  <c:v>Krajská nemocnice Liberec</c:v>
                </c:pt>
                <c:pt idx="40">
                  <c:v>Fakultní nemocnice Olomouc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4</c:v>
                </c:pt>
                <c:pt idx="1">
                  <c:v>4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8</c:v>
                </c:pt>
                <c:pt idx="6">
                  <c:v>9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11</c:v>
                </c:pt>
                <c:pt idx="11">
                  <c:v>11</c:v>
                </c:pt>
                <c:pt idx="12">
                  <c:v>11</c:v>
                </c:pt>
                <c:pt idx="13">
                  <c:v>14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16</c:v>
                </c:pt>
                <c:pt idx="18">
                  <c:v>16</c:v>
                </c:pt>
                <c:pt idx="19">
                  <c:v>18</c:v>
                </c:pt>
                <c:pt idx="20">
                  <c:v>19</c:v>
                </c:pt>
                <c:pt idx="21">
                  <c:v>19</c:v>
                </c:pt>
                <c:pt idx="22">
                  <c:v>20</c:v>
                </c:pt>
                <c:pt idx="23">
                  <c:v>21</c:v>
                </c:pt>
                <c:pt idx="24">
                  <c:v>21</c:v>
                </c:pt>
                <c:pt idx="25">
                  <c:v>21</c:v>
                </c:pt>
                <c:pt idx="26">
                  <c:v>22</c:v>
                </c:pt>
                <c:pt idx="27">
                  <c:v>22</c:v>
                </c:pt>
                <c:pt idx="28">
                  <c:v>23</c:v>
                </c:pt>
                <c:pt idx="29">
                  <c:v>24</c:v>
                </c:pt>
                <c:pt idx="30">
                  <c:v>26</c:v>
                </c:pt>
                <c:pt idx="31">
                  <c:v>28</c:v>
                </c:pt>
                <c:pt idx="32">
                  <c:v>29</c:v>
                </c:pt>
                <c:pt idx="33">
                  <c:v>30</c:v>
                </c:pt>
                <c:pt idx="34">
                  <c:v>31</c:v>
                </c:pt>
                <c:pt idx="35">
                  <c:v>33</c:v>
                </c:pt>
                <c:pt idx="36">
                  <c:v>44</c:v>
                </c:pt>
                <c:pt idx="37">
                  <c:v>46</c:v>
                </c:pt>
                <c:pt idx="38">
                  <c:v>50</c:v>
                </c:pt>
                <c:pt idx="39">
                  <c:v>57</c:v>
                </c:pt>
                <c:pt idx="40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2-7DD2-4EDE-8E47-81E9618F4B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64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patient age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B372-4F97-B4FA-E46AB518B54F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B372-4F97-B4FA-E46AB518B54F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B372-4F97-B4FA-E46AB518B54F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B372-4F97-B4FA-E46AB518B54F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B372-4F97-B4FA-E46AB518B54F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B372-4F97-B4FA-E46AB518B54F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B372-4F97-B4FA-E46AB518B54F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B372-4F97-B4FA-E46AB518B54F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B372-4F97-B4FA-E46AB518B54F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B372-4F97-B4FA-E46AB518B54F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B372-4F97-B4FA-E46AB518B54F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B372-4F97-B4FA-E46AB518B54F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B372-4F97-B4FA-E46AB518B54F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B372-4F97-B4FA-E46AB518B54F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B372-4F97-B4FA-E46AB518B54F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B372-4F97-B4FA-E46AB518B54F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B372-4F97-B4FA-E46AB518B54F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B372-4F97-B4FA-E46AB518B54F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B372-4F97-B4FA-E46AB518B54F}"/>
              </c:ext>
            </c:extLst>
          </c:dPt>
          <c:dPt>
            <c:idx val="19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7-B372-4F97-B4FA-E46AB518B54F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B372-4F97-B4FA-E46AB518B54F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B372-4F97-B4FA-E46AB518B54F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B372-4F97-B4FA-E46AB518B54F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B372-4F97-B4FA-E46AB518B54F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B372-4F97-B4FA-E46AB518B54F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B372-4F97-B4FA-E46AB518B54F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B372-4F97-B4FA-E46AB518B54F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B372-4F97-B4FA-E46AB518B54F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B372-4F97-B4FA-E46AB518B54F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B372-4F97-B4FA-E46AB518B54F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B372-4F97-B4FA-E46AB518B54F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B372-4F97-B4FA-E46AB518B54F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B372-4F97-B4FA-E46AB518B54F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B372-4F97-B4FA-E46AB518B54F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B372-4F97-B4FA-E46AB518B54F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B372-4F97-B4FA-E46AB518B54F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B372-4F97-B4FA-E46AB518B54F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B372-4F97-B4FA-E46AB518B54F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B372-4F97-B4FA-E46AB518B54F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B372-4F97-B4FA-E46AB518B54F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B372-4F97-B4FA-E46AB518B54F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B372-4F97-B4FA-E46AB518B5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Krajská nemocnice Liberec</c:v>
                </c:pt>
                <c:pt idx="1">
                  <c:v>Nemocnice Na Homolce</c:v>
                </c:pt>
                <c:pt idx="2">
                  <c:v>Klaudiánova nemocnice</c:v>
                </c:pt>
                <c:pt idx="3">
                  <c:v>Sdružené zdravotnické zařízení Krnov</c:v>
                </c:pt>
                <c:pt idx="4">
                  <c:v>Nemocnice Litoměřice</c:v>
                </c:pt>
                <c:pt idx="5">
                  <c:v>Nemocnice České Budějovice</c:v>
                </c:pt>
                <c:pt idx="6">
                  <c:v>Masarykova nemocnice v Ústí nad Labem</c:v>
                </c:pt>
                <c:pt idx="7">
                  <c:v>Nemocnice Chomutov</c:v>
                </c:pt>
                <c:pt idx="8">
                  <c:v>Nemocnice Jihlava</c:v>
                </c:pt>
                <c:pt idx="9">
                  <c:v>Nemocnice Prostějov</c:v>
                </c:pt>
                <c:pt idx="10">
                  <c:v>Fakultní nemocnice Olomouc</c:v>
                </c:pt>
                <c:pt idx="11">
                  <c:v>Nemocnice Rudolfa a Stefanie</c:v>
                </c:pt>
                <c:pt idx="12">
                  <c:v>Oblastní nemocnice Kolín</c:v>
                </c:pt>
                <c:pt idx="13">
                  <c:v>Krajská nemocnice T.Bati ve Zlíně</c:v>
                </c:pt>
                <c:pt idx="14">
                  <c:v>Fakultní nemocnice Brno</c:v>
                </c:pt>
                <c:pt idx="15">
                  <c:v>Oblastní nemocnice Náchod</c:v>
                </c:pt>
                <c:pt idx="16">
                  <c:v>Nemocnice Teplice</c:v>
                </c:pt>
                <c:pt idx="17">
                  <c:v>Oblastní nemocnice Trutnov</c:v>
                </c:pt>
                <c:pt idx="18">
                  <c:v>Nemocnice Sokolov</c:v>
                </c:pt>
                <c:pt idx="19">
                  <c:v>Czech Republic</c:v>
                </c:pt>
                <c:pt idx="20">
                  <c:v>Vítkovická nemocnice</c:v>
                </c:pt>
                <c:pt idx="21">
                  <c:v>Fakultní nemocnice Královské Vinohrady</c:v>
                </c:pt>
                <c:pt idx="22">
                  <c:v>Fakultní nemocnice Hradec Králové</c:v>
                </c:pt>
                <c:pt idx="23">
                  <c:v>Uherskohradišťská nemocnice</c:v>
                </c:pt>
                <c:pt idx="24">
                  <c:v>Nemocnice Znojmo</c:v>
                </c:pt>
                <c:pt idx="25">
                  <c:v>Fakultní nemocnice Ostrava</c:v>
                </c:pt>
                <c:pt idx="26">
                  <c:v>Fakultní nemocnice Motol</c:v>
                </c:pt>
                <c:pt idx="27">
                  <c:v>Ústřední vojenská nemocnice v Praze</c:v>
                </c:pt>
                <c:pt idx="28">
                  <c:v>Nemocnice Písek</c:v>
                </c:pt>
                <c:pt idx="29">
                  <c:v>Karvinská hornická nemocnice</c:v>
                </c:pt>
                <c:pt idx="30">
                  <c:v>Karlovarská krajská nemocnice</c:v>
                </c:pt>
                <c:pt idx="31">
                  <c:v>Všeobecná fakultní nemocnice v Praze </c:v>
                </c:pt>
                <c:pt idx="32">
                  <c:v>Fakultní nemocnice Plzeň</c:v>
                </c:pt>
                <c:pt idx="33">
                  <c:v>Nemocnice Třinec</c:v>
                </c:pt>
                <c:pt idx="34">
                  <c:v>Fakultní nemocnice u sv. Anny v Brně</c:v>
                </c:pt>
                <c:pt idx="35">
                  <c:v>Nemocnice Blansko</c:v>
                </c:pt>
                <c:pt idx="36">
                  <c:v>Oblastní nemocnice Příbram</c:v>
                </c:pt>
                <c:pt idx="37">
                  <c:v>Thomayerova nemocnice</c:v>
                </c:pt>
                <c:pt idx="38">
                  <c:v>Nemocnice Vyškov</c:v>
                </c:pt>
                <c:pt idx="39">
                  <c:v>Městská nemocnice Ostrava</c:v>
                </c:pt>
                <c:pt idx="40">
                  <c:v>Nemocnice Pardubického kraje</c:v>
                </c:pt>
                <c:pt idx="41">
                  <c:v>Nemocnice Nové Město na Moravě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3">
                  <c:v>71</c:v>
                </c:pt>
                <c:pt idx="4">
                  <c:v>72</c:v>
                </c:pt>
                <c:pt idx="5">
                  <c:v>72</c:v>
                </c:pt>
                <c:pt idx="6">
                  <c:v>72</c:v>
                </c:pt>
                <c:pt idx="7">
                  <c:v>72</c:v>
                </c:pt>
                <c:pt idx="8">
                  <c:v>72</c:v>
                </c:pt>
                <c:pt idx="9">
                  <c:v>72</c:v>
                </c:pt>
                <c:pt idx="10">
                  <c:v>72.5</c:v>
                </c:pt>
                <c:pt idx="11">
                  <c:v>72.5</c:v>
                </c:pt>
                <c:pt idx="12">
                  <c:v>73</c:v>
                </c:pt>
                <c:pt idx="13">
                  <c:v>74</c:v>
                </c:pt>
                <c:pt idx="14">
                  <c:v>74</c:v>
                </c:pt>
                <c:pt idx="15">
                  <c:v>74</c:v>
                </c:pt>
                <c:pt idx="16">
                  <c:v>74</c:v>
                </c:pt>
                <c:pt idx="17">
                  <c:v>74</c:v>
                </c:pt>
                <c:pt idx="18">
                  <c:v>74</c:v>
                </c:pt>
                <c:pt idx="19">
                  <c:v>74</c:v>
                </c:pt>
                <c:pt idx="20">
                  <c:v>74</c:v>
                </c:pt>
                <c:pt idx="21">
                  <c:v>74</c:v>
                </c:pt>
                <c:pt idx="22">
                  <c:v>74</c:v>
                </c:pt>
                <c:pt idx="23">
                  <c:v>74</c:v>
                </c:pt>
                <c:pt idx="24">
                  <c:v>74.5</c:v>
                </c:pt>
                <c:pt idx="25">
                  <c:v>75</c:v>
                </c:pt>
                <c:pt idx="26">
                  <c:v>75</c:v>
                </c:pt>
                <c:pt idx="27">
                  <c:v>75</c:v>
                </c:pt>
                <c:pt idx="28">
                  <c:v>75</c:v>
                </c:pt>
                <c:pt idx="29">
                  <c:v>75</c:v>
                </c:pt>
                <c:pt idx="30">
                  <c:v>75.5</c:v>
                </c:pt>
                <c:pt idx="31">
                  <c:v>76</c:v>
                </c:pt>
                <c:pt idx="32">
                  <c:v>76</c:v>
                </c:pt>
                <c:pt idx="33">
                  <c:v>76</c:v>
                </c:pt>
                <c:pt idx="34">
                  <c:v>76</c:v>
                </c:pt>
                <c:pt idx="35">
                  <c:v>76.5</c:v>
                </c:pt>
                <c:pt idx="36">
                  <c:v>76.5</c:v>
                </c:pt>
                <c:pt idx="37">
                  <c:v>76.5</c:v>
                </c:pt>
                <c:pt idx="38">
                  <c:v>77</c:v>
                </c:pt>
                <c:pt idx="39">
                  <c:v>77</c:v>
                </c:pt>
                <c:pt idx="40">
                  <c:v>79</c:v>
                </c:pt>
                <c:pt idx="4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B372-4F97-B4FA-E46AB518B5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IV tPA + endovaskulární výkon – KCC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8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99A-4A8C-B129-766487C63FF2}"/>
              </c:ext>
            </c:extLst>
          </c:dPt>
          <c:cat>
            <c:strRef>
              <c:f>Sheet1!$A$2:$A$43</c:f>
              <c:strCache>
                <c:ptCount val="42"/>
                <c:pt idx="0">
                  <c:v>Oblastní nemocnice Příbram</c:v>
                </c:pt>
                <c:pt idx="1">
                  <c:v>Městská nemocnice Ostrava</c:v>
                </c:pt>
                <c:pt idx="2">
                  <c:v>Klaudiánova nemocnice</c:v>
                </c:pt>
                <c:pt idx="3">
                  <c:v>Nemocnice Jihlava</c:v>
                </c:pt>
                <c:pt idx="4">
                  <c:v>Nemocnice Písek</c:v>
                </c:pt>
                <c:pt idx="5">
                  <c:v>Karlovarská krajská nemocnice</c:v>
                </c:pt>
                <c:pt idx="6">
                  <c:v>Nemocnice Vyškov</c:v>
                </c:pt>
                <c:pt idx="7">
                  <c:v>Nemocnice Litoměřice</c:v>
                </c:pt>
                <c:pt idx="8">
                  <c:v>Uherskohradišťská nemocnice</c:v>
                </c:pt>
                <c:pt idx="9">
                  <c:v>Nemocnice Prostějov</c:v>
                </c:pt>
                <c:pt idx="10">
                  <c:v>Krajská nemocnice T.Bati ve Zlíně</c:v>
                </c:pt>
                <c:pt idx="11">
                  <c:v>Nemocnice Chomutov</c:v>
                </c:pt>
                <c:pt idx="12">
                  <c:v>Nemocnice Teplice</c:v>
                </c:pt>
                <c:pt idx="13">
                  <c:v>Nemocnice Znojmo</c:v>
                </c:pt>
                <c:pt idx="14">
                  <c:v>Karvinská hornická nemocnice</c:v>
                </c:pt>
                <c:pt idx="15">
                  <c:v>Nemocnice Nové Město na Moravě</c:v>
                </c:pt>
                <c:pt idx="16">
                  <c:v>Nemocnice Pardubického kraje</c:v>
                </c:pt>
                <c:pt idx="17">
                  <c:v>Oblastní nemocnice Náchod</c:v>
                </c:pt>
                <c:pt idx="18">
                  <c:v>Thomayerova nemocnice</c:v>
                </c:pt>
                <c:pt idx="19">
                  <c:v>Nemocnice Blansko</c:v>
                </c:pt>
                <c:pt idx="20">
                  <c:v>Nemocnice Sokolov</c:v>
                </c:pt>
                <c:pt idx="21">
                  <c:v>Oblastní nemocnice Kolín</c:v>
                </c:pt>
                <c:pt idx="22">
                  <c:v>Sdružené zdravotnické zařízení Krnov</c:v>
                </c:pt>
                <c:pt idx="23">
                  <c:v>Oblastní nemocnice Trutnov</c:v>
                </c:pt>
                <c:pt idx="24">
                  <c:v>Nemocnice Třinec</c:v>
                </c:pt>
                <c:pt idx="25">
                  <c:v>Nemocnice Rudolfa a Stefanie</c:v>
                </c:pt>
                <c:pt idx="26">
                  <c:v>Vítkovická nemocnice</c:v>
                </c:pt>
                <c:pt idx="27">
                  <c:v>Fakultní nemocnice Hradec Králové</c:v>
                </c:pt>
                <c:pt idx="28">
                  <c:v>Czech Republic</c:v>
                </c:pt>
                <c:pt idx="29">
                  <c:v>Fakultní nemocnice u sv. Anny v Brně</c:v>
                </c:pt>
                <c:pt idx="30">
                  <c:v>Ústřední vojenská nemocnice v Praze</c:v>
                </c:pt>
                <c:pt idx="31">
                  <c:v>Fakultní nemocnice Ostrava</c:v>
                </c:pt>
                <c:pt idx="32">
                  <c:v>Masarykova nemocnice v Ústí nad Labem</c:v>
                </c:pt>
                <c:pt idx="33">
                  <c:v>Fakultní nemocnice Motol</c:v>
                </c:pt>
                <c:pt idx="34">
                  <c:v>Všeobecná fakultní nemocnice v Praze </c:v>
                </c:pt>
                <c:pt idx="35">
                  <c:v>Fakultní nemocnice Plzeň</c:v>
                </c:pt>
                <c:pt idx="36">
                  <c:v>Fakultní nemocnice Královské Vinohrady</c:v>
                </c:pt>
                <c:pt idx="37">
                  <c:v>Nemocnice Na Homolce</c:v>
                </c:pt>
                <c:pt idx="38">
                  <c:v>Fakultní nemocnice Brno</c:v>
                </c:pt>
                <c:pt idx="39">
                  <c:v>Nemocnice České Budějovice</c:v>
                </c:pt>
                <c:pt idx="40">
                  <c:v>Krajská nemocnice Liberec</c:v>
                </c:pt>
                <c:pt idx="41">
                  <c:v>Fakultní nemocnice Olomouc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3.12</c:v>
                </c:pt>
                <c:pt idx="27">
                  <c:v>5.38</c:v>
                </c:pt>
                <c:pt idx="28">
                  <c:v>5.79</c:v>
                </c:pt>
                <c:pt idx="29">
                  <c:v>5.94</c:v>
                </c:pt>
                <c:pt idx="30">
                  <c:v>7.35</c:v>
                </c:pt>
                <c:pt idx="31">
                  <c:v>9.2100000000000009</c:v>
                </c:pt>
                <c:pt idx="32">
                  <c:v>11.76</c:v>
                </c:pt>
                <c:pt idx="33">
                  <c:v>11.76</c:v>
                </c:pt>
                <c:pt idx="34">
                  <c:v>12.5</c:v>
                </c:pt>
                <c:pt idx="35">
                  <c:v>12.99</c:v>
                </c:pt>
                <c:pt idx="36">
                  <c:v>13.16</c:v>
                </c:pt>
                <c:pt idx="37">
                  <c:v>14.06</c:v>
                </c:pt>
                <c:pt idx="38">
                  <c:v>14.08</c:v>
                </c:pt>
                <c:pt idx="39">
                  <c:v>15.65</c:v>
                </c:pt>
                <c:pt idx="40">
                  <c:v>15.91</c:v>
                </c:pt>
                <c:pt idx="41">
                  <c:v>17.46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C99A-4A8C-B129-766487C63F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pouze endovaskulární výkon – KCC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8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C99A-4A8C-B129-766487C63FF2}"/>
              </c:ext>
            </c:extLst>
          </c:dPt>
          <c:cat>
            <c:strRef>
              <c:f>Sheet1!$A$2:$A$43</c:f>
              <c:strCache>
                <c:ptCount val="42"/>
                <c:pt idx="0">
                  <c:v>Oblastní nemocnice Příbram</c:v>
                </c:pt>
                <c:pt idx="1">
                  <c:v>Městská nemocnice Ostrava</c:v>
                </c:pt>
                <c:pt idx="2">
                  <c:v>Klaudiánova nemocnice</c:v>
                </c:pt>
                <c:pt idx="3">
                  <c:v>Nemocnice Jihlava</c:v>
                </c:pt>
                <c:pt idx="4">
                  <c:v>Nemocnice Písek</c:v>
                </c:pt>
                <c:pt idx="5">
                  <c:v>Karlovarská krajská nemocnice</c:v>
                </c:pt>
                <c:pt idx="6">
                  <c:v>Nemocnice Vyškov</c:v>
                </c:pt>
                <c:pt idx="7">
                  <c:v>Nemocnice Litoměřice</c:v>
                </c:pt>
                <c:pt idx="8">
                  <c:v>Uherskohradišťská nemocnice</c:v>
                </c:pt>
                <c:pt idx="9">
                  <c:v>Nemocnice Prostějov</c:v>
                </c:pt>
                <c:pt idx="10">
                  <c:v>Krajská nemocnice T.Bati ve Zlíně</c:v>
                </c:pt>
                <c:pt idx="11">
                  <c:v>Nemocnice Chomutov</c:v>
                </c:pt>
                <c:pt idx="12">
                  <c:v>Nemocnice Teplice</c:v>
                </c:pt>
                <c:pt idx="13">
                  <c:v>Nemocnice Znojmo</c:v>
                </c:pt>
                <c:pt idx="14">
                  <c:v>Karvinská hornická nemocnice</c:v>
                </c:pt>
                <c:pt idx="15">
                  <c:v>Nemocnice Nové Město na Moravě</c:v>
                </c:pt>
                <c:pt idx="16">
                  <c:v>Nemocnice Pardubického kraje</c:v>
                </c:pt>
                <c:pt idx="17">
                  <c:v>Oblastní nemocnice Náchod</c:v>
                </c:pt>
                <c:pt idx="18">
                  <c:v>Thomayerova nemocnice</c:v>
                </c:pt>
                <c:pt idx="19">
                  <c:v>Nemocnice Blansko</c:v>
                </c:pt>
                <c:pt idx="20">
                  <c:v>Nemocnice Sokolov</c:v>
                </c:pt>
                <c:pt idx="21">
                  <c:v>Oblastní nemocnice Kolín</c:v>
                </c:pt>
                <c:pt idx="22">
                  <c:v>Sdružené zdravotnické zařízení Krnov</c:v>
                </c:pt>
                <c:pt idx="23">
                  <c:v>Oblastní nemocnice Trutnov</c:v>
                </c:pt>
                <c:pt idx="24">
                  <c:v>Nemocnice Třinec</c:v>
                </c:pt>
                <c:pt idx="25">
                  <c:v>Nemocnice Rudolfa a Stefanie</c:v>
                </c:pt>
                <c:pt idx="26">
                  <c:v>Vítkovická nemocnice</c:v>
                </c:pt>
                <c:pt idx="27">
                  <c:v>Fakultní nemocnice Hradec Králové</c:v>
                </c:pt>
                <c:pt idx="28">
                  <c:v>Czech Republic</c:v>
                </c:pt>
                <c:pt idx="29">
                  <c:v>Fakultní nemocnice u sv. Anny v Brně</c:v>
                </c:pt>
                <c:pt idx="30">
                  <c:v>Ústřední vojenská nemocnice v Praze</c:v>
                </c:pt>
                <c:pt idx="31">
                  <c:v>Fakultní nemocnice Ostrava</c:v>
                </c:pt>
                <c:pt idx="32">
                  <c:v>Masarykova nemocnice v Ústí nad Labem</c:v>
                </c:pt>
                <c:pt idx="33">
                  <c:v>Fakultní nemocnice Motol</c:v>
                </c:pt>
                <c:pt idx="34">
                  <c:v>Všeobecná fakultní nemocnice v Praze </c:v>
                </c:pt>
                <c:pt idx="35">
                  <c:v>Fakultní nemocnice Plzeň</c:v>
                </c:pt>
                <c:pt idx="36">
                  <c:v>Fakultní nemocnice Královské Vinohrady</c:v>
                </c:pt>
                <c:pt idx="37">
                  <c:v>Nemocnice Na Homolce</c:v>
                </c:pt>
                <c:pt idx="38">
                  <c:v>Fakultní nemocnice Brno</c:v>
                </c:pt>
                <c:pt idx="39">
                  <c:v>Nemocnice České Budějovice</c:v>
                </c:pt>
                <c:pt idx="40">
                  <c:v>Krajská nemocnice Liberec</c:v>
                </c:pt>
                <c:pt idx="41">
                  <c:v>Fakultní nemocnice Olomouc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9.68</c:v>
                </c:pt>
                <c:pt idx="28">
                  <c:v>3.26</c:v>
                </c:pt>
                <c:pt idx="29">
                  <c:v>1.98</c:v>
                </c:pt>
                <c:pt idx="30">
                  <c:v>10.29</c:v>
                </c:pt>
                <c:pt idx="31">
                  <c:v>17.11</c:v>
                </c:pt>
                <c:pt idx="32">
                  <c:v>2.35</c:v>
                </c:pt>
                <c:pt idx="33">
                  <c:v>8.24</c:v>
                </c:pt>
                <c:pt idx="34">
                  <c:v>6.25</c:v>
                </c:pt>
                <c:pt idx="35">
                  <c:v>5.19</c:v>
                </c:pt>
                <c:pt idx="36">
                  <c:v>7.89</c:v>
                </c:pt>
                <c:pt idx="37">
                  <c:v>9.3800000000000008</c:v>
                </c:pt>
                <c:pt idx="38">
                  <c:v>8.4499999999999993</c:v>
                </c:pt>
                <c:pt idx="39">
                  <c:v>3.48</c:v>
                </c:pt>
                <c:pt idx="40">
                  <c:v>4.55</c:v>
                </c:pt>
                <c:pt idx="41">
                  <c:v>6.35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C99A-4A8C-B129-766487C63F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MT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EAF6-42AA-B60C-E378E307F506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EAF6-42AA-B60C-E378E307F506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EAF6-42AA-B60C-E378E307F506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EAF6-42AA-B60C-E378E307F506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EAF6-42AA-B60C-E378E307F506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EAF6-42AA-B60C-E378E307F506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EAF6-42AA-B60C-E378E307F506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EAF6-42AA-B60C-E378E307F506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EAF6-42AA-B60C-E378E307F506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EAF6-42AA-B60C-E378E307F506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EAF6-42AA-B60C-E378E307F506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EAF6-42AA-B60C-E378E307F506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EAF6-42AA-B60C-E378E307F506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EAF6-42AA-B60C-E378E307F506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EAF6-42AA-B60C-E378E307F506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EAF6-42AA-B60C-E378E307F506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EAF6-42AA-B60C-E378E307F506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EAF6-42AA-B60C-E378E307F506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EAF6-42AA-B60C-E378E307F506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EAF6-42AA-B60C-E378E307F506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EAF6-42AA-B60C-E378E307F506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EAF6-42AA-B60C-E378E307F506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EAF6-42AA-B60C-E378E307F506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EAF6-42AA-B60C-E378E307F506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EAF6-42AA-B60C-E378E307F506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EAF6-42AA-B60C-E378E307F506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EAF6-42AA-B60C-E378E307F506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EAF6-42AA-B60C-E378E307F506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EAF6-42AA-B60C-E378E307F506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EAF6-42AA-B60C-E378E307F506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EAF6-42AA-B60C-E378E307F506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EAF6-42AA-B60C-E378E307F506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EAF6-42AA-B60C-E378E307F506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EAF6-42AA-B60C-E378E307F506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EAF6-42AA-B60C-E378E307F506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EAF6-42AA-B60C-E378E307F506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EAF6-42AA-B60C-E378E307F506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EAF6-42AA-B60C-E378E307F506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EAF6-42AA-B60C-E378E307F506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EAF6-42AA-B60C-E378E307F506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EAF6-42AA-B60C-E378E307F5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Sheet1!$A$2:$A$42</c:f>
              <c:strCache>
                <c:ptCount val="41"/>
                <c:pt idx="0">
                  <c:v>Nemocnice Chomutov</c:v>
                </c:pt>
                <c:pt idx="1">
                  <c:v>Nemocnice Nové Město na Moravě</c:v>
                </c:pt>
                <c:pt idx="2">
                  <c:v>Karvinská hornická nemocnice</c:v>
                </c:pt>
                <c:pt idx="3">
                  <c:v>Nemocnice Znojmo</c:v>
                </c:pt>
                <c:pt idx="4">
                  <c:v>Nemocnice Teplice</c:v>
                </c:pt>
                <c:pt idx="5">
                  <c:v>Thomayerova nemocnice</c:v>
                </c:pt>
                <c:pt idx="6">
                  <c:v>Nemocnice Rudolfa a Stefanie</c:v>
                </c:pt>
                <c:pt idx="7">
                  <c:v>Krajská nemocnice T.Bati ve Zlíně</c:v>
                </c:pt>
                <c:pt idx="8">
                  <c:v>Nemocnice Prostějov</c:v>
                </c:pt>
                <c:pt idx="9">
                  <c:v>Uherskohradišťská nemocnice</c:v>
                </c:pt>
                <c:pt idx="10">
                  <c:v>Nemocnice Litoměřice</c:v>
                </c:pt>
                <c:pt idx="11">
                  <c:v>Nemocnice Blansko</c:v>
                </c:pt>
                <c:pt idx="12">
                  <c:v>Nemocnice Sokolov</c:v>
                </c:pt>
                <c:pt idx="13">
                  <c:v>Nemocnice Vyškov</c:v>
                </c:pt>
                <c:pt idx="14">
                  <c:v>Karlovarská krajská nemocnice</c:v>
                </c:pt>
                <c:pt idx="15">
                  <c:v>Nemocnice Písek</c:v>
                </c:pt>
                <c:pt idx="16">
                  <c:v>Oblastní nemocnice Kolín</c:v>
                </c:pt>
                <c:pt idx="17">
                  <c:v>Sdružené zdravotnické zařízení Krnov</c:v>
                </c:pt>
                <c:pt idx="18">
                  <c:v>Oblastní nemocnice Trutnov</c:v>
                </c:pt>
                <c:pt idx="19">
                  <c:v>Nemocnice Jihlava</c:v>
                </c:pt>
                <c:pt idx="20">
                  <c:v>Klaudiánova nemocnice</c:v>
                </c:pt>
                <c:pt idx="21">
                  <c:v>Městská nemocnice Ostrava</c:v>
                </c:pt>
                <c:pt idx="22">
                  <c:v>Oblastní nemocnice Příbram</c:v>
                </c:pt>
                <c:pt idx="23">
                  <c:v>Nemocnice Třinec</c:v>
                </c:pt>
                <c:pt idx="24">
                  <c:v>Nemocnice Pardubického kraje</c:v>
                </c:pt>
                <c:pt idx="25">
                  <c:v>Oblastní nemocnice Náchod</c:v>
                </c:pt>
                <c:pt idx="26">
                  <c:v>Vítkovická nemocnice</c:v>
                </c:pt>
                <c:pt idx="27">
                  <c:v>Všeobecná fakultní nemocnice v Praze </c:v>
                </c:pt>
                <c:pt idx="28">
                  <c:v>Fakultní nemocnice u sv. Anny v Brně</c:v>
                </c:pt>
                <c:pt idx="29">
                  <c:v>Masarykova nemocnice v Ústí nad Labem</c:v>
                </c:pt>
                <c:pt idx="30">
                  <c:v>Ústřední vojenská nemocnice v Praze</c:v>
                </c:pt>
                <c:pt idx="31">
                  <c:v>Fakultní nemocnice Hradec Králové</c:v>
                </c:pt>
                <c:pt idx="32">
                  <c:v>Fakultní nemocnice Plzeň</c:v>
                </c:pt>
                <c:pt idx="33">
                  <c:v>Nemocnice Na Homolce</c:v>
                </c:pt>
                <c:pt idx="34">
                  <c:v>Fakultní nemocnice Brno</c:v>
                </c:pt>
                <c:pt idx="35">
                  <c:v>Fakultní nemocnice Královské Vinohrady</c:v>
                </c:pt>
                <c:pt idx="36">
                  <c:v>Fakultní nemocnice Motol</c:v>
                </c:pt>
                <c:pt idx="37">
                  <c:v>Krajská nemocnice Liberec</c:v>
                </c:pt>
                <c:pt idx="38">
                  <c:v>Fakultní nemocnice Ostrava</c:v>
                </c:pt>
                <c:pt idx="39">
                  <c:v>Nemocnice České Budějovice</c:v>
                </c:pt>
                <c:pt idx="40">
                  <c:v>Fakultní nemocnice Olomouc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2</c:v>
                </c:pt>
                <c:pt idx="27">
                  <c:v>6</c:v>
                </c:pt>
                <c:pt idx="28">
                  <c:v>8</c:v>
                </c:pt>
                <c:pt idx="29">
                  <c:v>12</c:v>
                </c:pt>
                <c:pt idx="30">
                  <c:v>12</c:v>
                </c:pt>
                <c:pt idx="31">
                  <c:v>14</c:v>
                </c:pt>
                <c:pt idx="32">
                  <c:v>14</c:v>
                </c:pt>
                <c:pt idx="33">
                  <c:v>15</c:v>
                </c:pt>
                <c:pt idx="34">
                  <c:v>16</c:v>
                </c:pt>
                <c:pt idx="35">
                  <c:v>16</c:v>
                </c:pt>
                <c:pt idx="36">
                  <c:v>17</c:v>
                </c:pt>
                <c:pt idx="37">
                  <c:v>18</c:v>
                </c:pt>
                <c:pt idx="38">
                  <c:v>20</c:v>
                </c:pt>
                <c:pt idx="39">
                  <c:v>22</c:v>
                </c:pt>
                <c:pt idx="4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2-EAF6-42AA-B60C-E378E307F5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3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IV tPA + odeslán do jiného centra k endovaskulárnímu výkonu – IC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5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F4D-437E-A694-6A579DCBF11D}"/>
              </c:ext>
            </c:extLst>
          </c:dPt>
          <c:cat>
            <c:strRef>
              <c:f>Sheet1!$A$2:$A$43</c:f>
              <c:strCache>
                <c:ptCount val="42"/>
                <c:pt idx="0">
                  <c:v>Všeobecná fakultní nemocnice v Praze </c:v>
                </c:pt>
                <c:pt idx="1">
                  <c:v>Nemocnice České Budějovice</c:v>
                </c:pt>
                <c:pt idx="2">
                  <c:v>Nemocnice Písek</c:v>
                </c:pt>
                <c:pt idx="3">
                  <c:v>Nemocnice Vyškov</c:v>
                </c:pt>
                <c:pt idx="4">
                  <c:v>Fakultní nemocnice Ostrava</c:v>
                </c:pt>
                <c:pt idx="5">
                  <c:v>Fakultní nemocnice Plzeň</c:v>
                </c:pt>
                <c:pt idx="6">
                  <c:v>Nemocnice Znojmo</c:v>
                </c:pt>
                <c:pt idx="7">
                  <c:v>Fakultní nemocnice Brno</c:v>
                </c:pt>
                <c:pt idx="8">
                  <c:v>Krajská nemocnice Liberec</c:v>
                </c:pt>
                <c:pt idx="9">
                  <c:v>Sdružené zdravotnické zařízení Krnov</c:v>
                </c:pt>
                <c:pt idx="10">
                  <c:v>Oblastní nemocnice Trutnov</c:v>
                </c:pt>
                <c:pt idx="11">
                  <c:v>Nemocnice Třinec</c:v>
                </c:pt>
                <c:pt idx="12">
                  <c:v>Fakultní nemocnice Motol</c:v>
                </c:pt>
                <c:pt idx="13">
                  <c:v>Fakultní nemocnice Královské Vinohrady</c:v>
                </c:pt>
                <c:pt idx="14">
                  <c:v>Vítkovická nemocnice</c:v>
                </c:pt>
                <c:pt idx="15">
                  <c:v>Fakultní nemocnice u sv. Anny v Brně</c:v>
                </c:pt>
                <c:pt idx="16">
                  <c:v>Masarykova nemocnice v Ústí nad Labem</c:v>
                </c:pt>
                <c:pt idx="17">
                  <c:v>Fakultní nemocnice Hradec Králové</c:v>
                </c:pt>
                <c:pt idx="18">
                  <c:v>Nemocnice Na Homolce</c:v>
                </c:pt>
                <c:pt idx="19">
                  <c:v>Ústřední vojenská nemocnice v Praze</c:v>
                </c:pt>
                <c:pt idx="20">
                  <c:v>Fakultní nemocnice Olomouc</c:v>
                </c:pt>
                <c:pt idx="21">
                  <c:v>Karvinská hornická nemocnice</c:v>
                </c:pt>
                <c:pt idx="22">
                  <c:v>Thomayerova nemocnice</c:v>
                </c:pt>
                <c:pt idx="23">
                  <c:v>Městská nemocnice Ostrava</c:v>
                </c:pt>
                <c:pt idx="24">
                  <c:v>Krajská nemocnice T.Bati ve Zlíně</c:v>
                </c:pt>
                <c:pt idx="25">
                  <c:v>Czech Republic</c:v>
                </c:pt>
                <c:pt idx="26">
                  <c:v>Karlovarská krajská nemocnice</c:v>
                </c:pt>
                <c:pt idx="27">
                  <c:v>Nemocnice Sokolov</c:v>
                </c:pt>
                <c:pt idx="28">
                  <c:v>Nemocnice Rudolfa a Stefanie</c:v>
                </c:pt>
                <c:pt idx="29">
                  <c:v>Oblastní nemocnice Příbram</c:v>
                </c:pt>
                <c:pt idx="30">
                  <c:v>Nemocnice Blansko</c:v>
                </c:pt>
                <c:pt idx="31">
                  <c:v>Nemocnice Chomutov</c:v>
                </c:pt>
                <c:pt idx="32">
                  <c:v>Nemocnice Nové Město na Moravě</c:v>
                </c:pt>
                <c:pt idx="33">
                  <c:v>Klaudiánova nemocnice</c:v>
                </c:pt>
                <c:pt idx="34">
                  <c:v>Oblastní nemocnice Kolín</c:v>
                </c:pt>
                <c:pt idx="35">
                  <c:v>Nemocnice Prostějov</c:v>
                </c:pt>
                <c:pt idx="36">
                  <c:v>Nemocnice Pardubického kraje</c:v>
                </c:pt>
                <c:pt idx="37">
                  <c:v>Nemocnice Jihlava</c:v>
                </c:pt>
                <c:pt idx="38">
                  <c:v>Oblastní nemocnice Náchod</c:v>
                </c:pt>
                <c:pt idx="39">
                  <c:v>Nemocnice Litoměřice</c:v>
                </c:pt>
                <c:pt idx="40">
                  <c:v>Uherskohradišťská nemocnice</c:v>
                </c:pt>
                <c:pt idx="41">
                  <c:v>Nemocnice Teplice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0.79</c:v>
                </c:pt>
                <c:pt idx="21">
                  <c:v>1.37</c:v>
                </c:pt>
                <c:pt idx="22">
                  <c:v>1.96</c:v>
                </c:pt>
                <c:pt idx="23">
                  <c:v>2.2200000000000002</c:v>
                </c:pt>
                <c:pt idx="24">
                  <c:v>2.35</c:v>
                </c:pt>
                <c:pt idx="25">
                  <c:v>2.44</c:v>
                </c:pt>
                <c:pt idx="26">
                  <c:v>3.45</c:v>
                </c:pt>
                <c:pt idx="27">
                  <c:v>3.51</c:v>
                </c:pt>
                <c:pt idx="28">
                  <c:v>4.3499999999999996</c:v>
                </c:pt>
                <c:pt idx="29">
                  <c:v>5.56</c:v>
                </c:pt>
                <c:pt idx="30">
                  <c:v>5.56</c:v>
                </c:pt>
                <c:pt idx="31">
                  <c:v>5.88</c:v>
                </c:pt>
                <c:pt idx="32">
                  <c:v>6.67</c:v>
                </c:pt>
                <c:pt idx="33">
                  <c:v>6.98</c:v>
                </c:pt>
                <c:pt idx="34">
                  <c:v>7.02</c:v>
                </c:pt>
                <c:pt idx="35">
                  <c:v>7.14</c:v>
                </c:pt>
                <c:pt idx="36">
                  <c:v>8.2200000000000006</c:v>
                </c:pt>
                <c:pt idx="37">
                  <c:v>9.8000000000000007</c:v>
                </c:pt>
                <c:pt idx="38">
                  <c:v>10</c:v>
                </c:pt>
                <c:pt idx="39">
                  <c:v>10.26</c:v>
                </c:pt>
                <c:pt idx="40">
                  <c:v>11.32</c:v>
                </c:pt>
                <c:pt idx="41">
                  <c:v>12.24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3F4D-437E-A694-6A579DCBF1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pouze odeslán do jiného centra k endovaskulárnímu výkonu – IC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5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3F4D-437E-A694-6A579DCBF11D}"/>
              </c:ext>
            </c:extLst>
          </c:dPt>
          <c:cat>
            <c:strRef>
              <c:f>Sheet1!$A$2:$A$43</c:f>
              <c:strCache>
                <c:ptCount val="42"/>
                <c:pt idx="0">
                  <c:v>Všeobecná fakultní nemocnice v Praze </c:v>
                </c:pt>
                <c:pt idx="1">
                  <c:v>Nemocnice České Budějovice</c:v>
                </c:pt>
                <c:pt idx="2">
                  <c:v>Nemocnice Písek</c:v>
                </c:pt>
                <c:pt idx="3">
                  <c:v>Nemocnice Vyškov</c:v>
                </c:pt>
                <c:pt idx="4">
                  <c:v>Fakultní nemocnice Ostrava</c:v>
                </c:pt>
                <c:pt idx="5">
                  <c:v>Fakultní nemocnice Plzeň</c:v>
                </c:pt>
                <c:pt idx="6">
                  <c:v>Nemocnice Znojmo</c:v>
                </c:pt>
                <c:pt idx="7">
                  <c:v>Fakultní nemocnice Brno</c:v>
                </c:pt>
                <c:pt idx="8">
                  <c:v>Krajská nemocnice Liberec</c:v>
                </c:pt>
                <c:pt idx="9">
                  <c:v>Sdružené zdravotnické zařízení Krnov</c:v>
                </c:pt>
                <c:pt idx="10">
                  <c:v>Oblastní nemocnice Trutnov</c:v>
                </c:pt>
                <c:pt idx="11">
                  <c:v>Nemocnice Třinec</c:v>
                </c:pt>
                <c:pt idx="12">
                  <c:v>Fakultní nemocnice Motol</c:v>
                </c:pt>
                <c:pt idx="13">
                  <c:v>Fakultní nemocnice Královské Vinohrady</c:v>
                </c:pt>
                <c:pt idx="14">
                  <c:v>Vítkovická nemocnice</c:v>
                </c:pt>
                <c:pt idx="15">
                  <c:v>Fakultní nemocnice u sv. Anny v Brně</c:v>
                </c:pt>
                <c:pt idx="16">
                  <c:v>Masarykova nemocnice v Ústí nad Labem</c:v>
                </c:pt>
                <c:pt idx="17">
                  <c:v>Fakultní nemocnice Hradec Králové</c:v>
                </c:pt>
                <c:pt idx="18">
                  <c:v>Nemocnice Na Homolce</c:v>
                </c:pt>
                <c:pt idx="19">
                  <c:v>Ústřední vojenská nemocnice v Praze</c:v>
                </c:pt>
                <c:pt idx="20">
                  <c:v>Fakultní nemocnice Olomouc</c:v>
                </c:pt>
                <c:pt idx="21">
                  <c:v>Karvinská hornická nemocnice</c:v>
                </c:pt>
                <c:pt idx="22">
                  <c:v>Thomayerova nemocnice</c:v>
                </c:pt>
                <c:pt idx="23">
                  <c:v>Městská nemocnice Ostrava</c:v>
                </c:pt>
                <c:pt idx="24">
                  <c:v>Krajská nemocnice T.Bati ve Zlíně</c:v>
                </c:pt>
                <c:pt idx="25">
                  <c:v>Czech Republic</c:v>
                </c:pt>
                <c:pt idx="26">
                  <c:v>Karlovarská krajská nemocnice</c:v>
                </c:pt>
                <c:pt idx="27">
                  <c:v>Nemocnice Sokolov</c:v>
                </c:pt>
                <c:pt idx="28">
                  <c:v>Nemocnice Rudolfa a Stefanie</c:v>
                </c:pt>
                <c:pt idx="29">
                  <c:v>Oblastní nemocnice Příbram</c:v>
                </c:pt>
                <c:pt idx="30">
                  <c:v>Nemocnice Blansko</c:v>
                </c:pt>
                <c:pt idx="31">
                  <c:v>Nemocnice Chomutov</c:v>
                </c:pt>
                <c:pt idx="32">
                  <c:v>Nemocnice Nové Město na Moravě</c:v>
                </c:pt>
                <c:pt idx="33">
                  <c:v>Klaudiánova nemocnice</c:v>
                </c:pt>
                <c:pt idx="34">
                  <c:v>Oblastní nemocnice Kolín</c:v>
                </c:pt>
                <c:pt idx="35">
                  <c:v>Nemocnice Prostějov</c:v>
                </c:pt>
                <c:pt idx="36">
                  <c:v>Nemocnice Pardubického kraje</c:v>
                </c:pt>
                <c:pt idx="37">
                  <c:v>Nemocnice Jihlava</c:v>
                </c:pt>
                <c:pt idx="38">
                  <c:v>Oblastní nemocnice Náchod</c:v>
                </c:pt>
                <c:pt idx="39">
                  <c:v>Nemocnice Litoměřice</c:v>
                </c:pt>
                <c:pt idx="40">
                  <c:v>Uherskohradišťská nemocnice</c:v>
                </c:pt>
                <c:pt idx="41">
                  <c:v>Nemocnice Teplice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0.16</c:v>
                </c:pt>
                <c:pt idx="26">
                  <c:v>0</c:v>
                </c:pt>
                <c:pt idx="27">
                  <c:v>1.75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2.33</c:v>
                </c:pt>
                <c:pt idx="34">
                  <c:v>1.75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2.56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3F4D-437E-A694-6A579DCBF11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pouze odeslán k endovaskulárnímu výkonu a hospitalizace pokračuje – KCC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25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F4D-437E-A694-6A579DCBF11D}"/>
              </c:ext>
            </c:extLst>
          </c:dPt>
          <c:cat>
            <c:strRef>
              <c:f>Sheet1!$A$2:$A$43</c:f>
              <c:strCache>
                <c:ptCount val="42"/>
                <c:pt idx="0">
                  <c:v>Všeobecná fakultní nemocnice v Praze </c:v>
                </c:pt>
                <c:pt idx="1">
                  <c:v>Nemocnice České Budějovice</c:v>
                </c:pt>
                <c:pt idx="2">
                  <c:v>Nemocnice Písek</c:v>
                </c:pt>
                <c:pt idx="3">
                  <c:v>Nemocnice Vyškov</c:v>
                </c:pt>
                <c:pt idx="4">
                  <c:v>Fakultní nemocnice Ostrava</c:v>
                </c:pt>
                <c:pt idx="5">
                  <c:v>Fakultní nemocnice Plzeň</c:v>
                </c:pt>
                <c:pt idx="6">
                  <c:v>Nemocnice Znojmo</c:v>
                </c:pt>
                <c:pt idx="7">
                  <c:v>Fakultní nemocnice Brno</c:v>
                </c:pt>
                <c:pt idx="8">
                  <c:v>Krajská nemocnice Liberec</c:v>
                </c:pt>
                <c:pt idx="9">
                  <c:v>Sdružené zdravotnické zařízení Krnov</c:v>
                </c:pt>
                <c:pt idx="10">
                  <c:v>Oblastní nemocnice Trutnov</c:v>
                </c:pt>
                <c:pt idx="11">
                  <c:v>Nemocnice Třinec</c:v>
                </c:pt>
                <c:pt idx="12">
                  <c:v>Fakultní nemocnice Motol</c:v>
                </c:pt>
                <c:pt idx="13">
                  <c:v>Fakultní nemocnice Královské Vinohrady</c:v>
                </c:pt>
                <c:pt idx="14">
                  <c:v>Vítkovická nemocnice</c:v>
                </c:pt>
                <c:pt idx="15">
                  <c:v>Fakultní nemocnice u sv. Anny v Brně</c:v>
                </c:pt>
                <c:pt idx="16">
                  <c:v>Masarykova nemocnice v Ústí nad Labem</c:v>
                </c:pt>
                <c:pt idx="17">
                  <c:v>Fakultní nemocnice Hradec Králové</c:v>
                </c:pt>
                <c:pt idx="18">
                  <c:v>Nemocnice Na Homolce</c:v>
                </c:pt>
                <c:pt idx="19">
                  <c:v>Ústřední vojenská nemocnice v Praze</c:v>
                </c:pt>
                <c:pt idx="20">
                  <c:v>Fakultní nemocnice Olomouc</c:v>
                </c:pt>
                <c:pt idx="21">
                  <c:v>Karvinská hornická nemocnice</c:v>
                </c:pt>
                <c:pt idx="22">
                  <c:v>Thomayerova nemocnice</c:v>
                </c:pt>
                <c:pt idx="23">
                  <c:v>Městská nemocnice Ostrava</c:v>
                </c:pt>
                <c:pt idx="24">
                  <c:v>Krajská nemocnice T.Bati ve Zlíně</c:v>
                </c:pt>
                <c:pt idx="25">
                  <c:v>Czech Republic</c:v>
                </c:pt>
                <c:pt idx="26">
                  <c:v>Karlovarská krajská nemocnice</c:v>
                </c:pt>
                <c:pt idx="27">
                  <c:v>Nemocnice Sokolov</c:v>
                </c:pt>
                <c:pt idx="28">
                  <c:v>Nemocnice Rudolfa a Stefanie</c:v>
                </c:pt>
                <c:pt idx="29">
                  <c:v>Oblastní nemocnice Příbram</c:v>
                </c:pt>
                <c:pt idx="30">
                  <c:v>Nemocnice Blansko</c:v>
                </c:pt>
                <c:pt idx="31">
                  <c:v>Nemocnice Chomutov</c:v>
                </c:pt>
                <c:pt idx="32">
                  <c:v>Nemocnice Nové Město na Moravě</c:v>
                </c:pt>
                <c:pt idx="33">
                  <c:v>Klaudiánova nemocnice</c:v>
                </c:pt>
                <c:pt idx="34">
                  <c:v>Oblastní nemocnice Kolín</c:v>
                </c:pt>
                <c:pt idx="35">
                  <c:v>Nemocnice Prostějov</c:v>
                </c:pt>
                <c:pt idx="36">
                  <c:v>Nemocnice Pardubického kraje</c:v>
                </c:pt>
                <c:pt idx="37">
                  <c:v>Nemocnice Jihlava</c:v>
                </c:pt>
                <c:pt idx="38">
                  <c:v>Oblastní nemocnice Náchod</c:v>
                </c:pt>
                <c:pt idx="39">
                  <c:v>Nemocnice Litoměřice</c:v>
                </c:pt>
                <c:pt idx="40">
                  <c:v>Uherskohradišťská nemocnice</c:v>
                </c:pt>
                <c:pt idx="41">
                  <c:v>Nemocnice Teplice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1.32</c:v>
                </c:pt>
                <c:pt idx="14">
                  <c:v>1.56</c:v>
                </c:pt>
                <c:pt idx="15">
                  <c:v>3.96</c:v>
                </c:pt>
                <c:pt idx="16">
                  <c:v>8.24</c:v>
                </c:pt>
                <c:pt idx="17">
                  <c:v>16.13</c:v>
                </c:pt>
                <c:pt idx="18">
                  <c:v>21.88</c:v>
                </c:pt>
                <c:pt idx="19">
                  <c:v>23.53</c:v>
                </c:pt>
                <c:pt idx="20">
                  <c:v>6.35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2.69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3F4D-437E-A694-6A579DCBF11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pouze odeslán k endovaskulárnímu výkonu a pacient přeložen zpět do jiného centra – KCC</c:v>
                </c:pt>
              </c:strCache>
            </c:strRef>
          </c:tx>
          <c:spPr>
            <a:solidFill>
              <a:srgbClr val="FFC000">
                <a:alpha val="70196"/>
              </a:srgbClr>
            </a:solidFill>
            <a:ln>
              <a:solidFill>
                <a:srgbClr val="FFC000">
                  <a:alpha val="30196"/>
                </a:srgbClr>
              </a:solidFill>
            </a:ln>
          </c:spPr>
          <c:invertIfNegative val="1"/>
          <c:dPt>
            <c:idx val="25"/>
            <c:invertIfNegative val="1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3F4D-437E-A694-6A579DCBF11D}"/>
              </c:ext>
            </c:extLst>
          </c:dPt>
          <c:cat>
            <c:strRef>
              <c:f>Sheet1!$A$2:$A$43</c:f>
              <c:strCache>
                <c:ptCount val="42"/>
                <c:pt idx="0">
                  <c:v>Všeobecná fakultní nemocnice v Praze </c:v>
                </c:pt>
                <c:pt idx="1">
                  <c:v>Nemocnice České Budějovice</c:v>
                </c:pt>
                <c:pt idx="2">
                  <c:v>Nemocnice Písek</c:v>
                </c:pt>
                <c:pt idx="3">
                  <c:v>Nemocnice Vyškov</c:v>
                </c:pt>
                <c:pt idx="4">
                  <c:v>Fakultní nemocnice Ostrava</c:v>
                </c:pt>
                <c:pt idx="5">
                  <c:v>Fakultní nemocnice Plzeň</c:v>
                </c:pt>
                <c:pt idx="6">
                  <c:v>Nemocnice Znojmo</c:v>
                </c:pt>
                <c:pt idx="7">
                  <c:v>Fakultní nemocnice Brno</c:v>
                </c:pt>
                <c:pt idx="8">
                  <c:v>Krajská nemocnice Liberec</c:v>
                </c:pt>
                <c:pt idx="9">
                  <c:v>Sdružené zdravotnické zařízení Krnov</c:v>
                </c:pt>
                <c:pt idx="10">
                  <c:v>Oblastní nemocnice Trutnov</c:v>
                </c:pt>
                <c:pt idx="11">
                  <c:v>Nemocnice Třinec</c:v>
                </c:pt>
                <c:pt idx="12">
                  <c:v>Fakultní nemocnice Motol</c:v>
                </c:pt>
                <c:pt idx="13">
                  <c:v>Fakultní nemocnice Královské Vinohrady</c:v>
                </c:pt>
                <c:pt idx="14">
                  <c:v>Vítkovická nemocnice</c:v>
                </c:pt>
                <c:pt idx="15">
                  <c:v>Fakultní nemocnice u sv. Anny v Brně</c:v>
                </c:pt>
                <c:pt idx="16">
                  <c:v>Masarykova nemocnice v Ústí nad Labem</c:v>
                </c:pt>
                <c:pt idx="17">
                  <c:v>Fakultní nemocnice Hradec Králové</c:v>
                </c:pt>
                <c:pt idx="18">
                  <c:v>Nemocnice Na Homolce</c:v>
                </c:pt>
                <c:pt idx="19">
                  <c:v>Ústřední vojenská nemocnice v Praze</c:v>
                </c:pt>
                <c:pt idx="20">
                  <c:v>Fakultní nemocnice Olomouc</c:v>
                </c:pt>
                <c:pt idx="21">
                  <c:v>Karvinská hornická nemocnice</c:v>
                </c:pt>
                <c:pt idx="22">
                  <c:v>Thomayerova nemocnice</c:v>
                </c:pt>
                <c:pt idx="23">
                  <c:v>Městská nemocnice Ostrava</c:v>
                </c:pt>
                <c:pt idx="24">
                  <c:v>Krajská nemocnice T.Bati ve Zlíně</c:v>
                </c:pt>
                <c:pt idx="25">
                  <c:v>Czech Republic</c:v>
                </c:pt>
                <c:pt idx="26">
                  <c:v>Karlovarská krajská nemocnice</c:v>
                </c:pt>
                <c:pt idx="27">
                  <c:v>Nemocnice Sokolov</c:v>
                </c:pt>
                <c:pt idx="28">
                  <c:v>Nemocnice Rudolfa a Stefanie</c:v>
                </c:pt>
                <c:pt idx="29">
                  <c:v>Oblastní nemocnice Příbram</c:v>
                </c:pt>
                <c:pt idx="30">
                  <c:v>Nemocnice Blansko</c:v>
                </c:pt>
                <c:pt idx="31">
                  <c:v>Nemocnice Chomutov</c:v>
                </c:pt>
                <c:pt idx="32">
                  <c:v>Nemocnice Nové Město na Moravě</c:v>
                </c:pt>
                <c:pt idx="33">
                  <c:v>Klaudiánova nemocnice</c:v>
                </c:pt>
                <c:pt idx="34">
                  <c:v>Oblastní nemocnice Kolín</c:v>
                </c:pt>
                <c:pt idx="35">
                  <c:v>Nemocnice Prostějov</c:v>
                </c:pt>
                <c:pt idx="36">
                  <c:v>Nemocnice Pardubického kraje</c:v>
                </c:pt>
                <c:pt idx="37">
                  <c:v>Nemocnice Jihlava</c:v>
                </c:pt>
                <c:pt idx="38">
                  <c:v>Oblastní nemocnice Náchod</c:v>
                </c:pt>
                <c:pt idx="39">
                  <c:v>Nemocnice Litoměřice</c:v>
                </c:pt>
                <c:pt idx="40">
                  <c:v>Uherskohradišťská nemocnice</c:v>
                </c:pt>
                <c:pt idx="41">
                  <c:v>Nemocnice Teplice</c:v>
                </c:pt>
              </c:strCache>
            </c:str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2.35</c:v>
                </c:pt>
                <c:pt idx="13">
                  <c:v>0</c:v>
                </c:pt>
                <c:pt idx="14">
                  <c:v>1.56</c:v>
                </c:pt>
                <c:pt idx="15">
                  <c:v>8.91</c:v>
                </c:pt>
                <c:pt idx="16">
                  <c:v>15.29</c:v>
                </c:pt>
                <c:pt idx="17">
                  <c:v>0</c:v>
                </c:pt>
                <c:pt idx="18">
                  <c:v>0</c:v>
                </c:pt>
                <c:pt idx="19">
                  <c:v>1.47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1.06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FFC000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B-3F4D-437E-A694-6A579DCBF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1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REF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1A13-4BA1-B1FB-6F4E7B7AC16F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1A13-4BA1-B1FB-6F4E7B7AC16F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1A13-4BA1-B1FB-6F4E7B7AC16F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1A13-4BA1-B1FB-6F4E7B7AC16F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1A13-4BA1-B1FB-6F4E7B7AC16F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1A13-4BA1-B1FB-6F4E7B7AC16F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1A13-4BA1-B1FB-6F4E7B7AC16F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1A13-4BA1-B1FB-6F4E7B7AC16F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1A13-4BA1-B1FB-6F4E7B7AC16F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1A13-4BA1-B1FB-6F4E7B7AC16F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1A13-4BA1-B1FB-6F4E7B7AC16F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1A13-4BA1-B1FB-6F4E7B7AC16F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1A13-4BA1-B1FB-6F4E7B7AC16F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1A13-4BA1-B1FB-6F4E7B7AC16F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1A13-4BA1-B1FB-6F4E7B7AC16F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1A13-4BA1-B1FB-6F4E7B7AC16F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1A13-4BA1-B1FB-6F4E7B7AC16F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1A13-4BA1-B1FB-6F4E7B7AC16F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1A13-4BA1-B1FB-6F4E7B7AC16F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1A13-4BA1-B1FB-6F4E7B7AC16F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1A13-4BA1-B1FB-6F4E7B7AC16F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1A13-4BA1-B1FB-6F4E7B7AC16F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1A13-4BA1-B1FB-6F4E7B7AC16F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1A13-4BA1-B1FB-6F4E7B7AC16F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1A13-4BA1-B1FB-6F4E7B7AC16F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1A13-4BA1-B1FB-6F4E7B7AC16F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1A13-4BA1-B1FB-6F4E7B7AC16F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1A13-4BA1-B1FB-6F4E7B7AC16F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1A13-4BA1-B1FB-6F4E7B7AC16F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1A13-4BA1-B1FB-6F4E7B7AC16F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1A13-4BA1-B1FB-6F4E7B7AC16F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1A13-4BA1-B1FB-6F4E7B7AC16F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1A13-4BA1-B1FB-6F4E7B7AC16F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1A13-4BA1-B1FB-6F4E7B7AC16F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1A13-4BA1-B1FB-6F4E7B7AC16F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1A13-4BA1-B1FB-6F4E7B7AC16F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1A13-4BA1-B1FB-6F4E7B7AC16F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1A13-4BA1-B1FB-6F4E7B7AC16F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1A13-4BA1-B1FB-6F4E7B7AC16F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1A13-4BA1-B1FB-6F4E7B7AC16F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1A13-4BA1-B1FB-6F4E7B7AC1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Sheet1!$A$2:$A$42</c:f>
              <c:strCache>
                <c:ptCount val="41"/>
                <c:pt idx="0">
                  <c:v>Fakultní nemocnice Ostrava</c:v>
                </c:pt>
                <c:pt idx="1">
                  <c:v>Sdružené zdravotnické zařízení Krnov</c:v>
                </c:pt>
                <c:pt idx="2">
                  <c:v>Nemocnice Znojmo</c:v>
                </c:pt>
                <c:pt idx="3">
                  <c:v>Fakultní nemocnice Plzeň</c:v>
                </c:pt>
                <c:pt idx="4">
                  <c:v>Fakultní nemocnice Brno</c:v>
                </c:pt>
                <c:pt idx="5">
                  <c:v>Oblastní nemocnice Trutnov</c:v>
                </c:pt>
                <c:pt idx="6">
                  <c:v>Nemocnice Vyškov</c:v>
                </c:pt>
                <c:pt idx="7">
                  <c:v>Nemocnice Písek</c:v>
                </c:pt>
                <c:pt idx="8">
                  <c:v>Nemocnice České Budějovice</c:v>
                </c:pt>
                <c:pt idx="9">
                  <c:v>Krajská nemocnice Liberec</c:v>
                </c:pt>
                <c:pt idx="10">
                  <c:v>Všeobecná fakultní nemocnice v Praze </c:v>
                </c:pt>
                <c:pt idx="11">
                  <c:v>Nemocnice Třinec</c:v>
                </c:pt>
                <c:pt idx="12">
                  <c:v>Thomayerova nemocnice</c:v>
                </c:pt>
                <c:pt idx="13">
                  <c:v>Karvinská hornická nemocnice</c:v>
                </c:pt>
                <c:pt idx="14">
                  <c:v>Městská nemocnice Ostrava</c:v>
                </c:pt>
                <c:pt idx="15">
                  <c:v>Nemocnice Rudolfa a Stefanie</c:v>
                </c:pt>
                <c:pt idx="16">
                  <c:v>Karlovarská krajská nemocnice</c:v>
                </c:pt>
                <c:pt idx="17">
                  <c:v>Fakultní nemocnice Královské Vinohrady</c:v>
                </c:pt>
                <c:pt idx="18">
                  <c:v>Nemocnice Prostějov</c:v>
                </c:pt>
                <c:pt idx="19">
                  <c:v>Krajská nemocnice T.Bati ve Zlíně</c:v>
                </c:pt>
                <c:pt idx="20">
                  <c:v>Vítkovická nemocnice</c:v>
                </c:pt>
                <c:pt idx="21">
                  <c:v>Oblastní nemocnice Příbram</c:v>
                </c:pt>
                <c:pt idx="22">
                  <c:v>Nemocnice Nové Město na Moravě</c:v>
                </c:pt>
                <c:pt idx="23">
                  <c:v>Fakultní nemocnice Motol</c:v>
                </c:pt>
                <c:pt idx="24">
                  <c:v>Nemocnice Blansko</c:v>
                </c:pt>
                <c:pt idx="25">
                  <c:v>Nemocnice Sokolov</c:v>
                </c:pt>
                <c:pt idx="26">
                  <c:v>Oblastní nemocnice Náchod</c:v>
                </c:pt>
                <c:pt idx="27">
                  <c:v>Klaudiánova nemocnice</c:v>
                </c:pt>
                <c:pt idx="28">
                  <c:v>Nemocnice Chomutov</c:v>
                </c:pt>
                <c:pt idx="29">
                  <c:v>Nemocnice Litoměřice</c:v>
                </c:pt>
                <c:pt idx="30">
                  <c:v>Oblastní nemocnice Kolín</c:v>
                </c:pt>
                <c:pt idx="31">
                  <c:v>Nemocnice Jihlava</c:v>
                </c:pt>
                <c:pt idx="32">
                  <c:v>Uherskohradišťská nemocnice</c:v>
                </c:pt>
                <c:pt idx="33">
                  <c:v>Nemocnice Teplice</c:v>
                </c:pt>
                <c:pt idx="34">
                  <c:v>Nemocnice Pardubického kraje</c:v>
                </c:pt>
                <c:pt idx="35">
                  <c:v>Fakultní nemocnice Olomouc</c:v>
                </c:pt>
                <c:pt idx="36">
                  <c:v>Fakultní nemocnice u sv. Anny v Brně</c:v>
                </c:pt>
                <c:pt idx="37">
                  <c:v>Nemocnice Na Homolce</c:v>
                </c:pt>
                <c:pt idx="38">
                  <c:v>Fakultní nemocnice Hradec Králové</c:v>
                </c:pt>
                <c:pt idx="39">
                  <c:v>Ústřední vojenská nemocnice v Praze</c:v>
                </c:pt>
                <c:pt idx="40">
                  <c:v>Masarykova nemocnice v Ústí nad Labem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3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9</c:v>
                </c:pt>
                <c:pt idx="36">
                  <c:v>13</c:v>
                </c:pt>
                <c:pt idx="37">
                  <c:v>14</c:v>
                </c:pt>
                <c:pt idx="38">
                  <c:v>15</c:v>
                </c:pt>
                <c:pt idx="39">
                  <c:v>17</c:v>
                </c:pt>
                <c:pt idx="4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2-1A13-4BA1-B1FB-6F4E7B7AC1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2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t>Typ CMP (%)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ischemická CMP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75.56</c:v>
                </c:pt>
                <c:pt idx="1">
                  <c:v>75.900000000000006</c:v>
                </c:pt>
                <c:pt idx="2">
                  <c:v>75.84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A5D5-4AED-B717-DBF2A03406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tranzitorní ischemická ataka - TIA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12.08</c:v>
                </c:pt>
                <c:pt idx="1">
                  <c:v>12.63</c:v>
                </c:pt>
                <c:pt idx="2">
                  <c:v>12.77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A5D5-4AED-B717-DBF2A03406C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intracerebrální krvácení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10.15</c:v>
                </c:pt>
                <c:pt idx="1">
                  <c:v>9.07</c:v>
                </c:pt>
                <c:pt idx="2">
                  <c:v>8.76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A5D5-4AED-B717-DBF2A03406C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subarachnoidální krvácení</c:v>
                </c:pt>
              </c:strCache>
            </c:strRef>
          </c:tx>
          <c:spPr>
            <a:solidFill>
              <a:srgbClr val="A5A5A5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1.69</c:v>
                </c:pt>
                <c:pt idx="1">
                  <c:v>1.65</c:v>
                </c:pt>
                <c:pt idx="2">
                  <c:v>1.68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A5D5-4AED-B717-DBF2A03406C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mozková žilní trombóza</c:v>
                </c:pt>
              </c:strCache>
            </c:strRef>
          </c:tx>
          <c:spPr>
            <a:solidFill>
              <a:srgbClr val="4C467F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0.12</c:v>
                </c:pt>
                <c:pt idx="1">
                  <c:v>0.25</c:v>
                </c:pt>
                <c:pt idx="2">
                  <c:v>0.28000000000000003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4-A5D5-4AED-B717-DBF2A03406C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neurčená</c:v>
                </c:pt>
              </c:strCache>
            </c:strRef>
          </c:tx>
          <c:spPr>
            <a:solidFill>
              <a:srgbClr val="FFC000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Sheet1!$G$2:$G$4</c:f>
              <c:numCache>
                <c:formatCode>General</c:formatCode>
                <c:ptCount val="3"/>
                <c:pt idx="0">
                  <c:v>0.39</c:v>
                </c:pt>
                <c:pt idx="1">
                  <c:v>0.28000000000000003</c:v>
                </c:pt>
                <c:pt idx="2">
                  <c:v>0.12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A5D5-4AED-B717-DBF2A03406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t>CT/MRI (%)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CT/MRI - performed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ED54-430D-84D7-2ED0E2D60DF9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ED54-430D-84D7-2ED0E2D60DF9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ED54-430D-84D7-2ED0E2D60D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98.55</c:v>
                </c:pt>
                <c:pt idx="1">
                  <c:v>96.83</c:v>
                </c:pt>
                <c:pt idx="2">
                  <c:v>98.12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54-430D-84D7-2ED0E2D60D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t>% rekanalizovaných pacientů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recanalized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7305-426D-A2BC-E357F7D91E80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7305-426D-A2BC-E357F7D91E80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7305-426D-A2BC-E357F7D91E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33.31</c:v>
                </c:pt>
                <c:pt idx="1">
                  <c:v>43.16</c:v>
                </c:pt>
                <c:pt idx="2">
                  <c:v>42.94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305-426D-A2BC-E357F7D91E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5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DTN (minutes)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6117-4AED-9A78-0E847C4C1A21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6117-4AED-9A78-0E847C4C1A21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6117-4AED-9A78-0E847C4C1A21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6117-4AED-9A78-0E847C4C1A21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6117-4AED-9A78-0E847C4C1A21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6117-4AED-9A78-0E847C4C1A21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6117-4AED-9A78-0E847C4C1A21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6117-4AED-9A78-0E847C4C1A21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6117-4AED-9A78-0E847C4C1A21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6117-4AED-9A78-0E847C4C1A21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6117-4AED-9A78-0E847C4C1A21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6117-4AED-9A78-0E847C4C1A21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6117-4AED-9A78-0E847C4C1A21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6117-4AED-9A78-0E847C4C1A21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6117-4AED-9A78-0E847C4C1A21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6117-4AED-9A78-0E847C4C1A21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6117-4AED-9A78-0E847C4C1A21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6117-4AED-9A78-0E847C4C1A21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6117-4AED-9A78-0E847C4C1A21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6117-4AED-9A78-0E847C4C1A21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6117-4AED-9A78-0E847C4C1A21}"/>
              </c:ext>
            </c:extLst>
          </c:dPt>
          <c:dPt>
            <c:idx val="21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B-6117-4AED-9A78-0E847C4C1A21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6117-4AED-9A78-0E847C4C1A21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6117-4AED-9A78-0E847C4C1A21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6117-4AED-9A78-0E847C4C1A21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6117-4AED-9A78-0E847C4C1A21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6117-4AED-9A78-0E847C4C1A21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6117-4AED-9A78-0E847C4C1A21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6117-4AED-9A78-0E847C4C1A21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6117-4AED-9A78-0E847C4C1A21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6117-4AED-9A78-0E847C4C1A21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6117-4AED-9A78-0E847C4C1A21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6117-4AED-9A78-0E847C4C1A21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6117-4AED-9A78-0E847C4C1A21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6117-4AED-9A78-0E847C4C1A21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6117-4AED-9A78-0E847C4C1A21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6117-4AED-9A78-0E847C4C1A21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6117-4AED-9A78-0E847C4C1A21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6117-4AED-9A78-0E847C4C1A21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6117-4AED-9A78-0E847C4C1A21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6117-4AED-9A78-0E847C4C1A21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6117-4AED-9A78-0E847C4C1A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Nemocnice Nové Město na Moravě</c:v>
                </c:pt>
                <c:pt idx="1">
                  <c:v>Fakultní nemocnice Hradec Králové</c:v>
                </c:pt>
                <c:pt idx="2">
                  <c:v>Ústřední vojenská nemocnice v Praze</c:v>
                </c:pt>
                <c:pt idx="3">
                  <c:v>Nemocnice Rudolfa a Stefanie</c:v>
                </c:pt>
                <c:pt idx="4">
                  <c:v>Sdružené zdravotnické zařízení Krnov</c:v>
                </c:pt>
                <c:pt idx="5">
                  <c:v>Fakultní nemocnice Plzeň</c:v>
                </c:pt>
                <c:pt idx="6">
                  <c:v>Fakultní nemocnice Olomouc</c:v>
                </c:pt>
                <c:pt idx="7">
                  <c:v>Fakultní nemocnice Ostrava</c:v>
                </c:pt>
                <c:pt idx="8">
                  <c:v>Krajská nemocnice T.Bati ve Zlíně</c:v>
                </c:pt>
                <c:pt idx="9">
                  <c:v>Fakultní nemocnice u sv. Anny v Brně</c:v>
                </c:pt>
                <c:pt idx="10">
                  <c:v>Thomayerova nemocnice</c:v>
                </c:pt>
                <c:pt idx="11">
                  <c:v>Nemocnice Sokolov</c:v>
                </c:pt>
                <c:pt idx="12">
                  <c:v>Fakultní nemocnice Motol</c:v>
                </c:pt>
                <c:pt idx="13">
                  <c:v>Oblastní nemocnice Náchod</c:v>
                </c:pt>
                <c:pt idx="14">
                  <c:v>Oblastní nemocnice Příbram</c:v>
                </c:pt>
                <c:pt idx="15">
                  <c:v>Nemocnice Litoměřice</c:v>
                </c:pt>
                <c:pt idx="16">
                  <c:v>Fakultní nemocnice Královské Vinohrady</c:v>
                </c:pt>
                <c:pt idx="17">
                  <c:v>Krajská nemocnice Liberec</c:v>
                </c:pt>
                <c:pt idx="18">
                  <c:v>Nemocnice Znojmo</c:v>
                </c:pt>
                <c:pt idx="19">
                  <c:v>Nemocnice Třinec</c:v>
                </c:pt>
                <c:pt idx="20">
                  <c:v>Vítkovická nemocnice</c:v>
                </c:pt>
                <c:pt idx="21">
                  <c:v>Czech Republic</c:v>
                </c:pt>
                <c:pt idx="22">
                  <c:v>Všeobecná fakultní nemocnice v Praze </c:v>
                </c:pt>
                <c:pt idx="23">
                  <c:v>Městská nemocnice Ostrava</c:v>
                </c:pt>
                <c:pt idx="24">
                  <c:v>Nemocnice Na Homolce</c:v>
                </c:pt>
                <c:pt idx="25">
                  <c:v>Nemocnice Vyškov</c:v>
                </c:pt>
                <c:pt idx="26">
                  <c:v>Oblastní nemocnice Trutnov</c:v>
                </c:pt>
                <c:pt idx="27">
                  <c:v>Nemocnice Písek</c:v>
                </c:pt>
                <c:pt idx="28">
                  <c:v>Fakultní nemocnice Brno</c:v>
                </c:pt>
                <c:pt idx="29">
                  <c:v>Klaudiánova nemocnice</c:v>
                </c:pt>
                <c:pt idx="30">
                  <c:v>Uherskohradišťská nemocnice</c:v>
                </c:pt>
                <c:pt idx="31">
                  <c:v>Karvinská hornická nemocnice</c:v>
                </c:pt>
                <c:pt idx="32">
                  <c:v>Oblastní nemocnice Kolín</c:v>
                </c:pt>
                <c:pt idx="33">
                  <c:v>Nemocnice Teplice</c:v>
                </c:pt>
                <c:pt idx="34">
                  <c:v>Nemocnice České Budějovice</c:v>
                </c:pt>
                <c:pt idx="35">
                  <c:v>Nemocnice Blansko</c:v>
                </c:pt>
                <c:pt idx="36">
                  <c:v>Nemocnice Jihlava</c:v>
                </c:pt>
                <c:pt idx="37">
                  <c:v>Nemocnice Chomutov</c:v>
                </c:pt>
                <c:pt idx="38">
                  <c:v>Nemocnice Prostějov</c:v>
                </c:pt>
                <c:pt idx="39">
                  <c:v>Karlovarská krajská nemocnice</c:v>
                </c:pt>
                <c:pt idx="40">
                  <c:v>Nemocnice Pardubického kraje</c:v>
                </c:pt>
                <c:pt idx="41">
                  <c:v>Masarykova nemocnice v Ústí nad Labem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43.5</c:v>
                </c:pt>
                <c:pt idx="1">
                  <c:v>37</c:v>
                </c:pt>
                <c:pt idx="2">
                  <c:v>35</c:v>
                </c:pt>
                <c:pt idx="3">
                  <c:v>33</c:v>
                </c:pt>
                <c:pt idx="4">
                  <c:v>32.5</c:v>
                </c:pt>
                <c:pt idx="5">
                  <c:v>30</c:v>
                </c:pt>
                <c:pt idx="6">
                  <c:v>30</c:v>
                </c:pt>
                <c:pt idx="7">
                  <c:v>29</c:v>
                </c:pt>
                <c:pt idx="8">
                  <c:v>28</c:v>
                </c:pt>
                <c:pt idx="9">
                  <c:v>28</c:v>
                </c:pt>
                <c:pt idx="10">
                  <c:v>27.5</c:v>
                </c:pt>
                <c:pt idx="11">
                  <c:v>27</c:v>
                </c:pt>
                <c:pt idx="12">
                  <c:v>27</c:v>
                </c:pt>
                <c:pt idx="13">
                  <c:v>26.5</c:v>
                </c:pt>
                <c:pt idx="14">
                  <c:v>25</c:v>
                </c:pt>
                <c:pt idx="15">
                  <c:v>25</c:v>
                </c:pt>
                <c:pt idx="16">
                  <c:v>25</c:v>
                </c:pt>
                <c:pt idx="17">
                  <c:v>24</c:v>
                </c:pt>
                <c:pt idx="18">
                  <c:v>24</c:v>
                </c:pt>
                <c:pt idx="19">
                  <c:v>24</c:v>
                </c:pt>
                <c:pt idx="20">
                  <c:v>23</c:v>
                </c:pt>
                <c:pt idx="21">
                  <c:v>23</c:v>
                </c:pt>
                <c:pt idx="22">
                  <c:v>22.5</c:v>
                </c:pt>
                <c:pt idx="23">
                  <c:v>22</c:v>
                </c:pt>
                <c:pt idx="24">
                  <c:v>22</c:v>
                </c:pt>
                <c:pt idx="25">
                  <c:v>22</c:v>
                </c:pt>
                <c:pt idx="26">
                  <c:v>20</c:v>
                </c:pt>
                <c:pt idx="27">
                  <c:v>20</c:v>
                </c:pt>
                <c:pt idx="28">
                  <c:v>20</c:v>
                </c:pt>
                <c:pt idx="29">
                  <c:v>20</c:v>
                </c:pt>
                <c:pt idx="30">
                  <c:v>17</c:v>
                </c:pt>
                <c:pt idx="31">
                  <c:v>17</c:v>
                </c:pt>
                <c:pt idx="32">
                  <c:v>16.5</c:v>
                </c:pt>
                <c:pt idx="33">
                  <c:v>16</c:v>
                </c:pt>
                <c:pt idx="34">
                  <c:v>15</c:v>
                </c:pt>
                <c:pt idx="35">
                  <c:v>15</c:v>
                </c:pt>
                <c:pt idx="36">
                  <c:v>15</c:v>
                </c:pt>
                <c:pt idx="37">
                  <c:v>15</c:v>
                </c:pt>
                <c:pt idx="38">
                  <c:v>15</c:v>
                </c:pt>
                <c:pt idx="39">
                  <c:v>13</c:v>
                </c:pt>
                <c:pt idx="40">
                  <c:v>13</c:v>
                </c:pt>
                <c:pt idx="4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6117-4AED-9A78-0E847C4C1A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43.5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DTG (minutes)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9144-4105-A276-71BF72031A36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9144-4105-A276-71BF72031A36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9144-4105-A276-71BF72031A36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9144-4105-A276-71BF72031A36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9144-4105-A276-71BF72031A36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9144-4105-A276-71BF72031A36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9144-4105-A276-71BF72031A36}"/>
              </c:ext>
            </c:extLst>
          </c:dPt>
          <c:dPt>
            <c:idx val="7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0F-9144-4105-A276-71BF72031A36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9144-4105-A276-71BF72031A36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9144-4105-A276-71BF72031A36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9144-4105-A276-71BF72031A36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9144-4105-A276-71BF72031A36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9144-4105-A276-71BF72031A36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9144-4105-A276-71BF72031A36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9144-4105-A276-71BF72031A36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9144-4105-A276-71BF72031A36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9144-4105-A276-71BF72031A36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9144-4105-A276-71BF72031A36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9144-4105-A276-71BF72031A36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9144-4105-A276-71BF72031A36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9144-4105-A276-71BF72031A36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9144-4105-A276-71BF72031A36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9144-4105-A276-71BF72031A36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9144-4105-A276-71BF72031A36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9144-4105-A276-71BF72031A36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9144-4105-A276-71BF72031A36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9144-4105-A276-71BF72031A36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9144-4105-A276-71BF72031A36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9144-4105-A276-71BF72031A36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9144-4105-A276-71BF72031A36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9144-4105-A276-71BF72031A36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9144-4105-A276-71BF72031A36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9144-4105-A276-71BF72031A36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9144-4105-A276-71BF72031A36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9144-4105-A276-71BF72031A36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9144-4105-A276-71BF72031A36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9144-4105-A276-71BF72031A36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9144-4105-A276-71BF72031A36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9144-4105-A276-71BF72031A36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9144-4105-A276-71BF72031A36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9144-4105-A276-71BF72031A36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9144-4105-A276-71BF72031A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Fakultní nemocnice Plzeň</c:v>
                </c:pt>
                <c:pt idx="1">
                  <c:v>Všeobecná fakultní nemocnice v Praze </c:v>
                </c:pt>
                <c:pt idx="2">
                  <c:v>Fakultní nemocnice Motol</c:v>
                </c:pt>
                <c:pt idx="3">
                  <c:v>Fakultní nemocnice Brno</c:v>
                </c:pt>
                <c:pt idx="4">
                  <c:v>Fakultní nemocnice Královské Vinohrady</c:v>
                </c:pt>
                <c:pt idx="5">
                  <c:v>Krajská nemocnice Liberec</c:v>
                </c:pt>
                <c:pt idx="6">
                  <c:v>Fakultní nemocnice Hradec Králové</c:v>
                </c:pt>
                <c:pt idx="7">
                  <c:v>Czech Republic</c:v>
                </c:pt>
                <c:pt idx="8">
                  <c:v>Nemocnice České Budějovice</c:v>
                </c:pt>
                <c:pt idx="9">
                  <c:v>Fakultní nemocnice Olomouc</c:v>
                </c:pt>
                <c:pt idx="10">
                  <c:v>Fakultní nemocnice Ostrava</c:v>
                </c:pt>
                <c:pt idx="11">
                  <c:v>Vítkovická nemocnice</c:v>
                </c:pt>
                <c:pt idx="12">
                  <c:v>Ústřední vojenská nemocnice v Praze</c:v>
                </c:pt>
                <c:pt idx="13">
                  <c:v>Nemocnice Na Homolce</c:v>
                </c:pt>
                <c:pt idx="14">
                  <c:v>Masarykova nemocnice v Ústí nad Labem</c:v>
                </c:pt>
                <c:pt idx="15">
                  <c:v>Fakultní nemocnice u sv. Anny v Brně</c:v>
                </c:pt>
                <c:pt idx="16">
                  <c:v>Nemocnice Sokolov</c:v>
                </c:pt>
                <c:pt idx="17">
                  <c:v>Nemocnice Blansko</c:v>
                </c:pt>
                <c:pt idx="18">
                  <c:v>Městská nemocnice Ostrava</c:v>
                </c:pt>
                <c:pt idx="19">
                  <c:v>Oblastní nemocnice Příbram</c:v>
                </c:pt>
                <c:pt idx="20">
                  <c:v>Oblastní nemocnice Kolín</c:v>
                </c:pt>
                <c:pt idx="21">
                  <c:v>Oblastní nemocnice Náchod</c:v>
                </c:pt>
                <c:pt idx="22">
                  <c:v>Sdružené zdravotnické zařízení Krnov</c:v>
                </c:pt>
                <c:pt idx="23">
                  <c:v>Oblastní nemocnice Trutnov</c:v>
                </c:pt>
                <c:pt idx="24">
                  <c:v>Nemocnice Třinec</c:v>
                </c:pt>
                <c:pt idx="25">
                  <c:v>Nemocnice Rudolfa a Stefanie</c:v>
                </c:pt>
                <c:pt idx="26">
                  <c:v>Thomayerova nemocnice</c:v>
                </c:pt>
                <c:pt idx="27">
                  <c:v>Nemocnice Jihlava</c:v>
                </c:pt>
                <c:pt idx="28">
                  <c:v>Nemocnice Pardubického kraje</c:v>
                </c:pt>
                <c:pt idx="29">
                  <c:v>Karvinská hornická nemocnice</c:v>
                </c:pt>
                <c:pt idx="30">
                  <c:v>Nemocnice Znojmo</c:v>
                </c:pt>
                <c:pt idx="31">
                  <c:v>Nemocnice Teplice</c:v>
                </c:pt>
                <c:pt idx="32">
                  <c:v>Klaudiánova nemocnice</c:v>
                </c:pt>
                <c:pt idx="33">
                  <c:v>Nemocnice Chomutov</c:v>
                </c:pt>
                <c:pt idx="34">
                  <c:v>Krajská nemocnice T.Bati ve Zlíně</c:v>
                </c:pt>
                <c:pt idx="35">
                  <c:v>Nemocnice Prostějov</c:v>
                </c:pt>
                <c:pt idx="36">
                  <c:v>Uherskohradišťská nemocnice</c:v>
                </c:pt>
                <c:pt idx="37">
                  <c:v>Nemocnice Litoměřice</c:v>
                </c:pt>
                <c:pt idx="38">
                  <c:v>Nemocnice Vyškov</c:v>
                </c:pt>
                <c:pt idx="39">
                  <c:v>Karlovarská krajská nemocnice</c:v>
                </c:pt>
                <c:pt idx="40">
                  <c:v>Nemocnice Písek</c:v>
                </c:pt>
                <c:pt idx="41">
                  <c:v>Nemocnice Nové Město na Moravě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87</c:v>
                </c:pt>
                <c:pt idx="1">
                  <c:v>74</c:v>
                </c:pt>
                <c:pt idx="2">
                  <c:v>73</c:v>
                </c:pt>
                <c:pt idx="3">
                  <c:v>65</c:v>
                </c:pt>
                <c:pt idx="4">
                  <c:v>60</c:v>
                </c:pt>
                <c:pt idx="5">
                  <c:v>59</c:v>
                </c:pt>
                <c:pt idx="6">
                  <c:v>56</c:v>
                </c:pt>
                <c:pt idx="7">
                  <c:v>55</c:v>
                </c:pt>
                <c:pt idx="8">
                  <c:v>54</c:v>
                </c:pt>
                <c:pt idx="9">
                  <c:v>54</c:v>
                </c:pt>
                <c:pt idx="10">
                  <c:v>45</c:v>
                </c:pt>
                <c:pt idx="11">
                  <c:v>42.5</c:v>
                </c:pt>
                <c:pt idx="12">
                  <c:v>35</c:v>
                </c:pt>
                <c:pt idx="13">
                  <c:v>34</c:v>
                </c:pt>
                <c:pt idx="14">
                  <c:v>28</c:v>
                </c:pt>
                <c:pt idx="15">
                  <c:v>24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9144-4105-A276-71BF72031A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87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TBY DIDO (minutes)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2117-4AEC-BF5D-353A3EA8DA37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2117-4AEC-BF5D-353A3EA8DA37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2117-4AEC-BF5D-353A3EA8DA37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2117-4AEC-BF5D-353A3EA8DA37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2117-4AEC-BF5D-353A3EA8DA37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2117-4AEC-BF5D-353A3EA8DA37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2117-4AEC-BF5D-353A3EA8DA37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2117-4AEC-BF5D-353A3EA8DA37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2117-4AEC-BF5D-353A3EA8DA37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2117-4AEC-BF5D-353A3EA8DA37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2117-4AEC-BF5D-353A3EA8DA37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2117-4AEC-BF5D-353A3EA8DA37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2117-4AEC-BF5D-353A3EA8DA37}"/>
              </c:ext>
            </c:extLst>
          </c:dPt>
          <c:dPt>
            <c:idx val="13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1B-2117-4AEC-BF5D-353A3EA8DA37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2117-4AEC-BF5D-353A3EA8DA37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2117-4AEC-BF5D-353A3EA8DA37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2117-4AEC-BF5D-353A3EA8DA37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2117-4AEC-BF5D-353A3EA8DA37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2117-4AEC-BF5D-353A3EA8DA37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2117-4AEC-BF5D-353A3EA8DA37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2117-4AEC-BF5D-353A3EA8DA37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2117-4AEC-BF5D-353A3EA8DA37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2117-4AEC-BF5D-353A3EA8DA37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2117-4AEC-BF5D-353A3EA8DA37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2117-4AEC-BF5D-353A3EA8DA37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2117-4AEC-BF5D-353A3EA8DA37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2117-4AEC-BF5D-353A3EA8DA37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2117-4AEC-BF5D-353A3EA8DA37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2117-4AEC-BF5D-353A3EA8DA37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2117-4AEC-BF5D-353A3EA8DA37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2117-4AEC-BF5D-353A3EA8DA37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2117-4AEC-BF5D-353A3EA8DA37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2117-4AEC-BF5D-353A3EA8DA37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2117-4AEC-BF5D-353A3EA8DA37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2117-4AEC-BF5D-353A3EA8DA37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2117-4AEC-BF5D-353A3EA8DA37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2117-4AEC-BF5D-353A3EA8DA37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2117-4AEC-BF5D-353A3EA8DA37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2117-4AEC-BF5D-353A3EA8DA37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2117-4AEC-BF5D-353A3EA8DA37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2117-4AEC-BF5D-353A3EA8DA37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2117-4AEC-BF5D-353A3EA8DA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Fakultní nemocnice Olomouc</c:v>
                </c:pt>
                <c:pt idx="1">
                  <c:v>Nemocnice Nové Město na Moravě</c:v>
                </c:pt>
                <c:pt idx="2">
                  <c:v>Nemocnice Blansko</c:v>
                </c:pt>
                <c:pt idx="3">
                  <c:v>Uherskohradišťská nemocnice</c:v>
                </c:pt>
                <c:pt idx="4">
                  <c:v>Thomayerova nemocnice</c:v>
                </c:pt>
                <c:pt idx="5">
                  <c:v>Karvinská hornická nemocnice</c:v>
                </c:pt>
                <c:pt idx="6">
                  <c:v>Nemocnice Sokolov</c:v>
                </c:pt>
                <c:pt idx="7">
                  <c:v>Krajská nemocnice T.Bati ve Zlíně</c:v>
                </c:pt>
                <c:pt idx="8">
                  <c:v>Oblastní nemocnice Příbram</c:v>
                </c:pt>
                <c:pt idx="9">
                  <c:v>Nemocnice Jihlava</c:v>
                </c:pt>
                <c:pt idx="10">
                  <c:v>Karlovarská krajská nemocnice</c:v>
                </c:pt>
                <c:pt idx="11">
                  <c:v>Nemocnice Rudolfa a Stefanie</c:v>
                </c:pt>
                <c:pt idx="12">
                  <c:v>Oblastní nemocnice Kolín</c:v>
                </c:pt>
                <c:pt idx="13">
                  <c:v>Czech Republic</c:v>
                </c:pt>
                <c:pt idx="14">
                  <c:v>Nemocnice Litoměřice</c:v>
                </c:pt>
                <c:pt idx="15">
                  <c:v>Nemocnice Prostějov</c:v>
                </c:pt>
                <c:pt idx="16">
                  <c:v>Klaudiánova nemocnice</c:v>
                </c:pt>
                <c:pt idx="17">
                  <c:v>Městská nemocnice Ostrava</c:v>
                </c:pt>
                <c:pt idx="18">
                  <c:v>Oblastní nemocnice Náchod</c:v>
                </c:pt>
                <c:pt idx="19">
                  <c:v>Nemocnice Pardubického kraje</c:v>
                </c:pt>
                <c:pt idx="20">
                  <c:v>Nemocnice Chomutov</c:v>
                </c:pt>
                <c:pt idx="21">
                  <c:v>Nemocnice Teplice</c:v>
                </c:pt>
                <c:pt idx="22">
                  <c:v>Masarykova nemocnice v Ústí nad Labem</c:v>
                </c:pt>
                <c:pt idx="23">
                  <c:v>Oblastní nemocnice Trutnov</c:v>
                </c:pt>
                <c:pt idx="24">
                  <c:v>Ústřední vojenská nemocnice v Praze</c:v>
                </c:pt>
                <c:pt idx="25">
                  <c:v>Krajská nemocnice Liberec</c:v>
                </c:pt>
                <c:pt idx="26">
                  <c:v>Fakultní nemocnice Brno</c:v>
                </c:pt>
                <c:pt idx="27">
                  <c:v>Sdružené zdravotnické zařízení Krnov</c:v>
                </c:pt>
                <c:pt idx="28">
                  <c:v>Nemocnice Třinec</c:v>
                </c:pt>
                <c:pt idx="29">
                  <c:v>Fakultní nemocnice u sv. Anny v Brně</c:v>
                </c:pt>
                <c:pt idx="30">
                  <c:v>Nemocnice Znojmo</c:v>
                </c:pt>
                <c:pt idx="31">
                  <c:v>Fakultní nemocnice Motol</c:v>
                </c:pt>
                <c:pt idx="32">
                  <c:v>Fakultní nemocnice Ostrava</c:v>
                </c:pt>
                <c:pt idx="33">
                  <c:v>Nemocnice Na Homolce</c:v>
                </c:pt>
                <c:pt idx="34">
                  <c:v>Nemocnice Vyškov</c:v>
                </c:pt>
                <c:pt idx="35">
                  <c:v>Nemocnice Písek</c:v>
                </c:pt>
                <c:pt idx="36">
                  <c:v>Nemocnice České Budějovice</c:v>
                </c:pt>
                <c:pt idx="37">
                  <c:v>Fakultní nemocnice Hradec Králové</c:v>
                </c:pt>
                <c:pt idx="38">
                  <c:v>Všeobecná fakultní nemocnice v Praze </c:v>
                </c:pt>
                <c:pt idx="39">
                  <c:v>Fakultní nemocnice Královské Vinohrady</c:v>
                </c:pt>
                <c:pt idx="40">
                  <c:v>Vítkovická nemocnice</c:v>
                </c:pt>
                <c:pt idx="41">
                  <c:v>Fakultní nemocnice Plzeň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130</c:v>
                </c:pt>
                <c:pt idx="1">
                  <c:v>125</c:v>
                </c:pt>
                <c:pt idx="2">
                  <c:v>119.5</c:v>
                </c:pt>
                <c:pt idx="3">
                  <c:v>103</c:v>
                </c:pt>
                <c:pt idx="4">
                  <c:v>77</c:v>
                </c:pt>
                <c:pt idx="5">
                  <c:v>71</c:v>
                </c:pt>
                <c:pt idx="6">
                  <c:v>68</c:v>
                </c:pt>
                <c:pt idx="7">
                  <c:v>63.5</c:v>
                </c:pt>
                <c:pt idx="8">
                  <c:v>60</c:v>
                </c:pt>
                <c:pt idx="9">
                  <c:v>60</c:v>
                </c:pt>
                <c:pt idx="10">
                  <c:v>60</c:v>
                </c:pt>
                <c:pt idx="11">
                  <c:v>60</c:v>
                </c:pt>
                <c:pt idx="12">
                  <c:v>57</c:v>
                </c:pt>
                <c:pt idx="13">
                  <c:v>53.5</c:v>
                </c:pt>
                <c:pt idx="14">
                  <c:v>45</c:v>
                </c:pt>
                <c:pt idx="15">
                  <c:v>43.5</c:v>
                </c:pt>
                <c:pt idx="16">
                  <c:v>43</c:v>
                </c:pt>
                <c:pt idx="17">
                  <c:v>40</c:v>
                </c:pt>
                <c:pt idx="18">
                  <c:v>36</c:v>
                </c:pt>
                <c:pt idx="19">
                  <c:v>34.5</c:v>
                </c:pt>
                <c:pt idx="20">
                  <c:v>27.5</c:v>
                </c:pt>
                <c:pt idx="21">
                  <c:v>21.5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2117-4AEC-BF5D-353A3EA8DA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3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endParaRPr/>
          </a:p>
        </c:rich>
      </c:tx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domů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Sheet1!$A$2:$A$7</c:f>
              <c:strCache>
                <c:ptCount val="6"/>
                <c:pt idx="0">
                  <c:v>IV tPA</c:v>
                </c:pt>
                <c:pt idx="1">
                  <c:v>IV tPA + TBY</c:v>
                </c:pt>
                <c:pt idx="2">
                  <c:v>TBY</c:v>
                </c:pt>
                <c:pt idx="3">
                  <c:v>iCMP</c:v>
                </c:pt>
                <c:pt idx="4">
                  <c:v>ICH</c:v>
                </c:pt>
                <c:pt idx="5">
                  <c:v>SAK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50.35</c:v>
                </c:pt>
                <c:pt idx="1">
                  <c:v>35.92</c:v>
                </c:pt>
                <c:pt idx="2">
                  <c:v>26.25</c:v>
                </c:pt>
                <c:pt idx="3">
                  <c:v>50.31</c:v>
                </c:pt>
                <c:pt idx="4">
                  <c:v>21.16</c:v>
                </c:pt>
                <c:pt idx="5">
                  <c:v>28.57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ED2C-44CB-BDE2-636AFEB5E2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překlad v rámci stejného zdravotnického zařízení (ZZ)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strRef>
              <c:f>Sheet1!$A$2:$A$7</c:f>
              <c:strCache>
                <c:ptCount val="6"/>
                <c:pt idx="0">
                  <c:v>IV tPA</c:v>
                </c:pt>
                <c:pt idx="1">
                  <c:v>IV tPA + TBY</c:v>
                </c:pt>
                <c:pt idx="2">
                  <c:v>TBY</c:v>
                </c:pt>
                <c:pt idx="3">
                  <c:v>iCMP</c:v>
                </c:pt>
                <c:pt idx="4">
                  <c:v>ICH</c:v>
                </c:pt>
                <c:pt idx="5">
                  <c:v>SAK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16.04</c:v>
                </c:pt>
                <c:pt idx="1">
                  <c:v>22.54</c:v>
                </c:pt>
                <c:pt idx="2">
                  <c:v>20</c:v>
                </c:pt>
                <c:pt idx="3">
                  <c:v>16.07</c:v>
                </c:pt>
                <c:pt idx="4">
                  <c:v>16.72</c:v>
                </c:pt>
                <c:pt idx="5">
                  <c:v>14.29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ED2C-44CB-BDE2-636AFEB5E24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překlad do jiného zdravotnického zařízení (ZZ)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strRef>
              <c:f>Sheet1!$A$2:$A$7</c:f>
              <c:strCache>
                <c:ptCount val="6"/>
                <c:pt idx="0">
                  <c:v>IV tPA</c:v>
                </c:pt>
                <c:pt idx="1">
                  <c:v>IV tPA + TBY</c:v>
                </c:pt>
                <c:pt idx="2">
                  <c:v>TBY</c:v>
                </c:pt>
                <c:pt idx="3">
                  <c:v>iCMP</c:v>
                </c:pt>
                <c:pt idx="4">
                  <c:v>ICH</c:v>
                </c:pt>
                <c:pt idx="5">
                  <c:v>SAK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20.92</c:v>
                </c:pt>
                <c:pt idx="1">
                  <c:v>22.54</c:v>
                </c:pt>
                <c:pt idx="2">
                  <c:v>32.5</c:v>
                </c:pt>
                <c:pt idx="3">
                  <c:v>18.690000000000001</c:v>
                </c:pt>
                <c:pt idx="4">
                  <c:v>30.03</c:v>
                </c:pt>
                <c:pt idx="5">
                  <c:v>50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ED2C-44CB-BDE2-636AFEB5E24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zařízení sociální péče</c:v>
                </c:pt>
              </c:strCache>
            </c:strRef>
          </c:tx>
          <c:spPr>
            <a:solidFill>
              <a:srgbClr val="A5A5A5"/>
            </a:solidFill>
          </c:spPr>
          <c:invertIfNegative val="1"/>
          <c:cat>
            <c:strRef>
              <c:f>Sheet1!$A$2:$A$7</c:f>
              <c:strCache>
                <c:ptCount val="6"/>
                <c:pt idx="0">
                  <c:v>IV tPA</c:v>
                </c:pt>
                <c:pt idx="1">
                  <c:v>IV tPA + TBY</c:v>
                </c:pt>
                <c:pt idx="2">
                  <c:v>TBY</c:v>
                </c:pt>
                <c:pt idx="3">
                  <c:v>iCMP</c:v>
                </c:pt>
                <c:pt idx="4">
                  <c:v>ICH</c:v>
                </c:pt>
                <c:pt idx="5">
                  <c:v>SAK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5.44</c:v>
                </c:pt>
                <c:pt idx="1">
                  <c:v>9.15</c:v>
                </c:pt>
                <c:pt idx="2">
                  <c:v>7.5</c:v>
                </c:pt>
                <c:pt idx="3">
                  <c:v>6.7</c:v>
                </c:pt>
                <c:pt idx="4">
                  <c:v>3.07</c:v>
                </c:pt>
                <c:pt idx="5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ED2C-44CB-BDE2-636AFEB5E24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zemřel/a</c:v>
                </c:pt>
              </c:strCache>
            </c:strRef>
          </c:tx>
          <c:spPr>
            <a:solidFill>
              <a:srgbClr val="4C467F"/>
            </a:solidFill>
          </c:spPr>
          <c:invertIfNegative val="1"/>
          <c:cat>
            <c:strRef>
              <c:f>Sheet1!$A$2:$A$7</c:f>
              <c:strCache>
                <c:ptCount val="6"/>
                <c:pt idx="0">
                  <c:v>IV tPA</c:v>
                </c:pt>
                <c:pt idx="1">
                  <c:v>IV tPA + TBY</c:v>
                </c:pt>
                <c:pt idx="2">
                  <c:v>TBY</c:v>
                </c:pt>
                <c:pt idx="3">
                  <c:v>iCMP</c:v>
                </c:pt>
                <c:pt idx="4">
                  <c:v>ICH</c:v>
                </c:pt>
                <c:pt idx="5">
                  <c:v>SAK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7.25</c:v>
                </c:pt>
                <c:pt idx="1">
                  <c:v>9.86</c:v>
                </c:pt>
                <c:pt idx="2">
                  <c:v>13.75</c:v>
                </c:pt>
                <c:pt idx="3">
                  <c:v>8.23</c:v>
                </c:pt>
                <c:pt idx="4">
                  <c:v>29.01</c:v>
                </c:pt>
                <c:pt idx="5">
                  <c:v>7.14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4-ED2C-44CB-BDE2-636AFEB5E2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t>Rekanalizační výkony (%)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IV tPA – IC / KCC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24.13</c:v>
                </c:pt>
                <c:pt idx="1">
                  <c:v>27.82</c:v>
                </c:pt>
                <c:pt idx="2">
                  <c:v>27.49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44CA-4073-8600-D1ADAF4E7A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IV tPA + endovaskulární výkon – KCC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4.28</c:v>
                </c:pt>
                <c:pt idx="1">
                  <c:v>6.18</c:v>
                </c:pt>
                <c:pt idx="2">
                  <c:v>5.73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44CA-4073-8600-D1ADAF4E7A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pouze endovaskulární výkon – KCC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3.22</c:v>
                </c:pt>
                <c:pt idx="1">
                  <c:v>3.63</c:v>
                </c:pt>
                <c:pt idx="2">
                  <c:v>3.15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44CA-4073-8600-D1ADAF4E7A9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IV tPA + odeslán do jiného centra k endovaskulárnímu výkonu – IC</c:v>
                </c:pt>
              </c:strCache>
            </c:strRef>
          </c:tx>
          <c:spPr>
            <a:solidFill>
              <a:srgbClr val="A5A5A5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1.1399999999999999</c:v>
                </c:pt>
                <c:pt idx="1">
                  <c:v>2.4</c:v>
                </c:pt>
                <c:pt idx="2">
                  <c:v>2.42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44CA-4073-8600-D1ADAF4E7A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t>Medián Door-To-Needle time (v minutách)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Median DTN (minutes)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CF76-4594-9EC6-B9EE3148D533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CF76-4594-9EC6-B9EE3148D533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CF76-4594-9EC6-B9EE3148D5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24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F76-4594-9EC6-B9EE3148D5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3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t>Medián Door-To-Groin time (v minutách)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Median DTG (minutes)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B9E0-497F-9101-D9F48607FC94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B9E0-497F-9101-D9F48607FC94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B9E0-497F-9101-D9F48607FC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53</c:v>
                </c:pt>
                <c:pt idx="1">
                  <c:v>60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E0-497F-9101-D9F48607FC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6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GUSS test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14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435-4187-ACBA-C9DE73B561D1}"/>
              </c:ext>
            </c:extLst>
          </c:dPt>
          <c:cat>
            <c:strRef>
              <c:f>Sheet1!$A$2:$A$43</c:f>
              <c:strCache>
                <c:ptCount val="42"/>
                <c:pt idx="0">
                  <c:v>Fakultní nemocnice Ostrava</c:v>
                </c:pt>
                <c:pt idx="1">
                  <c:v>Nemocnice Pardubického kraje</c:v>
                </c:pt>
                <c:pt idx="2">
                  <c:v>Nemocnice Rudolfa a Stefanie</c:v>
                </c:pt>
                <c:pt idx="3">
                  <c:v>Karlovarská krajská nemocnice</c:v>
                </c:pt>
                <c:pt idx="4">
                  <c:v>Nemocnice Třinec</c:v>
                </c:pt>
                <c:pt idx="5">
                  <c:v>Krajská nemocnice T.Bati ve Zlíně</c:v>
                </c:pt>
                <c:pt idx="6">
                  <c:v>Uherskohradišťská nemocnice</c:v>
                </c:pt>
                <c:pt idx="7">
                  <c:v>Nemocnice Znojmo</c:v>
                </c:pt>
                <c:pt idx="8">
                  <c:v>Nemocnice České Budějovice</c:v>
                </c:pt>
                <c:pt idx="9">
                  <c:v>Městská nemocnice Ostrava</c:v>
                </c:pt>
                <c:pt idx="10">
                  <c:v>Nemocnice Sokolov</c:v>
                </c:pt>
                <c:pt idx="11">
                  <c:v>Všeobecná fakultní nemocnice v Praze </c:v>
                </c:pt>
                <c:pt idx="12">
                  <c:v>Fakultní nemocnice Motol</c:v>
                </c:pt>
                <c:pt idx="13">
                  <c:v>Nemocnice Litoměřice</c:v>
                </c:pt>
                <c:pt idx="14">
                  <c:v>Czech Republic</c:v>
                </c:pt>
                <c:pt idx="15">
                  <c:v>Nemocnice Písek</c:v>
                </c:pt>
                <c:pt idx="16">
                  <c:v>Klaudiánova nemocnice</c:v>
                </c:pt>
                <c:pt idx="17">
                  <c:v>Ústřední vojenská nemocnice v Praze</c:v>
                </c:pt>
                <c:pt idx="18">
                  <c:v>Oblastní nemocnice Náchod</c:v>
                </c:pt>
                <c:pt idx="19">
                  <c:v>Thomayerova nemocnice</c:v>
                </c:pt>
                <c:pt idx="20">
                  <c:v>Nemocnice Na Homolce</c:v>
                </c:pt>
                <c:pt idx="21">
                  <c:v>Fakultní nemocnice u sv. Anny v Brně</c:v>
                </c:pt>
                <c:pt idx="22">
                  <c:v>Vítkovická nemocnice</c:v>
                </c:pt>
                <c:pt idx="23">
                  <c:v>Masarykova nemocnice v Ústí nad Labem</c:v>
                </c:pt>
                <c:pt idx="24">
                  <c:v>Fakultní nemocnice Královské Vinohrady</c:v>
                </c:pt>
                <c:pt idx="25">
                  <c:v>Nemocnice Teplice</c:v>
                </c:pt>
                <c:pt idx="26">
                  <c:v>Oblastní nemocnice Kolín</c:v>
                </c:pt>
                <c:pt idx="27">
                  <c:v>Krajská nemocnice Liberec</c:v>
                </c:pt>
                <c:pt idx="28">
                  <c:v>Nemocnice Chomutov</c:v>
                </c:pt>
                <c:pt idx="29">
                  <c:v>Fakultní nemocnice Hradec Králové</c:v>
                </c:pt>
                <c:pt idx="30">
                  <c:v>Nemocnice Vyškov</c:v>
                </c:pt>
                <c:pt idx="31">
                  <c:v>Nemocnice Jihlava</c:v>
                </c:pt>
                <c:pt idx="32">
                  <c:v>Nemocnice Blansko</c:v>
                </c:pt>
                <c:pt idx="33">
                  <c:v>Nemocnice Prostějov</c:v>
                </c:pt>
                <c:pt idx="34">
                  <c:v>Nemocnice Nové Město na Moravě</c:v>
                </c:pt>
                <c:pt idx="35">
                  <c:v>Karvinská hornická nemocnice</c:v>
                </c:pt>
                <c:pt idx="36">
                  <c:v>Oblastní nemocnice Trutnov</c:v>
                </c:pt>
                <c:pt idx="37">
                  <c:v>Fakultní nemocnice Olomouc</c:v>
                </c:pt>
                <c:pt idx="38">
                  <c:v>Oblastní nemocnice Příbram</c:v>
                </c:pt>
                <c:pt idx="39">
                  <c:v>Fakultní nemocnice Plzeň</c:v>
                </c:pt>
                <c:pt idx="40">
                  <c:v>Fakultní nemocnice Brno</c:v>
                </c:pt>
                <c:pt idx="41">
                  <c:v>Sdružené zdravotnické zařízení Krnov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</c:v>
                </c:pt>
                <c:pt idx="1">
                  <c:v>8.11</c:v>
                </c:pt>
                <c:pt idx="2">
                  <c:v>8.6999999999999993</c:v>
                </c:pt>
                <c:pt idx="3">
                  <c:v>16.13</c:v>
                </c:pt>
                <c:pt idx="4">
                  <c:v>50.77</c:v>
                </c:pt>
                <c:pt idx="5">
                  <c:v>51.04</c:v>
                </c:pt>
                <c:pt idx="6">
                  <c:v>58.7</c:v>
                </c:pt>
                <c:pt idx="7">
                  <c:v>58.97</c:v>
                </c:pt>
                <c:pt idx="8">
                  <c:v>66.67</c:v>
                </c:pt>
                <c:pt idx="9">
                  <c:v>68.75</c:v>
                </c:pt>
                <c:pt idx="10">
                  <c:v>70.31</c:v>
                </c:pt>
                <c:pt idx="11">
                  <c:v>70.59</c:v>
                </c:pt>
                <c:pt idx="12">
                  <c:v>74.42</c:v>
                </c:pt>
                <c:pt idx="13">
                  <c:v>76.19</c:v>
                </c:pt>
                <c:pt idx="14">
                  <c:v>76.89</c:v>
                </c:pt>
                <c:pt idx="15">
                  <c:v>80.36</c:v>
                </c:pt>
                <c:pt idx="16">
                  <c:v>80.849999999999994</c:v>
                </c:pt>
                <c:pt idx="17">
                  <c:v>81.58</c:v>
                </c:pt>
                <c:pt idx="18">
                  <c:v>81.58</c:v>
                </c:pt>
                <c:pt idx="19">
                  <c:v>81.819999999999993</c:v>
                </c:pt>
                <c:pt idx="20">
                  <c:v>82.67</c:v>
                </c:pt>
                <c:pt idx="21">
                  <c:v>82.69</c:v>
                </c:pt>
                <c:pt idx="22">
                  <c:v>82.89</c:v>
                </c:pt>
                <c:pt idx="23">
                  <c:v>85.9</c:v>
                </c:pt>
                <c:pt idx="24">
                  <c:v>86.32</c:v>
                </c:pt>
                <c:pt idx="25">
                  <c:v>90.2</c:v>
                </c:pt>
                <c:pt idx="26">
                  <c:v>90.48</c:v>
                </c:pt>
                <c:pt idx="27">
                  <c:v>90.72</c:v>
                </c:pt>
                <c:pt idx="28">
                  <c:v>90.91</c:v>
                </c:pt>
                <c:pt idx="29">
                  <c:v>91.18</c:v>
                </c:pt>
                <c:pt idx="30">
                  <c:v>92.5</c:v>
                </c:pt>
                <c:pt idx="31">
                  <c:v>94.23</c:v>
                </c:pt>
                <c:pt idx="32">
                  <c:v>94.44</c:v>
                </c:pt>
                <c:pt idx="33">
                  <c:v>96.3</c:v>
                </c:pt>
                <c:pt idx="34">
                  <c:v>97.22</c:v>
                </c:pt>
                <c:pt idx="35">
                  <c:v>97.37</c:v>
                </c:pt>
                <c:pt idx="36">
                  <c:v>97.62</c:v>
                </c:pt>
                <c:pt idx="37">
                  <c:v>97.78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8435-4187-ACBA-C9DE73B561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Jiný test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14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8435-4187-ACBA-C9DE73B561D1}"/>
              </c:ext>
            </c:extLst>
          </c:dPt>
          <c:cat>
            <c:strRef>
              <c:f>Sheet1!$A$2:$A$43</c:f>
              <c:strCache>
                <c:ptCount val="42"/>
                <c:pt idx="0">
                  <c:v>Fakultní nemocnice Ostrava</c:v>
                </c:pt>
                <c:pt idx="1">
                  <c:v>Nemocnice Pardubického kraje</c:v>
                </c:pt>
                <c:pt idx="2">
                  <c:v>Nemocnice Rudolfa a Stefanie</c:v>
                </c:pt>
                <c:pt idx="3">
                  <c:v>Karlovarská krajská nemocnice</c:v>
                </c:pt>
                <c:pt idx="4">
                  <c:v>Nemocnice Třinec</c:v>
                </c:pt>
                <c:pt idx="5">
                  <c:v>Krajská nemocnice T.Bati ve Zlíně</c:v>
                </c:pt>
                <c:pt idx="6">
                  <c:v>Uherskohradišťská nemocnice</c:v>
                </c:pt>
                <c:pt idx="7">
                  <c:v>Nemocnice Znojmo</c:v>
                </c:pt>
                <c:pt idx="8">
                  <c:v>Nemocnice České Budějovice</c:v>
                </c:pt>
                <c:pt idx="9">
                  <c:v>Městská nemocnice Ostrava</c:v>
                </c:pt>
                <c:pt idx="10">
                  <c:v>Nemocnice Sokolov</c:v>
                </c:pt>
                <c:pt idx="11">
                  <c:v>Všeobecná fakultní nemocnice v Praze </c:v>
                </c:pt>
                <c:pt idx="12">
                  <c:v>Fakultní nemocnice Motol</c:v>
                </c:pt>
                <c:pt idx="13">
                  <c:v>Nemocnice Litoměřice</c:v>
                </c:pt>
                <c:pt idx="14">
                  <c:v>Czech Republic</c:v>
                </c:pt>
                <c:pt idx="15">
                  <c:v>Nemocnice Písek</c:v>
                </c:pt>
                <c:pt idx="16">
                  <c:v>Klaudiánova nemocnice</c:v>
                </c:pt>
                <c:pt idx="17">
                  <c:v>Ústřední vojenská nemocnice v Praze</c:v>
                </c:pt>
                <c:pt idx="18">
                  <c:v>Oblastní nemocnice Náchod</c:v>
                </c:pt>
                <c:pt idx="19">
                  <c:v>Thomayerova nemocnice</c:v>
                </c:pt>
                <c:pt idx="20">
                  <c:v>Nemocnice Na Homolce</c:v>
                </c:pt>
                <c:pt idx="21">
                  <c:v>Fakultní nemocnice u sv. Anny v Brně</c:v>
                </c:pt>
                <c:pt idx="22">
                  <c:v>Vítkovická nemocnice</c:v>
                </c:pt>
                <c:pt idx="23">
                  <c:v>Masarykova nemocnice v Ústí nad Labem</c:v>
                </c:pt>
                <c:pt idx="24">
                  <c:v>Fakultní nemocnice Královské Vinohrady</c:v>
                </c:pt>
                <c:pt idx="25">
                  <c:v>Nemocnice Teplice</c:v>
                </c:pt>
                <c:pt idx="26">
                  <c:v>Oblastní nemocnice Kolín</c:v>
                </c:pt>
                <c:pt idx="27">
                  <c:v>Krajská nemocnice Liberec</c:v>
                </c:pt>
                <c:pt idx="28">
                  <c:v>Nemocnice Chomutov</c:v>
                </c:pt>
                <c:pt idx="29">
                  <c:v>Fakultní nemocnice Hradec Králové</c:v>
                </c:pt>
                <c:pt idx="30">
                  <c:v>Nemocnice Vyškov</c:v>
                </c:pt>
                <c:pt idx="31">
                  <c:v>Nemocnice Jihlava</c:v>
                </c:pt>
                <c:pt idx="32">
                  <c:v>Nemocnice Blansko</c:v>
                </c:pt>
                <c:pt idx="33">
                  <c:v>Nemocnice Prostějov</c:v>
                </c:pt>
                <c:pt idx="34">
                  <c:v>Nemocnice Nové Město na Moravě</c:v>
                </c:pt>
                <c:pt idx="35">
                  <c:v>Karvinská hornická nemocnice</c:v>
                </c:pt>
                <c:pt idx="36">
                  <c:v>Oblastní nemocnice Trutnov</c:v>
                </c:pt>
                <c:pt idx="37">
                  <c:v>Fakultní nemocnice Olomouc</c:v>
                </c:pt>
                <c:pt idx="38">
                  <c:v>Oblastní nemocnice Příbram</c:v>
                </c:pt>
                <c:pt idx="39">
                  <c:v>Fakultní nemocnice Plzeň</c:v>
                </c:pt>
                <c:pt idx="40">
                  <c:v>Fakultní nemocnice Brno</c:v>
                </c:pt>
                <c:pt idx="41">
                  <c:v>Sdružené zdravotnické zařízení Krnov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100</c:v>
                </c:pt>
                <c:pt idx="1">
                  <c:v>54.05</c:v>
                </c:pt>
                <c:pt idx="2">
                  <c:v>0</c:v>
                </c:pt>
                <c:pt idx="3">
                  <c:v>0</c:v>
                </c:pt>
                <c:pt idx="4">
                  <c:v>41.54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2.94</c:v>
                </c:pt>
                <c:pt idx="12">
                  <c:v>0</c:v>
                </c:pt>
                <c:pt idx="13">
                  <c:v>0</c:v>
                </c:pt>
                <c:pt idx="14">
                  <c:v>6.37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3.16</c:v>
                </c:pt>
                <c:pt idx="25">
                  <c:v>0</c:v>
                </c:pt>
                <c:pt idx="26">
                  <c:v>1.59</c:v>
                </c:pt>
                <c:pt idx="27">
                  <c:v>0</c:v>
                </c:pt>
                <c:pt idx="28">
                  <c:v>1.52</c:v>
                </c:pt>
                <c:pt idx="29">
                  <c:v>0</c:v>
                </c:pt>
                <c:pt idx="30">
                  <c:v>2.5</c:v>
                </c:pt>
                <c:pt idx="31">
                  <c:v>3.85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8435-4187-ACBA-C9DE73B561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Jiné pracoviště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14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435-4187-ACBA-C9DE73B561D1}"/>
              </c:ext>
            </c:extLst>
          </c:dPt>
          <c:cat>
            <c:strRef>
              <c:f>Sheet1!$A$2:$A$43</c:f>
              <c:strCache>
                <c:ptCount val="42"/>
                <c:pt idx="0">
                  <c:v>Fakultní nemocnice Ostrava</c:v>
                </c:pt>
                <c:pt idx="1">
                  <c:v>Nemocnice Pardubického kraje</c:v>
                </c:pt>
                <c:pt idx="2">
                  <c:v>Nemocnice Rudolfa a Stefanie</c:v>
                </c:pt>
                <c:pt idx="3">
                  <c:v>Karlovarská krajská nemocnice</c:v>
                </c:pt>
                <c:pt idx="4">
                  <c:v>Nemocnice Třinec</c:v>
                </c:pt>
                <c:pt idx="5">
                  <c:v>Krajská nemocnice T.Bati ve Zlíně</c:v>
                </c:pt>
                <c:pt idx="6">
                  <c:v>Uherskohradišťská nemocnice</c:v>
                </c:pt>
                <c:pt idx="7">
                  <c:v>Nemocnice Znojmo</c:v>
                </c:pt>
                <c:pt idx="8">
                  <c:v>Nemocnice České Budějovice</c:v>
                </c:pt>
                <c:pt idx="9">
                  <c:v>Městská nemocnice Ostrava</c:v>
                </c:pt>
                <c:pt idx="10">
                  <c:v>Nemocnice Sokolov</c:v>
                </c:pt>
                <c:pt idx="11">
                  <c:v>Všeobecná fakultní nemocnice v Praze </c:v>
                </c:pt>
                <c:pt idx="12">
                  <c:v>Fakultní nemocnice Motol</c:v>
                </c:pt>
                <c:pt idx="13">
                  <c:v>Nemocnice Litoměřice</c:v>
                </c:pt>
                <c:pt idx="14">
                  <c:v>Czech Republic</c:v>
                </c:pt>
                <c:pt idx="15">
                  <c:v>Nemocnice Písek</c:v>
                </c:pt>
                <c:pt idx="16">
                  <c:v>Klaudiánova nemocnice</c:v>
                </c:pt>
                <c:pt idx="17">
                  <c:v>Ústřední vojenská nemocnice v Praze</c:v>
                </c:pt>
                <c:pt idx="18">
                  <c:v>Oblastní nemocnice Náchod</c:v>
                </c:pt>
                <c:pt idx="19">
                  <c:v>Thomayerova nemocnice</c:v>
                </c:pt>
                <c:pt idx="20">
                  <c:v>Nemocnice Na Homolce</c:v>
                </c:pt>
                <c:pt idx="21">
                  <c:v>Fakultní nemocnice u sv. Anny v Brně</c:v>
                </c:pt>
                <c:pt idx="22">
                  <c:v>Vítkovická nemocnice</c:v>
                </c:pt>
                <c:pt idx="23">
                  <c:v>Masarykova nemocnice v Ústí nad Labem</c:v>
                </c:pt>
                <c:pt idx="24">
                  <c:v>Fakultní nemocnice Královské Vinohrady</c:v>
                </c:pt>
                <c:pt idx="25">
                  <c:v>Nemocnice Teplice</c:v>
                </c:pt>
                <c:pt idx="26">
                  <c:v>Oblastní nemocnice Kolín</c:v>
                </c:pt>
                <c:pt idx="27">
                  <c:v>Krajská nemocnice Liberec</c:v>
                </c:pt>
                <c:pt idx="28">
                  <c:v>Nemocnice Chomutov</c:v>
                </c:pt>
                <c:pt idx="29">
                  <c:v>Fakultní nemocnice Hradec Králové</c:v>
                </c:pt>
                <c:pt idx="30">
                  <c:v>Nemocnice Vyškov</c:v>
                </c:pt>
                <c:pt idx="31">
                  <c:v>Nemocnice Jihlava</c:v>
                </c:pt>
                <c:pt idx="32">
                  <c:v>Nemocnice Blansko</c:v>
                </c:pt>
                <c:pt idx="33">
                  <c:v>Nemocnice Prostějov</c:v>
                </c:pt>
                <c:pt idx="34">
                  <c:v>Nemocnice Nové Město na Moravě</c:v>
                </c:pt>
                <c:pt idx="35">
                  <c:v>Karvinská hornická nemocnice</c:v>
                </c:pt>
                <c:pt idx="36">
                  <c:v>Oblastní nemocnice Trutnov</c:v>
                </c:pt>
                <c:pt idx="37">
                  <c:v>Fakultní nemocnice Olomouc</c:v>
                </c:pt>
                <c:pt idx="38">
                  <c:v>Oblastní nemocnice Příbram</c:v>
                </c:pt>
                <c:pt idx="39">
                  <c:v>Fakultní nemocnice Plzeň</c:v>
                </c:pt>
                <c:pt idx="40">
                  <c:v>Fakultní nemocnice Brno</c:v>
                </c:pt>
                <c:pt idx="41">
                  <c:v>Sdružené zdravotnické zařízení Krnov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3.23</c:v>
                </c:pt>
                <c:pt idx="4">
                  <c:v>1.54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8.33</c:v>
                </c:pt>
                <c:pt idx="10">
                  <c:v>0</c:v>
                </c:pt>
                <c:pt idx="11">
                  <c:v>0</c:v>
                </c:pt>
                <c:pt idx="12">
                  <c:v>1.1599999999999999</c:v>
                </c:pt>
                <c:pt idx="13">
                  <c:v>0</c:v>
                </c:pt>
                <c:pt idx="14">
                  <c:v>0.8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2.63</c:v>
                </c:pt>
                <c:pt idx="19">
                  <c:v>0</c:v>
                </c:pt>
                <c:pt idx="20">
                  <c:v>1.33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1.05</c:v>
                </c:pt>
                <c:pt idx="25">
                  <c:v>0</c:v>
                </c:pt>
                <c:pt idx="26">
                  <c:v>4.76</c:v>
                </c:pt>
                <c:pt idx="27">
                  <c:v>0</c:v>
                </c:pt>
                <c:pt idx="28">
                  <c:v>0</c:v>
                </c:pt>
                <c:pt idx="29">
                  <c:v>6.86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3.7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8435-4187-ACBA-C9DE73B561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dysphagia screening time - Within first 24 hours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8E02-47D7-9869-1318D53F0E00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8E02-47D7-9869-1318D53F0E00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8E02-47D7-9869-1318D53F0E00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8E02-47D7-9869-1318D53F0E00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8E02-47D7-9869-1318D53F0E00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8E02-47D7-9869-1318D53F0E00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8E02-47D7-9869-1318D53F0E00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8E02-47D7-9869-1318D53F0E00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8E02-47D7-9869-1318D53F0E00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8E02-47D7-9869-1318D53F0E00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8E02-47D7-9869-1318D53F0E00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8E02-47D7-9869-1318D53F0E00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8E02-47D7-9869-1318D53F0E00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8E02-47D7-9869-1318D53F0E00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8E02-47D7-9869-1318D53F0E00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8E02-47D7-9869-1318D53F0E00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8E02-47D7-9869-1318D53F0E00}"/>
              </c:ext>
            </c:extLst>
          </c:dPt>
          <c:dPt>
            <c:idx val="17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3-8E02-47D7-9869-1318D53F0E00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8E02-47D7-9869-1318D53F0E00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8E02-47D7-9869-1318D53F0E00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8E02-47D7-9869-1318D53F0E00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8E02-47D7-9869-1318D53F0E00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8E02-47D7-9869-1318D53F0E00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8E02-47D7-9869-1318D53F0E00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8E02-47D7-9869-1318D53F0E00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8E02-47D7-9869-1318D53F0E00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8E02-47D7-9869-1318D53F0E00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8E02-47D7-9869-1318D53F0E00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8E02-47D7-9869-1318D53F0E00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8E02-47D7-9869-1318D53F0E00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8E02-47D7-9869-1318D53F0E00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8E02-47D7-9869-1318D53F0E00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8E02-47D7-9869-1318D53F0E00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8E02-47D7-9869-1318D53F0E00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8E02-47D7-9869-1318D53F0E00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8E02-47D7-9869-1318D53F0E00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8E02-47D7-9869-1318D53F0E00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8E02-47D7-9869-1318D53F0E00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8E02-47D7-9869-1318D53F0E00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8E02-47D7-9869-1318D53F0E00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8E02-47D7-9869-1318D53F0E00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8E02-47D7-9869-1318D53F0E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Nemocnice Rudolfa a Stefanie</c:v>
                </c:pt>
                <c:pt idx="1">
                  <c:v>Karlovarská krajská nemocnice</c:v>
                </c:pt>
                <c:pt idx="2">
                  <c:v>Všeobecná fakultní nemocnice v Praze </c:v>
                </c:pt>
                <c:pt idx="3">
                  <c:v>Uherskohradišťská nemocnice</c:v>
                </c:pt>
                <c:pt idx="4">
                  <c:v>Městská nemocnice Ostrava</c:v>
                </c:pt>
                <c:pt idx="5">
                  <c:v>Krajská nemocnice T.Bati ve Zlíně</c:v>
                </c:pt>
                <c:pt idx="6">
                  <c:v>Nemocnice Pardubického kraje</c:v>
                </c:pt>
                <c:pt idx="7">
                  <c:v>Klaudiánova nemocnice</c:v>
                </c:pt>
                <c:pt idx="8">
                  <c:v>Nemocnice Litoměřice</c:v>
                </c:pt>
                <c:pt idx="9">
                  <c:v>Nemocnice Prostějov</c:v>
                </c:pt>
                <c:pt idx="10">
                  <c:v>Nemocnice Teplice</c:v>
                </c:pt>
                <c:pt idx="11">
                  <c:v>Nemocnice Znojmo</c:v>
                </c:pt>
                <c:pt idx="12">
                  <c:v>Nemocnice České Budějovice</c:v>
                </c:pt>
                <c:pt idx="13">
                  <c:v>Nemocnice Sokolov</c:v>
                </c:pt>
                <c:pt idx="14">
                  <c:v>Thomayerova nemocnice</c:v>
                </c:pt>
                <c:pt idx="15">
                  <c:v>Masarykova nemocnice v Ústí nad Labem</c:v>
                </c:pt>
                <c:pt idx="16">
                  <c:v>Oblastní nemocnice Kolín</c:v>
                </c:pt>
                <c:pt idx="17">
                  <c:v>Czech Republic</c:v>
                </c:pt>
                <c:pt idx="18">
                  <c:v>Vítkovická nemocnice</c:v>
                </c:pt>
                <c:pt idx="19">
                  <c:v>Oblastní nemocnice Náchod</c:v>
                </c:pt>
                <c:pt idx="20">
                  <c:v>Fakultní nemocnice Motol</c:v>
                </c:pt>
                <c:pt idx="21">
                  <c:v>Nemocnice Třinec</c:v>
                </c:pt>
                <c:pt idx="22">
                  <c:v>Nemocnice Nové Město na Moravě</c:v>
                </c:pt>
                <c:pt idx="23">
                  <c:v>Fakultní nemocnice u sv. Anny v Brně</c:v>
                </c:pt>
                <c:pt idx="24">
                  <c:v>Oblastní nemocnice Příbram</c:v>
                </c:pt>
                <c:pt idx="25">
                  <c:v>Nemocnice Na Homolce</c:v>
                </c:pt>
                <c:pt idx="26">
                  <c:v>Nemocnice Písek</c:v>
                </c:pt>
                <c:pt idx="27">
                  <c:v>Oblastní nemocnice Trutnov</c:v>
                </c:pt>
                <c:pt idx="28">
                  <c:v>Fakultní nemocnice Olomouc</c:v>
                </c:pt>
                <c:pt idx="29">
                  <c:v>Fakultní nemocnice Královské Vinohrady</c:v>
                </c:pt>
                <c:pt idx="30">
                  <c:v>Nemocnice Blansko</c:v>
                </c:pt>
                <c:pt idx="31">
                  <c:v>Ústřední vojenská nemocnice v Praze</c:v>
                </c:pt>
                <c:pt idx="32">
                  <c:v>Fakultní nemocnice Brno</c:v>
                </c:pt>
                <c:pt idx="33">
                  <c:v>Nemocnice Chomutov</c:v>
                </c:pt>
                <c:pt idx="34">
                  <c:v>Fakultní nemocnice Ostrava</c:v>
                </c:pt>
                <c:pt idx="35">
                  <c:v>Nemocnice Vyškov</c:v>
                </c:pt>
                <c:pt idx="36">
                  <c:v>Krajská nemocnice Liberec</c:v>
                </c:pt>
                <c:pt idx="37">
                  <c:v>Sdružené zdravotnické zařízení Krnov</c:v>
                </c:pt>
                <c:pt idx="38">
                  <c:v>Nemocnice Jihlava</c:v>
                </c:pt>
                <c:pt idx="39">
                  <c:v>Fakultní nemocnice Hradec Králové</c:v>
                </c:pt>
                <c:pt idx="40">
                  <c:v>Karvinská hornická nemocnice</c:v>
                </c:pt>
                <c:pt idx="41">
                  <c:v>Fakultní nemocnice Plzeň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4.76</c:v>
                </c:pt>
                <c:pt idx="1">
                  <c:v>7.14</c:v>
                </c:pt>
                <c:pt idx="2">
                  <c:v>19.510000000000002</c:v>
                </c:pt>
                <c:pt idx="3">
                  <c:v>25.37</c:v>
                </c:pt>
                <c:pt idx="4">
                  <c:v>37.700000000000003</c:v>
                </c:pt>
                <c:pt idx="5">
                  <c:v>39.82</c:v>
                </c:pt>
                <c:pt idx="6">
                  <c:v>40.229999999999997</c:v>
                </c:pt>
                <c:pt idx="7">
                  <c:v>43.84</c:v>
                </c:pt>
                <c:pt idx="8">
                  <c:v>46.38</c:v>
                </c:pt>
                <c:pt idx="9">
                  <c:v>48.72</c:v>
                </c:pt>
                <c:pt idx="10">
                  <c:v>48.94</c:v>
                </c:pt>
                <c:pt idx="11">
                  <c:v>52.27</c:v>
                </c:pt>
                <c:pt idx="12">
                  <c:v>53.75</c:v>
                </c:pt>
                <c:pt idx="13">
                  <c:v>57.14</c:v>
                </c:pt>
                <c:pt idx="14">
                  <c:v>57.89</c:v>
                </c:pt>
                <c:pt idx="15">
                  <c:v>58.56</c:v>
                </c:pt>
                <c:pt idx="16">
                  <c:v>61.96</c:v>
                </c:pt>
                <c:pt idx="17">
                  <c:v>63.32</c:v>
                </c:pt>
                <c:pt idx="18">
                  <c:v>63.92</c:v>
                </c:pt>
                <c:pt idx="19">
                  <c:v>64</c:v>
                </c:pt>
                <c:pt idx="20">
                  <c:v>65.66</c:v>
                </c:pt>
                <c:pt idx="21">
                  <c:v>65.849999999999994</c:v>
                </c:pt>
                <c:pt idx="22">
                  <c:v>66.040000000000006</c:v>
                </c:pt>
                <c:pt idx="23">
                  <c:v>66.13</c:v>
                </c:pt>
                <c:pt idx="24">
                  <c:v>68</c:v>
                </c:pt>
                <c:pt idx="25">
                  <c:v>68.13</c:v>
                </c:pt>
                <c:pt idx="26">
                  <c:v>68.75</c:v>
                </c:pt>
                <c:pt idx="27">
                  <c:v>70.69</c:v>
                </c:pt>
                <c:pt idx="28">
                  <c:v>72.22</c:v>
                </c:pt>
                <c:pt idx="29">
                  <c:v>73.680000000000007</c:v>
                </c:pt>
                <c:pt idx="30">
                  <c:v>73.91</c:v>
                </c:pt>
                <c:pt idx="31">
                  <c:v>74.069999999999993</c:v>
                </c:pt>
                <c:pt idx="32">
                  <c:v>78.02</c:v>
                </c:pt>
                <c:pt idx="33">
                  <c:v>78.209999999999994</c:v>
                </c:pt>
                <c:pt idx="34">
                  <c:v>80</c:v>
                </c:pt>
                <c:pt idx="35">
                  <c:v>80.849999999999994</c:v>
                </c:pt>
                <c:pt idx="36">
                  <c:v>81.13</c:v>
                </c:pt>
                <c:pt idx="37">
                  <c:v>81.540000000000006</c:v>
                </c:pt>
                <c:pt idx="38">
                  <c:v>86.44</c:v>
                </c:pt>
                <c:pt idx="39">
                  <c:v>89.42</c:v>
                </c:pt>
                <c:pt idx="40">
                  <c:v>90.36</c:v>
                </c:pt>
                <c:pt idx="41">
                  <c:v>98.73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8E02-47D7-9869-1318D53F0E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put on ventilator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B8F3-47B1-8C16-A1D761BDE307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B8F3-47B1-8C16-A1D761BDE307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B8F3-47B1-8C16-A1D761BDE307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B8F3-47B1-8C16-A1D761BDE307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B8F3-47B1-8C16-A1D761BDE307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B8F3-47B1-8C16-A1D761BDE307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B8F3-47B1-8C16-A1D761BDE307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B8F3-47B1-8C16-A1D761BDE307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B8F3-47B1-8C16-A1D761BDE307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B8F3-47B1-8C16-A1D761BDE307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B8F3-47B1-8C16-A1D761BDE307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B8F3-47B1-8C16-A1D761BDE307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B8F3-47B1-8C16-A1D761BDE307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B8F3-47B1-8C16-A1D761BDE307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B8F3-47B1-8C16-A1D761BDE307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B8F3-47B1-8C16-A1D761BDE307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B8F3-47B1-8C16-A1D761BDE307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B8F3-47B1-8C16-A1D761BDE307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B8F3-47B1-8C16-A1D761BDE307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B8F3-47B1-8C16-A1D761BDE307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B8F3-47B1-8C16-A1D761BDE307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B8F3-47B1-8C16-A1D761BDE307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B8F3-47B1-8C16-A1D761BDE307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B8F3-47B1-8C16-A1D761BDE307}"/>
              </c:ext>
            </c:extLst>
          </c:dPt>
          <c:dPt>
            <c:idx val="24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31-B8F3-47B1-8C16-A1D761BDE307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B8F3-47B1-8C16-A1D761BDE307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B8F3-47B1-8C16-A1D761BDE307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B8F3-47B1-8C16-A1D761BDE307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B8F3-47B1-8C16-A1D761BDE307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B8F3-47B1-8C16-A1D761BDE307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B8F3-47B1-8C16-A1D761BDE307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B8F3-47B1-8C16-A1D761BDE307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B8F3-47B1-8C16-A1D761BDE307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B8F3-47B1-8C16-A1D761BDE307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B8F3-47B1-8C16-A1D761BDE307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B8F3-47B1-8C16-A1D761BDE307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B8F3-47B1-8C16-A1D761BDE307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B8F3-47B1-8C16-A1D761BDE307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B8F3-47B1-8C16-A1D761BDE307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B8F3-47B1-8C16-A1D761BDE307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B8F3-47B1-8C16-A1D761BDE307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B8F3-47B1-8C16-A1D761BDE3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Nemocnice Písek</c:v>
                </c:pt>
                <c:pt idx="1">
                  <c:v>Nemocnice Rudolfa a Stefanie</c:v>
                </c:pt>
                <c:pt idx="2">
                  <c:v>Karvinská hornická nemocnice</c:v>
                </c:pt>
                <c:pt idx="3">
                  <c:v>Nemocnice Prostějov</c:v>
                </c:pt>
                <c:pt idx="4">
                  <c:v>Oblastní nemocnice Náchod</c:v>
                </c:pt>
                <c:pt idx="5">
                  <c:v>Nemocnice Znojmo</c:v>
                </c:pt>
                <c:pt idx="6">
                  <c:v>Oblastní nemocnice Trutnov</c:v>
                </c:pt>
                <c:pt idx="7">
                  <c:v>Oblastní nemocnice Příbram</c:v>
                </c:pt>
                <c:pt idx="8">
                  <c:v>Thomayerova nemocnice</c:v>
                </c:pt>
                <c:pt idx="9">
                  <c:v>Nemocnice Pardubického kraje</c:v>
                </c:pt>
                <c:pt idx="10">
                  <c:v>Fakultní nemocnice Plzeň</c:v>
                </c:pt>
                <c:pt idx="11">
                  <c:v>Oblastní nemocnice Kolín</c:v>
                </c:pt>
                <c:pt idx="12">
                  <c:v>Nemocnice Sokolov</c:v>
                </c:pt>
                <c:pt idx="13">
                  <c:v>Nemocnice České Budějovice</c:v>
                </c:pt>
                <c:pt idx="14">
                  <c:v>Nemocnice Třinec</c:v>
                </c:pt>
                <c:pt idx="15">
                  <c:v>Uherskohradišťská nemocnice</c:v>
                </c:pt>
                <c:pt idx="16">
                  <c:v>Nemocnice Blansko</c:v>
                </c:pt>
                <c:pt idx="17">
                  <c:v>Nemocnice Vyškov</c:v>
                </c:pt>
                <c:pt idx="18">
                  <c:v>Nemocnice Nové Město na Moravě</c:v>
                </c:pt>
                <c:pt idx="19">
                  <c:v>Karlovarská krajská nemocnice</c:v>
                </c:pt>
                <c:pt idx="20">
                  <c:v>Fakultní nemocnice Královské Vinohrady</c:v>
                </c:pt>
                <c:pt idx="21">
                  <c:v>Sdružené zdravotnické zařízení Krnov</c:v>
                </c:pt>
                <c:pt idx="22">
                  <c:v>Fakultní nemocnice Brno</c:v>
                </c:pt>
                <c:pt idx="23">
                  <c:v>Nemocnice Litoměřice</c:v>
                </c:pt>
                <c:pt idx="24">
                  <c:v>Czech Republic</c:v>
                </c:pt>
                <c:pt idx="25">
                  <c:v>Nemocnice Jihlava</c:v>
                </c:pt>
                <c:pt idx="26">
                  <c:v>Krajská nemocnice T.Bati ve Zlíně</c:v>
                </c:pt>
                <c:pt idx="27">
                  <c:v>Fakultní nemocnice Hradec Králové</c:v>
                </c:pt>
                <c:pt idx="28">
                  <c:v>Všeobecná fakultní nemocnice v Praze </c:v>
                </c:pt>
                <c:pt idx="29">
                  <c:v>Masarykova nemocnice v Ústí nad Labem</c:v>
                </c:pt>
                <c:pt idx="30">
                  <c:v>Vítkovická nemocnice</c:v>
                </c:pt>
                <c:pt idx="31">
                  <c:v>Fakultní nemocnice Motol</c:v>
                </c:pt>
                <c:pt idx="32">
                  <c:v>Fakultní nemocnice u sv. Anny v Brně</c:v>
                </c:pt>
                <c:pt idx="33">
                  <c:v>Městská nemocnice Ostrava</c:v>
                </c:pt>
                <c:pt idx="34">
                  <c:v>Fakultní nemocnice Olomouc</c:v>
                </c:pt>
                <c:pt idx="35">
                  <c:v>Nemocnice Teplice</c:v>
                </c:pt>
                <c:pt idx="36">
                  <c:v>Nemocnice Chomutov</c:v>
                </c:pt>
                <c:pt idx="37">
                  <c:v>Ústřední vojenská nemocnice v Praze</c:v>
                </c:pt>
                <c:pt idx="38">
                  <c:v>Fakultní nemocnice Ostrava</c:v>
                </c:pt>
                <c:pt idx="39">
                  <c:v>Krajská nemocnice Liberec</c:v>
                </c:pt>
                <c:pt idx="40">
                  <c:v>Klaudiánova nemocnice</c:v>
                </c:pt>
                <c:pt idx="41">
                  <c:v>Nemocnice Na Homolce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1.27</c:v>
                </c:pt>
                <c:pt idx="10">
                  <c:v>1.3</c:v>
                </c:pt>
                <c:pt idx="11">
                  <c:v>1.49</c:v>
                </c:pt>
                <c:pt idx="12">
                  <c:v>1.49</c:v>
                </c:pt>
                <c:pt idx="13">
                  <c:v>1.56</c:v>
                </c:pt>
                <c:pt idx="14">
                  <c:v>1.64</c:v>
                </c:pt>
                <c:pt idx="15">
                  <c:v>2.04</c:v>
                </c:pt>
                <c:pt idx="16">
                  <c:v>2.56</c:v>
                </c:pt>
                <c:pt idx="17">
                  <c:v>2.78</c:v>
                </c:pt>
                <c:pt idx="18">
                  <c:v>2.78</c:v>
                </c:pt>
                <c:pt idx="19">
                  <c:v>3.12</c:v>
                </c:pt>
                <c:pt idx="20">
                  <c:v>3.37</c:v>
                </c:pt>
                <c:pt idx="21">
                  <c:v>3.7</c:v>
                </c:pt>
                <c:pt idx="22">
                  <c:v>3.85</c:v>
                </c:pt>
                <c:pt idx="23">
                  <c:v>4.4400000000000004</c:v>
                </c:pt>
                <c:pt idx="24">
                  <c:v>4.95</c:v>
                </c:pt>
                <c:pt idx="25">
                  <c:v>5.26</c:v>
                </c:pt>
                <c:pt idx="26">
                  <c:v>5.68</c:v>
                </c:pt>
                <c:pt idx="27">
                  <c:v>5.88</c:v>
                </c:pt>
                <c:pt idx="28">
                  <c:v>5.88</c:v>
                </c:pt>
                <c:pt idx="29">
                  <c:v>6.38</c:v>
                </c:pt>
                <c:pt idx="30">
                  <c:v>6.67</c:v>
                </c:pt>
                <c:pt idx="31">
                  <c:v>6.9</c:v>
                </c:pt>
                <c:pt idx="32">
                  <c:v>7.08</c:v>
                </c:pt>
                <c:pt idx="33">
                  <c:v>7.14</c:v>
                </c:pt>
                <c:pt idx="34">
                  <c:v>7.26</c:v>
                </c:pt>
                <c:pt idx="35">
                  <c:v>7.27</c:v>
                </c:pt>
                <c:pt idx="36">
                  <c:v>9.09</c:v>
                </c:pt>
                <c:pt idx="37">
                  <c:v>9.59</c:v>
                </c:pt>
                <c:pt idx="38">
                  <c:v>10.17</c:v>
                </c:pt>
                <c:pt idx="39">
                  <c:v>11.58</c:v>
                </c:pt>
                <c:pt idx="40">
                  <c:v>12.24</c:v>
                </c:pt>
                <c:pt idx="41">
                  <c:v>20.55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B8F3-47B1-8C16-A1D761BDE3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6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AC8-4630-95BB-545DA6E1C42E}"/>
              </c:ext>
            </c:extLst>
          </c:dPt>
          <c:cat>
            <c:strRef>
              <c:f>Sheet1!$A$2:$A$43</c:f>
              <c:strCache>
                <c:ptCount val="42"/>
                <c:pt idx="0">
                  <c:v>Sdružené zdravotnické zařízení Krnov</c:v>
                </c:pt>
                <c:pt idx="1">
                  <c:v>Nemocnice Pardubického kraje</c:v>
                </c:pt>
                <c:pt idx="2">
                  <c:v>Nemocnice Nové Město na Moravě</c:v>
                </c:pt>
                <c:pt idx="3">
                  <c:v>Karvinská hornická nemocnice</c:v>
                </c:pt>
                <c:pt idx="4">
                  <c:v>Nemocnice Znojmo</c:v>
                </c:pt>
                <c:pt idx="5">
                  <c:v>Nemocnice Teplice</c:v>
                </c:pt>
                <c:pt idx="6">
                  <c:v>Fakultní nemocnice Plzeň</c:v>
                </c:pt>
                <c:pt idx="7">
                  <c:v>Nemocnice Rudolfa a Stefanie</c:v>
                </c:pt>
                <c:pt idx="8">
                  <c:v>Nemocnice Sokolov</c:v>
                </c:pt>
                <c:pt idx="9">
                  <c:v>Uherskohradišťská nemocnice</c:v>
                </c:pt>
                <c:pt idx="10">
                  <c:v>Nemocnice Litoměřice</c:v>
                </c:pt>
                <c:pt idx="11">
                  <c:v>Nemocnice Blansko</c:v>
                </c:pt>
                <c:pt idx="12">
                  <c:v>Oblastní nemocnice Náchod</c:v>
                </c:pt>
                <c:pt idx="13">
                  <c:v>Thomayerova nemocnice</c:v>
                </c:pt>
                <c:pt idx="14">
                  <c:v>Karlovarská krajská nemocnice</c:v>
                </c:pt>
                <c:pt idx="15">
                  <c:v>Oblastní nemocnice Trutnov</c:v>
                </c:pt>
                <c:pt idx="16">
                  <c:v>Nemocnice České Budějovice</c:v>
                </c:pt>
                <c:pt idx="17">
                  <c:v>Fakultní nemocnice Hradec Králové</c:v>
                </c:pt>
                <c:pt idx="18">
                  <c:v>Všeobecná fakultní nemocnice v Praze </c:v>
                </c:pt>
                <c:pt idx="19">
                  <c:v>Fakultní nemocnice Královské Vinohrady</c:v>
                </c:pt>
                <c:pt idx="20">
                  <c:v>Nemocnice Jihlava</c:v>
                </c:pt>
                <c:pt idx="21">
                  <c:v>Nemocnice Třinec</c:v>
                </c:pt>
                <c:pt idx="22">
                  <c:v>Klaudiánova nemocnice</c:v>
                </c:pt>
                <c:pt idx="23">
                  <c:v>Městská nemocnice Ostrava</c:v>
                </c:pt>
                <c:pt idx="24">
                  <c:v>Oblastní nemocnice Příbram</c:v>
                </c:pt>
                <c:pt idx="25">
                  <c:v>Nemocnice Vyškov</c:v>
                </c:pt>
                <c:pt idx="26">
                  <c:v>Czech Republic</c:v>
                </c:pt>
                <c:pt idx="27">
                  <c:v>Krajská nemocnice Liberec</c:v>
                </c:pt>
                <c:pt idx="28">
                  <c:v>Fakultní nemocnice Motol</c:v>
                </c:pt>
                <c:pt idx="29">
                  <c:v>Fakultní nemocnice Ostrava</c:v>
                </c:pt>
                <c:pt idx="30">
                  <c:v>Fakultní nemocnice Brno</c:v>
                </c:pt>
                <c:pt idx="31">
                  <c:v>Nemocnice Chomutov</c:v>
                </c:pt>
                <c:pt idx="32">
                  <c:v>Vítkovická nemocnice</c:v>
                </c:pt>
                <c:pt idx="33">
                  <c:v>Fakultní nemocnice Olomouc</c:v>
                </c:pt>
                <c:pt idx="34">
                  <c:v>Nemocnice Písek</c:v>
                </c:pt>
                <c:pt idx="35">
                  <c:v>Fakultní nemocnice u sv. Anny v Brně</c:v>
                </c:pt>
                <c:pt idx="36">
                  <c:v>Masarykova nemocnice v Ústí nad Labem</c:v>
                </c:pt>
                <c:pt idx="37">
                  <c:v>Ústřední vojenská nemocnice v Praze</c:v>
                </c:pt>
                <c:pt idx="38">
                  <c:v>Nemocnice Na Homolce</c:v>
                </c:pt>
                <c:pt idx="39">
                  <c:v>Oblastní nemocnice Kolín</c:v>
                </c:pt>
                <c:pt idx="40">
                  <c:v>Krajská nemocnice T.Bati ve Zlíně</c:v>
                </c:pt>
                <c:pt idx="41">
                  <c:v>Nemocnice Prostějov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0.94</c:v>
                </c:pt>
                <c:pt idx="27">
                  <c:v>1.1399999999999999</c:v>
                </c:pt>
                <c:pt idx="28">
                  <c:v>1.18</c:v>
                </c:pt>
                <c:pt idx="29">
                  <c:v>1.32</c:v>
                </c:pt>
                <c:pt idx="30">
                  <c:v>1.41</c:v>
                </c:pt>
                <c:pt idx="31">
                  <c:v>1.47</c:v>
                </c:pt>
                <c:pt idx="32">
                  <c:v>1.56</c:v>
                </c:pt>
                <c:pt idx="33">
                  <c:v>1.59</c:v>
                </c:pt>
                <c:pt idx="34">
                  <c:v>1.96</c:v>
                </c:pt>
                <c:pt idx="35">
                  <c:v>1.98</c:v>
                </c:pt>
                <c:pt idx="36">
                  <c:v>2.35</c:v>
                </c:pt>
                <c:pt idx="37">
                  <c:v>2.94</c:v>
                </c:pt>
                <c:pt idx="38">
                  <c:v>3.12</c:v>
                </c:pt>
                <c:pt idx="39">
                  <c:v>3.51</c:v>
                </c:pt>
                <c:pt idx="40">
                  <c:v>3.53</c:v>
                </c:pt>
                <c:pt idx="41">
                  <c:v>3.57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EAC8-4630-95BB-545DA6E1C4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Odeslán/a do jiného centra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6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EAC8-4630-95BB-545DA6E1C42E}"/>
              </c:ext>
            </c:extLst>
          </c:dPt>
          <c:cat>
            <c:strRef>
              <c:f>Sheet1!$A$2:$A$43</c:f>
              <c:strCache>
                <c:ptCount val="42"/>
                <c:pt idx="0">
                  <c:v>Sdružené zdravotnické zařízení Krnov</c:v>
                </c:pt>
                <c:pt idx="1">
                  <c:v>Nemocnice Pardubického kraje</c:v>
                </c:pt>
                <c:pt idx="2">
                  <c:v>Nemocnice Nové Město na Moravě</c:v>
                </c:pt>
                <c:pt idx="3">
                  <c:v>Karvinská hornická nemocnice</c:v>
                </c:pt>
                <c:pt idx="4">
                  <c:v>Nemocnice Znojmo</c:v>
                </c:pt>
                <c:pt idx="5">
                  <c:v>Nemocnice Teplice</c:v>
                </c:pt>
                <c:pt idx="6">
                  <c:v>Fakultní nemocnice Plzeň</c:v>
                </c:pt>
                <c:pt idx="7">
                  <c:v>Nemocnice Rudolfa a Stefanie</c:v>
                </c:pt>
                <c:pt idx="8">
                  <c:v>Nemocnice Sokolov</c:v>
                </c:pt>
                <c:pt idx="9">
                  <c:v>Uherskohradišťská nemocnice</c:v>
                </c:pt>
                <c:pt idx="10">
                  <c:v>Nemocnice Litoměřice</c:v>
                </c:pt>
                <c:pt idx="11">
                  <c:v>Nemocnice Blansko</c:v>
                </c:pt>
                <c:pt idx="12">
                  <c:v>Oblastní nemocnice Náchod</c:v>
                </c:pt>
                <c:pt idx="13">
                  <c:v>Thomayerova nemocnice</c:v>
                </c:pt>
                <c:pt idx="14">
                  <c:v>Karlovarská krajská nemocnice</c:v>
                </c:pt>
                <c:pt idx="15">
                  <c:v>Oblastní nemocnice Trutnov</c:v>
                </c:pt>
                <c:pt idx="16">
                  <c:v>Nemocnice České Budějovice</c:v>
                </c:pt>
                <c:pt idx="17">
                  <c:v>Fakultní nemocnice Hradec Králové</c:v>
                </c:pt>
                <c:pt idx="18">
                  <c:v>Všeobecná fakultní nemocnice v Praze </c:v>
                </c:pt>
                <c:pt idx="19">
                  <c:v>Fakultní nemocnice Královské Vinohrady</c:v>
                </c:pt>
                <c:pt idx="20">
                  <c:v>Nemocnice Jihlava</c:v>
                </c:pt>
                <c:pt idx="21">
                  <c:v>Nemocnice Třinec</c:v>
                </c:pt>
                <c:pt idx="22">
                  <c:v>Klaudiánova nemocnice</c:v>
                </c:pt>
                <c:pt idx="23">
                  <c:v>Městská nemocnice Ostrava</c:v>
                </c:pt>
                <c:pt idx="24">
                  <c:v>Oblastní nemocnice Příbram</c:v>
                </c:pt>
                <c:pt idx="25">
                  <c:v>Nemocnice Vyškov</c:v>
                </c:pt>
                <c:pt idx="26">
                  <c:v>Czech Republic</c:v>
                </c:pt>
                <c:pt idx="27">
                  <c:v>Krajská nemocnice Liberec</c:v>
                </c:pt>
                <c:pt idx="28">
                  <c:v>Fakultní nemocnice Motol</c:v>
                </c:pt>
                <c:pt idx="29">
                  <c:v>Fakultní nemocnice Ostrava</c:v>
                </c:pt>
                <c:pt idx="30">
                  <c:v>Fakultní nemocnice Brno</c:v>
                </c:pt>
                <c:pt idx="31">
                  <c:v>Nemocnice Chomutov</c:v>
                </c:pt>
                <c:pt idx="32">
                  <c:v>Vítkovická nemocnice</c:v>
                </c:pt>
                <c:pt idx="33">
                  <c:v>Fakultní nemocnice Olomouc</c:v>
                </c:pt>
                <c:pt idx="34">
                  <c:v>Nemocnice Písek</c:v>
                </c:pt>
                <c:pt idx="35">
                  <c:v>Fakultní nemocnice u sv. Anny v Brně</c:v>
                </c:pt>
                <c:pt idx="36">
                  <c:v>Masarykova nemocnice v Ústí nad Labem</c:v>
                </c:pt>
                <c:pt idx="37">
                  <c:v>Ústřední vojenská nemocnice v Praze</c:v>
                </c:pt>
                <c:pt idx="38">
                  <c:v>Nemocnice Na Homolce</c:v>
                </c:pt>
                <c:pt idx="39">
                  <c:v>Oblastní nemocnice Kolín</c:v>
                </c:pt>
                <c:pt idx="40">
                  <c:v>Krajská nemocnice T.Bati ve Zlíně</c:v>
                </c:pt>
                <c:pt idx="41">
                  <c:v>Nemocnice Prostějov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1.89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0.08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1.56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EAC8-4630-95BB-545DA6E1C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arteriální hypertenze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19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6BC-4F07-8589-B8B8427BA536}"/>
              </c:ext>
            </c:extLst>
          </c:dPt>
          <c:cat>
            <c:strRef>
              <c:f>Sheet1!$A$2:$A$43</c:f>
              <c:strCache>
                <c:ptCount val="42"/>
                <c:pt idx="0">
                  <c:v>Oblastní nemocnice Náchod</c:v>
                </c:pt>
                <c:pt idx="1">
                  <c:v>Všeobecná fakultní nemocnice v Praze </c:v>
                </c:pt>
                <c:pt idx="2">
                  <c:v>Nemocnice Rudolfa a Stefanie</c:v>
                </c:pt>
                <c:pt idx="3">
                  <c:v>Nemocnice Na Homolce</c:v>
                </c:pt>
                <c:pt idx="4">
                  <c:v>Krajská nemocnice Liberec</c:v>
                </c:pt>
                <c:pt idx="5">
                  <c:v>Ústřední vojenská nemocnice v Praze</c:v>
                </c:pt>
                <c:pt idx="6">
                  <c:v>Fakultní nemocnice Ostrava</c:v>
                </c:pt>
                <c:pt idx="7">
                  <c:v>Nemocnice Písek</c:v>
                </c:pt>
                <c:pt idx="8">
                  <c:v>Nemocnice Nové Město na Moravě</c:v>
                </c:pt>
                <c:pt idx="9">
                  <c:v>Fakultní nemocnice u sv. Anny v Brně</c:v>
                </c:pt>
                <c:pt idx="10">
                  <c:v>Thomayerova nemocnice</c:v>
                </c:pt>
                <c:pt idx="11">
                  <c:v>Nemocnice Třinec</c:v>
                </c:pt>
                <c:pt idx="12">
                  <c:v>Fakultní nemocnice Motol</c:v>
                </c:pt>
                <c:pt idx="13">
                  <c:v>Sdružené zdravotnické zařízení Krnov</c:v>
                </c:pt>
                <c:pt idx="14">
                  <c:v>Nemocnice Vyškov</c:v>
                </c:pt>
                <c:pt idx="15">
                  <c:v>Uherskohradišťská nemocnice</c:v>
                </c:pt>
                <c:pt idx="16">
                  <c:v>Nemocnice Chomutov</c:v>
                </c:pt>
                <c:pt idx="17">
                  <c:v>Krajská nemocnice T.Bati ve Zlíně</c:v>
                </c:pt>
                <c:pt idx="18">
                  <c:v>Fakultní nemocnice Královské Vinohrady</c:v>
                </c:pt>
                <c:pt idx="19">
                  <c:v>Czech Republic</c:v>
                </c:pt>
                <c:pt idx="20">
                  <c:v>Fakultní nemocnice Hradec Králové</c:v>
                </c:pt>
                <c:pt idx="21">
                  <c:v>Nemocnice Pardubického kraje</c:v>
                </c:pt>
                <c:pt idx="22">
                  <c:v>Vítkovická nemocnice</c:v>
                </c:pt>
                <c:pt idx="23">
                  <c:v>Karvinská hornická nemocnice</c:v>
                </c:pt>
                <c:pt idx="24">
                  <c:v>Nemocnice Znojmo</c:v>
                </c:pt>
                <c:pt idx="25">
                  <c:v>Karlovarská krajská nemocnice</c:v>
                </c:pt>
                <c:pt idx="26">
                  <c:v>Nemocnice Litoměřice</c:v>
                </c:pt>
                <c:pt idx="27">
                  <c:v>Fakultní nemocnice Olomouc</c:v>
                </c:pt>
                <c:pt idx="28">
                  <c:v>Oblastní nemocnice Trutnov</c:v>
                </c:pt>
                <c:pt idx="29">
                  <c:v>Městská nemocnice Ostrava</c:v>
                </c:pt>
                <c:pt idx="30">
                  <c:v>Klaudiánova nemocnice</c:v>
                </c:pt>
                <c:pt idx="31">
                  <c:v>Nemocnice Jihlava</c:v>
                </c:pt>
                <c:pt idx="32">
                  <c:v>Nemocnice České Budějovice</c:v>
                </c:pt>
                <c:pt idx="33">
                  <c:v>Nemocnice Teplice</c:v>
                </c:pt>
                <c:pt idx="34">
                  <c:v>Fakultní nemocnice Brno</c:v>
                </c:pt>
                <c:pt idx="35">
                  <c:v>Oblastní nemocnice Kolín</c:v>
                </c:pt>
                <c:pt idx="36">
                  <c:v>Masarykova nemocnice v Ústí nad Labem</c:v>
                </c:pt>
                <c:pt idx="37">
                  <c:v>Nemocnice Sokolov</c:v>
                </c:pt>
                <c:pt idx="38">
                  <c:v>Oblastní nemocnice Příbram</c:v>
                </c:pt>
                <c:pt idx="39">
                  <c:v>Nemocnice Prostějov</c:v>
                </c:pt>
                <c:pt idx="40">
                  <c:v>Fakultní nemocnice Plzeň</c:v>
                </c:pt>
                <c:pt idx="41">
                  <c:v>Nemocnice Blansko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16.670000000000002</c:v>
                </c:pt>
                <c:pt idx="4">
                  <c:v>22.22</c:v>
                </c:pt>
                <c:pt idx="5">
                  <c:v>30.77</c:v>
                </c:pt>
                <c:pt idx="6">
                  <c:v>31.25</c:v>
                </c:pt>
                <c:pt idx="7">
                  <c:v>33.33</c:v>
                </c:pt>
                <c:pt idx="8">
                  <c:v>33.33</c:v>
                </c:pt>
                <c:pt idx="9">
                  <c:v>37.5</c:v>
                </c:pt>
                <c:pt idx="10">
                  <c:v>40</c:v>
                </c:pt>
                <c:pt idx="11">
                  <c:v>42.86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53.34</c:v>
                </c:pt>
                <c:pt idx="18">
                  <c:v>53.57</c:v>
                </c:pt>
                <c:pt idx="19">
                  <c:v>54.52</c:v>
                </c:pt>
                <c:pt idx="20">
                  <c:v>56.25</c:v>
                </c:pt>
                <c:pt idx="21">
                  <c:v>57.14</c:v>
                </c:pt>
                <c:pt idx="22">
                  <c:v>57.14</c:v>
                </c:pt>
                <c:pt idx="23">
                  <c:v>57.14</c:v>
                </c:pt>
                <c:pt idx="24">
                  <c:v>60</c:v>
                </c:pt>
                <c:pt idx="25">
                  <c:v>66.67</c:v>
                </c:pt>
                <c:pt idx="26">
                  <c:v>66.67</c:v>
                </c:pt>
                <c:pt idx="27">
                  <c:v>66.67</c:v>
                </c:pt>
                <c:pt idx="28">
                  <c:v>66.67</c:v>
                </c:pt>
                <c:pt idx="29">
                  <c:v>66.67</c:v>
                </c:pt>
                <c:pt idx="30">
                  <c:v>66.67</c:v>
                </c:pt>
                <c:pt idx="31">
                  <c:v>71.430000000000007</c:v>
                </c:pt>
                <c:pt idx="32">
                  <c:v>71.430000000000007</c:v>
                </c:pt>
                <c:pt idx="33">
                  <c:v>72.73</c:v>
                </c:pt>
                <c:pt idx="34">
                  <c:v>75</c:v>
                </c:pt>
                <c:pt idx="35">
                  <c:v>76.930000000000007</c:v>
                </c:pt>
                <c:pt idx="36">
                  <c:v>81.819999999999993</c:v>
                </c:pt>
                <c:pt idx="37">
                  <c:v>90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76BC-4F07-8589-B8B8427BA5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aneurysma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19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76BC-4F07-8589-B8B8427BA536}"/>
              </c:ext>
            </c:extLst>
          </c:dPt>
          <c:cat>
            <c:strRef>
              <c:f>Sheet1!$A$2:$A$43</c:f>
              <c:strCache>
                <c:ptCount val="42"/>
                <c:pt idx="0">
                  <c:v>Oblastní nemocnice Náchod</c:v>
                </c:pt>
                <c:pt idx="1">
                  <c:v>Všeobecná fakultní nemocnice v Praze </c:v>
                </c:pt>
                <c:pt idx="2">
                  <c:v>Nemocnice Rudolfa a Stefanie</c:v>
                </c:pt>
                <c:pt idx="3">
                  <c:v>Nemocnice Na Homolce</c:v>
                </c:pt>
                <c:pt idx="4">
                  <c:v>Krajská nemocnice Liberec</c:v>
                </c:pt>
                <c:pt idx="5">
                  <c:v>Ústřední vojenská nemocnice v Praze</c:v>
                </c:pt>
                <c:pt idx="6">
                  <c:v>Fakultní nemocnice Ostrava</c:v>
                </c:pt>
                <c:pt idx="7">
                  <c:v>Nemocnice Písek</c:v>
                </c:pt>
                <c:pt idx="8">
                  <c:v>Nemocnice Nové Město na Moravě</c:v>
                </c:pt>
                <c:pt idx="9">
                  <c:v>Fakultní nemocnice u sv. Anny v Brně</c:v>
                </c:pt>
                <c:pt idx="10">
                  <c:v>Thomayerova nemocnice</c:v>
                </c:pt>
                <c:pt idx="11">
                  <c:v>Nemocnice Třinec</c:v>
                </c:pt>
                <c:pt idx="12">
                  <c:v>Fakultní nemocnice Motol</c:v>
                </c:pt>
                <c:pt idx="13">
                  <c:v>Sdružené zdravotnické zařízení Krnov</c:v>
                </c:pt>
                <c:pt idx="14">
                  <c:v>Nemocnice Vyškov</c:v>
                </c:pt>
                <c:pt idx="15">
                  <c:v>Uherskohradišťská nemocnice</c:v>
                </c:pt>
                <c:pt idx="16">
                  <c:v>Nemocnice Chomutov</c:v>
                </c:pt>
                <c:pt idx="17">
                  <c:v>Krajská nemocnice T.Bati ve Zlíně</c:v>
                </c:pt>
                <c:pt idx="18">
                  <c:v>Fakultní nemocnice Královské Vinohrady</c:v>
                </c:pt>
                <c:pt idx="19">
                  <c:v>Czech Republic</c:v>
                </c:pt>
                <c:pt idx="20">
                  <c:v>Fakultní nemocnice Hradec Králové</c:v>
                </c:pt>
                <c:pt idx="21">
                  <c:v>Nemocnice Pardubického kraje</c:v>
                </c:pt>
                <c:pt idx="22">
                  <c:v>Vítkovická nemocnice</c:v>
                </c:pt>
                <c:pt idx="23">
                  <c:v>Karvinská hornická nemocnice</c:v>
                </c:pt>
                <c:pt idx="24">
                  <c:v>Nemocnice Znojmo</c:v>
                </c:pt>
                <c:pt idx="25">
                  <c:v>Karlovarská krajská nemocnice</c:v>
                </c:pt>
                <c:pt idx="26">
                  <c:v>Nemocnice Litoměřice</c:v>
                </c:pt>
                <c:pt idx="27">
                  <c:v>Fakultní nemocnice Olomouc</c:v>
                </c:pt>
                <c:pt idx="28">
                  <c:v>Oblastní nemocnice Trutnov</c:v>
                </c:pt>
                <c:pt idx="29">
                  <c:v>Městská nemocnice Ostrava</c:v>
                </c:pt>
                <c:pt idx="30">
                  <c:v>Klaudiánova nemocnice</c:v>
                </c:pt>
                <c:pt idx="31">
                  <c:v>Nemocnice Jihlava</c:v>
                </c:pt>
                <c:pt idx="32">
                  <c:v>Nemocnice České Budějovice</c:v>
                </c:pt>
                <c:pt idx="33">
                  <c:v>Nemocnice Teplice</c:v>
                </c:pt>
                <c:pt idx="34">
                  <c:v>Fakultní nemocnice Brno</c:v>
                </c:pt>
                <c:pt idx="35">
                  <c:v>Oblastní nemocnice Kolín</c:v>
                </c:pt>
                <c:pt idx="36">
                  <c:v>Masarykova nemocnice v Ústí nad Labem</c:v>
                </c:pt>
                <c:pt idx="37">
                  <c:v>Nemocnice Sokolov</c:v>
                </c:pt>
                <c:pt idx="38">
                  <c:v>Oblastní nemocnice Příbram</c:v>
                </c:pt>
                <c:pt idx="39">
                  <c:v>Nemocnice Prostějov</c:v>
                </c:pt>
                <c:pt idx="40">
                  <c:v>Fakultní nemocnice Plzeň</c:v>
                </c:pt>
                <c:pt idx="41">
                  <c:v>Nemocnice Blansko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8.33</c:v>
                </c:pt>
                <c:pt idx="4">
                  <c:v>0</c:v>
                </c:pt>
                <c:pt idx="5">
                  <c:v>0</c:v>
                </c:pt>
                <c:pt idx="6">
                  <c:v>6.25</c:v>
                </c:pt>
                <c:pt idx="7">
                  <c:v>0</c:v>
                </c:pt>
                <c:pt idx="8">
                  <c:v>0</c:v>
                </c:pt>
                <c:pt idx="9">
                  <c:v>6.25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1.1599999999999999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9.09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76BC-4F07-8589-B8B8427BA53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arteriovenózní malformace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19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6BC-4F07-8589-B8B8427BA536}"/>
              </c:ext>
            </c:extLst>
          </c:dPt>
          <c:cat>
            <c:strRef>
              <c:f>Sheet1!$A$2:$A$43</c:f>
              <c:strCache>
                <c:ptCount val="42"/>
                <c:pt idx="0">
                  <c:v>Oblastní nemocnice Náchod</c:v>
                </c:pt>
                <c:pt idx="1">
                  <c:v>Všeobecná fakultní nemocnice v Praze </c:v>
                </c:pt>
                <c:pt idx="2">
                  <c:v>Nemocnice Rudolfa a Stefanie</c:v>
                </c:pt>
                <c:pt idx="3">
                  <c:v>Nemocnice Na Homolce</c:v>
                </c:pt>
                <c:pt idx="4">
                  <c:v>Krajská nemocnice Liberec</c:v>
                </c:pt>
                <c:pt idx="5">
                  <c:v>Ústřední vojenská nemocnice v Praze</c:v>
                </c:pt>
                <c:pt idx="6">
                  <c:v>Fakultní nemocnice Ostrava</c:v>
                </c:pt>
                <c:pt idx="7">
                  <c:v>Nemocnice Písek</c:v>
                </c:pt>
                <c:pt idx="8">
                  <c:v>Nemocnice Nové Město na Moravě</c:v>
                </c:pt>
                <c:pt idx="9">
                  <c:v>Fakultní nemocnice u sv. Anny v Brně</c:v>
                </c:pt>
                <c:pt idx="10">
                  <c:v>Thomayerova nemocnice</c:v>
                </c:pt>
                <c:pt idx="11">
                  <c:v>Nemocnice Třinec</c:v>
                </c:pt>
                <c:pt idx="12">
                  <c:v>Fakultní nemocnice Motol</c:v>
                </c:pt>
                <c:pt idx="13">
                  <c:v>Sdružené zdravotnické zařízení Krnov</c:v>
                </c:pt>
                <c:pt idx="14">
                  <c:v>Nemocnice Vyškov</c:v>
                </c:pt>
                <c:pt idx="15">
                  <c:v>Uherskohradišťská nemocnice</c:v>
                </c:pt>
                <c:pt idx="16">
                  <c:v>Nemocnice Chomutov</c:v>
                </c:pt>
                <c:pt idx="17">
                  <c:v>Krajská nemocnice T.Bati ve Zlíně</c:v>
                </c:pt>
                <c:pt idx="18">
                  <c:v>Fakultní nemocnice Královské Vinohrady</c:v>
                </c:pt>
                <c:pt idx="19">
                  <c:v>Czech Republic</c:v>
                </c:pt>
                <c:pt idx="20">
                  <c:v>Fakultní nemocnice Hradec Králové</c:v>
                </c:pt>
                <c:pt idx="21">
                  <c:v>Nemocnice Pardubického kraje</c:v>
                </c:pt>
                <c:pt idx="22">
                  <c:v>Vítkovická nemocnice</c:v>
                </c:pt>
                <c:pt idx="23">
                  <c:v>Karvinská hornická nemocnice</c:v>
                </c:pt>
                <c:pt idx="24">
                  <c:v>Nemocnice Znojmo</c:v>
                </c:pt>
                <c:pt idx="25">
                  <c:v>Karlovarská krajská nemocnice</c:v>
                </c:pt>
                <c:pt idx="26">
                  <c:v>Nemocnice Litoměřice</c:v>
                </c:pt>
                <c:pt idx="27">
                  <c:v>Fakultní nemocnice Olomouc</c:v>
                </c:pt>
                <c:pt idx="28">
                  <c:v>Oblastní nemocnice Trutnov</c:v>
                </c:pt>
                <c:pt idx="29">
                  <c:v>Městská nemocnice Ostrava</c:v>
                </c:pt>
                <c:pt idx="30">
                  <c:v>Klaudiánova nemocnice</c:v>
                </c:pt>
                <c:pt idx="31">
                  <c:v>Nemocnice Jihlava</c:v>
                </c:pt>
                <c:pt idx="32">
                  <c:v>Nemocnice České Budějovice</c:v>
                </c:pt>
                <c:pt idx="33">
                  <c:v>Nemocnice Teplice</c:v>
                </c:pt>
                <c:pt idx="34">
                  <c:v>Fakultní nemocnice Brno</c:v>
                </c:pt>
                <c:pt idx="35">
                  <c:v>Oblastní nemocnice Kolín</c:v>
                </c:pt>
                <c:pt idx="36">
                  <c:v>Masarykova nemocnice v Ústí nad Labem</c:v>
                </c:pt>
                <c:pt idx="37">
                  <c:v>Nemocnice Sokolov</c:v>
                </c:pt>
                <c:pt idx="38">
                  <c:v>Oblastní nemocnice Příbram</c:v>
                </c:pt>
                <c:pt idx="39">
                  <c:v>Nemocnice Prostějov</c:v>
                </c:pt>
                <c:pt idx="40">
                  <c:v>Fakultní nemocnice Plzeň</c:v>
                </c:pt>
                <c:pt idx="41">
                  <c:v>Nemocnice Blansko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50</c:v>
                </c:pt>
                <c:pt idx="3">
                  <c:v>16.670000000000002</c:v>
                </c:pt>
                <c:pt idx="4">
                  <c:v>0</c:v>
                </c:pt>
                <c:pt idx="5">
                  <c:v>7.69</c:v>
                </c:pt>
                <c:pt idx="6">
                  <c:v>0</c:v>
                </c:pt>
                <c:pt idx="7">
                  <c:v>0</c:v>
                </c:pt>
                <c:pt idx="8">
                  <c:v>16.670000000000002</c:v>
                </c:pt>
                <c:pt idx="9">
                  <c:v>12.5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3.79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11.11</c:v>
                </c:pt>
                <c:pt idx="31">
                  <c:v>0</c:v>
                </c:pt>
                <c:pt idx="32">
                  <c:v>28.57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76BC-4F07-8589-B8B8427BA5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antikoagulační terapie</c:v>
                </c:pt>
              </c:strCache>
            </c:strRef>
          </c:tx>
          <c:spPr>
            <a:solidFill>
              <a:srgbClr val="FFC000">
                <a:alpha val="70196"/>
              </a:srgbClr>
            </a:solidFill>
            <a:ln>
              <a:solidFill>
                <a:srgbClr val="FFC000">
                  <a:alpha val="30196"/>
                </a:srgbClr>
              </a:solidFill>
            </a:ln>
          </c:spPr>
          <c:invertIfNegative val="1"/>
          <c:dPt>
            <c:idx val="19"/>
            <c:invertIfNegative val="1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76BC-4F07-8589-B8B8427BA536}"/>
              </c:ext>
            </c:extLst>
          </c:dPt>
          <c:cat>
            <c:strRef>
              <c:f>Sheet1!$A$2:$A$43</c:f>
              <c:strCache>
                <c:ptCount val="42"/>
                <c:pt idx="0">
                  <c:v>Oblastní nemocnice Náchod</c:v>
                </c:pt>
                <c:pt idx="1">
                  <c:v>Všeobecná fakultní nemocnice v Praze </c:v>
                </c:pt>
                <c:pt idx="2">
                  <c:v>Nemocnice Rudolfa a Stefanie</c:v>
                </c:pt>
                <c:pt idx="3">
                  <c:v>Nemocnice Na Homolce</c:v>
                </c:pt>
                <c:pt idx="4">
                  <c:v>Krajská nemocnice Liberec</c:v>
                </c:pt>
                <c:pt idx="5">
                  <c:v>Ústřední vojenská nemocnice v Praze</c:v>
                </c:pt>
                <c:pt idx="6">
                  <c:v>Fakultní nemocnice Ostrava</c:v>
                </c:pt>
                <c:pt idx="7">
                  <c:v>Nemocnice Písek</c:v>
                </c:pt>
                <c:pt idx="8">
                  <c:v>Nemocnice Nové Město na Moravě</c:v>
                </c:pt>
                <c:pt idx="9">
                  <c:v>Fakultní nemocnice u sv. Anny v Brně</c:v>
                </c:pt>
                <c:pt idx="10">
                  <c:v>Thomayerova nemocnice</c:v>
                </c:pt>
                <c:pt idx="11">
                  <c:v>Nemocnice Třinec</c:v>
                </c:pt>
                <c:pt idx="12">
                  <c:v>Fakultní nemocnice Motol</c:v>
                </c:pt>
                <c:pt idx="13">
                  <c:v>Sdružené zdravotnické zařízení Krnov</c:v>
                </c:pt>
                <c:pt idx="14">
                  <c:v>Nemocnice Vyškov</c:v>
                </c:pt>
                <c:pt idx="15">
                  <c:v>Uherskohradišťská nemocnice</c:v>
                </c:pt>
                <c:pt idx="16">
                  <c:v>Nemocnice Chomutov</c:v>
                </c:pt>
                <c:pt idx="17">
                  <c:v>Krajská nemocnice T.Bati ve Zlíně</c:v>
                </c:pt>
                <c:pt idx="18">
                  <c:v>Fakultní nemocnice Královské Vinohrady</c:v>
                </c:pt>
                <c:pt idx="19">
                  <c:v>Czech Republic</c:v>
                </c:pt>
                <c:pt idx="20">
                  <c:v>Fakultní nemocnice Hradec Králové</c:v>
                </c:pt>
                <c:pt idx="21">
                  <c:v>Nemocnice Pardubického kraje</c:v>
                </c:pt>
                <c:pt idx="22">
                  <c:v>Vítkovická nemocnice</c:v>
                </c:pt>
                <c:pt idx="23">
                  <c:v>Karvinská hornická nemocnice</c:v>
                </c:pt>
                <c:pt idx="24">
                  <c:v>Nemocnice Znojmo</c:v>
                </c:pt>
                <c:pt idx="25">
                  <c:v>Karlovarská krajská nemocnice</c:v>
                </c:pt>
                <c:pt idx="26">
                  <c:v>Nemocnice Litoměřice</c:v>
                </c:pt>
                <c:pt idx="27">
                  <c:v>Fakultní nemocnice Olomouc</c:v>
                </c:pt>
                <c:pt idx="28">
                  <c:v>Oblastní nemocnice Trutnov</c:v>
                </c:pt>
                <c:pt idx="29">
                  <c:v>Městská nemocnice Ostrava</c:v>
                </c:pt>
                <c:pt idx="30">
                  <c:v>Klaudiánova nemocnice</c:v>
                </c:pt>
                <c:pt idx="31">
                  <c:v>Nemocnice Jihlava</c:v>
                </c:pt>
                <c:pt idx="32">
                  <c:v>Nemocnice České Budějovice</c:v>
                </c:pt>
                <c:pt idx="33">
                  <c:v>Nemocnice Teplice</c:v>
                </c:pt>
                <c:pt idx="34">
                  <c:v>Fakultní nemocnice Brno</c:v>
                </c:pt>
                <c:pt idx="35">
                  <c:v>Oblastní nemocnice Kolín</c:v>
                </c:pt>
                <c:pt idx="36">
                  <c:v>Masarykova nemocnice v Ústí nad Labem</c:v>
                </c:pt>
                <c:pt idx="37">
                  <c:v>Nemocnice Sokolov</c:v>
                </c:pt>
                <c:pt idx="38">
                  <c:v>Oblastní nemocnice Příbram</c:v>
                </c:pt>
                <c:pt idx="39">
                  <c:v>Nemocnice Prostějov</c:v>
                </c:pt>
                <c:pt idx="40">
                  <c:v>Fakultní nemocnice Plzeň</c:v>
                </c:pt>
                <c:pt idx="41">
                  <c:v>Nemocnice Blansko</c:v>
                </c:pt>
              </c:strCache>
            </c:str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50</c:v>
                </c:pt>
                <c:pt idx="1">
                  <c:v>50</c:v>
                </c:pt>
                <c:pt idx="2">
                  <c:v>0</c:v>
                </c:pt>
                <c:pt idx="3">
                  <c:v>25</c:v>
                </c:pt>
                <c:pt idx="4">
                  <c:v>22.22</c:v>
                </c:pt>
                <c:pt idx="5">
                  <c:v>23.08</c:v>
                </c:pt>
                <c:pt idx="6">
                  <c:v>12.5</c:v>
                </c:pt>
                <c:pt idx="7">
                  <c:v>16.670000000000002</c:v>
                </c:pt>
                <c:pt idx="8">
                  <c:v>16.670000000000002</c:v>
                </c:pt>
                <c:pt idx="9">
                  <c:v>18.75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33.33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13.33</c:v>
                </c:pt>
                <c:pt idx="18">
                  <c:v>21.43</c:v>
                </c:pt>
                <c:pt idx="19">
                  <c:v>17.5</c:v>
                </c:pt>
                <c:pt idx="20">
                  <c:v>43.75</c:v>
                </c:pt>
                <c:pt idx="21">
                  <c:v>14.29</c:v>
                </c:pt>
                <c:pt idx="22">
                  <c:v>21.43</c:v>
                </c:pt>
                <c:pt idx="23">
                  <c:v>42.86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16.670000000000002</c:v>
                </c:pt>
                <c:pt idx="28">
                  <c:v>16.670000000000002</c:v>
                </c:pt>
                <c:pt idx="29">
                  <c:v>16.670000000000002</c:v>
                </c:pt>
                <c:pt idx="30">
                  <c:v>0</c:v>
                </c:pt>
                <c:pt idx="31">
                  <c:v>28.57</c:v>
                </c:pt>
                <c:pt idx="32">
                  <c:v>0</c:v>
                </c:pt>
                <c:pt idx="33">
                  <c:v>27.27</c:v>
                </c:pt>
                <c:pt idx="34">
                  <c:v>12.5</c:v>
                </c:pt>
                <c:pt idx="35">
                  <c:v>15.38</c:v>
                </c:pt>
                <c:pt idx="36">
                  <c:v>9.09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FFC000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B-76BC-4F07-8589-B8B8427BA53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amyloidní angiopatie</c:v>
                </c:pt>
              </c:strCache>
            </c:strRef>
          </c:tx>
          <c:spPr>
            <a:solidFill>
              <a:srgbClr val="886A9F">
                <a:alpha val="70196"/>
              </a:srgbClr>
            </a:solidFill>
            <a:ln>
              <a:solidFill>
                <a:srgbClr val="886A9F">
                  <a:alpha val="30196"/>
                </a:srgbClr>
              </a:solidFill>
            </a:ln>
          </c:spPr>
          <c:invertIfNegative val="1"/>
          <c:dPt>
            <c:idx val="19"/>
            <c:invertIfNegative val="1"/>
            <c:bubble3D val="0"/>
            <c:spPr>
              <a:solidFill>
                <a:srgbClr val="886A9F"/>
              </a:solidFill>
              <a:ln>
                <a:solidFill>
                  <a:srgbClr val="886A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76BC-4F07-8589-B8B8427BA536}"/>
              </c:ext>
            </c:extLst>
          </c:dPt>
          <c:cat>
            <c:strRef>
              <c:f>Sheet1!$A$2:$A$43</c:f>
              <c:strCache>
                <c:ptCount val="42"/>
                <c:pt idx="0">
                  <c:v>Oblastní nemocnice Náchod</c:v>
                </c:pt>
                <c:pt idx="1">
                  <c:v>Všeobecná fakultní nemocnice v Praze </c:v>
                </c:pt>
                <c:pt idx="2">
                  <c:v>Nemocnice Rudolfa a Stefanie</c:v>
                </c:pt>
                <c:pt idx="3">
                  <c:v>Nemocnice Na Homolce</c:v>
                </c:pt>
                <c:pt idx="4">
                  <c:v>Krajská nemocnice Liberec</c:v>
                </c:pt>
                <c:pt idx="5">
                  <c:v>Ústřední vojenská nemocnice v Praze</c:v>
                </c:pt>
                <c:pt idx="6">
                  <c:v>Fakultní nemocnice Ostrava</c:v>
                </c:pt>
                <c:pt idx="7">
                  <c:v>Nemocnice Písek</c:v>
                </c:pt>
                <c:pt idx="8">
                  <c:v>Nemocnice Nové Město na Moravě</c:v>
                </c:pt>
                <c:pt idx="9">
                  <c:v>Fakultní nemocnice u sv. Anny v Brně</c:v>
                </c:pt>
                <c:pt idx="10">
                  <c:v>Thomayerova nemocnice</c:v>
                </c:pt>
                <c:pt idx="11">
                  <c:v>Nemocnice Třinec</c:v>
                </c:pt>
                <c:pt idx="12">
                  <c:v>Fakultní nemocnice Motol</c:v>
                </c:pt>
                <c:pt idx="13">
                  <c:v>Sdružené zdravotnické zařízení Krnov</c:v>
                </c:pt>
                <c:pt idx="14">
                  <c:v>Nemocnice Vyškov</c:v>
                </c:pt>
                <c:pt idx="15">
                  <c:v>Uherskohradišťská nemocnice</c:v>
                </c:pt>
                <c:pt idx="16">
                  <c:v>Nemocnice Chomutov</c:v>
                </c:pt>
                <c:pt idx="17">
                  <c:v>Krajská nemocnice T.Bati ve Zlíně</c:v>
                </c:pt>
                <c:pt idx="18">
                  <c:v>Fakultní nemocnice Královské Vinohrady</c:v>
                </c:pt>
                <c:pt idx="19">
                  <c:v>Czech Republic</c:v>
                </c:pt>
                <c:pt idx="20">
                  <c:v>Fakultní nemocnice Hradec Králové</c:v>
                </c:pt>
                <c:pt idx="21">
                  <c:v>Nemocnice Pardubického kraje</c:v>
                </c:pt>
                <c:pt idx="22">
                  <c:v>Vítkovická nemocnice</c:v>
                </c:pt>
                <c:pt idx="23">
                  <c:v>Karvinská hornická nemocnice</c:v>
                </c:pt>
                <c:pt idx="24">
                  <c:v>Nemocnice Znojmo</c:v>
                </c:pt>
                <c:pt idx="25">
                  <c:v>Karlovarská krajská nemocnice</c:v>
                </c:pt>
                <c:pt idx="26">
                  <c:v>Nemocnice Litoměřice</c:v>
                </c:pt>
                <c:pt idx="27">
                  <c:v>Fakultní nemocnice Olomouc</c:v>
                </c:pt>
                <c:pt idx="28">
                  <c:v>Oblastní nemocnice Trutnov</c:v>
                </c:pt>
                <c:pt idx="29">
                  <c:v>Městská nemocnice Ostrava</c:v>
                </c:pt>
                <c:pt idx="30">
                  <c:v>Klaudiánova nemocnice</c:v>
                </c:pt>
                <c:pt idx="31">
                  <c:v>Nemocnice Jihlava</c:v>
                </c:pt>
                <c:pt idx="32">
                  <c:v>Nemocnice České Budějovice</c:v>
                </c:pt>
                <c:pt idx="33">
                  <c:v>Nemocnice Teplice</c:v>
                </c:pt>
                <c:pt idx="34">
                  <c:v>Fakultní nemocnice Brno</c:v>
                </c:pt>
                <c:pt idx="35">
                  <c:v>Oblastní nemocnice Kolín</c:v>
                </c:pt>
                <c:pt idx="36">
                  <c:v>Masarykova nemocnice v Ústí nad Labem</c:v>
                </c:pt>
                <c:pt idx="37">
                  <c:v>Nemocnice Sokolov</c:v>
                </c:pt>
                <c:pt idx="38">
                  <c:v>Oblastní nemocnice Příbram</c:v>
                </c:pt>
                <c:pt idx="39">
                  <c:v>Nemocnice Prostějov</c:v>
                </c:pt>
                <c:pt idx="40">
                  <c:v>Fakultní nemocnice Plzeň</c:v>
                </c:pt>
                <c:pt idx="41">
                  <c:v>Nemocnice Blansko</c:v>
                </c:pt>
              </c:strCache>
            </c:strRef>
          </c:cat>
          <c:val>
            <c:numRef>
              <c:f>Sheet1!$F$2:$F$43</c:f>
              <c:numCache>
                <c:formatCode>General</c:formatCode>
                <c:ptCount val="42"/>
                <c:pt idx="0">
                  <c:v>0</c:v>
                </c:pt>
                <c:pt idx="1">
                  <c:v>50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7.69</c:v>
                </c:pt>
                <c:pt idx="6">
                  <c:v>0</c:v>
                </c:pt>
                <c:pt idx="7">
                  <c:v>0</c:v>
                </c:pt>
                <c:pt idx="8">
                  <c:v>16.670000000000002</c:v>
                </c:pt>
                <c:pt idx="9">
                  <c:v>6.25</c:v>
                </c:pt>
                <c:pt idx="10">
                  <c:v>20</c:v>
                </c:pt>
                <c:pt idx="11">
                  <c:v>0</c:v>
                </c:pt>
                <c:pt idx="12">
                  <c:v>25</c:v>
                </c:pt>
                <c:pt idx="13">
                  <c:v>16.670000000000002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20</c:v>
                </c:pt>
                <c:pt idx="18">
                  <c:v>3.57</c:v>
                </c:pt>
                <c:pt idx="19">
                  <c:v>5.25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40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16.670000000000002</c:v>
                </c:pt>
                <c:pt idx="30">
                  <c:v>11.11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12.5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886A9F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E-76BC-4F07-8589-B8B8427BA53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jiné / neznámé</c:v>
                </c:pt>
              </c:strCache>
            </c:strRef>
          </c:tx>
          <c:spPr>
            <a:solidFill>
              <a:srgbClr val="62993E">
                <a:alpha val="70196"/>
              </a:srgbClr>
            </a:solidFill>
            <a:ln>
              <a:solidFill>
                <a:srgbClr val="62993E">
                  <a:alpha val="30196"/>
                </a:srgbClr>
              </a:solidFill>
            </a:ln>
          </c:spPr>
          <c:invertIfNegative val="1"/>
          <c:dPt>
            <c:idx val="19"/>
            <c:invertIfNegative val="1"/>
            <c:bubble3D val="0"/>
            <c:spPr>
              <a:solidFill>
                <a:srgbClr val="62993E"/>
              </a:solidFill>
              <a:ln>
                <a:solidFill>
                  <a:srgbClr val="62993E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76BC-4F07-8589-B8B8427BA536}"/>
              </c:ext>
            </c:extLst>
          </c:dPt>
          <c:cat>
            <c:strRef>
              <c:f>Sheet1!$A$2:$A$43</c:f>
              <c:strCache>
                <c:ptCount val="42"/>
                <c:pt idx="0">
                  <c:v>Oblastní nemocnice Náchod</c:v>
                </c:pt>
                <c:pt idx="1">
                  <c:v>Všeobecná fakultní nemocnice v Praze </c:v>
                </c:pt>
                <c:pt idx="2">
                  <c:v>Nemocnice Rudolfa a Stefanie</c:v>
                </c:pt>
                <c:pt idx="3">
                  <c:v>Nemocnice Na Homolce</c:v>
                </c:pt>
                <c:pt idx="4">
                  <c:v>Krajská nemocnice Liberec</c:v>
                </c:pt>
                <c:pt idx="5">
                  <c:v>Ústřední vojenská nemocnice v Praze</c:v>
                </c:pt>
                <c:pt idx="6">
                  <c:v>Fakultní nemocnice Ostrava</c:v>
                </c:pt>
                <c:pt idx="7">
                  <c:v>Nemocnice Písek</c:v>
                </c:pt>
                <c:pt idx="8">
                  <c:v>Nemocnice Nové Město na Moravě</c:v>
                </c:pt>
                <c:pt idx="9">
                  <c:v>Fakultní nemocnice u sv. Anny v Brně</c:v>
                </c:pt>
                <c:pt idx="10">
                  <c:v>Thomayerova nemocnice</c:v>
                </c:pt>
                <c:pt idx="11">
                  <c:v>Nemocnice Třinec</c:v>
                </c:pt>
                <c:pt idx="12">
                  <c:v>Fakultní nemocnice Motol</c:v>
                </c:pt>
                <c:pt idx="13">
                  <c:v>Sdružené zdravotnické zařízení Krnov</c:v>
                </c:pt>
                <c:pt idx="14">
                  <c:v>Nemocnice Vyškov</c:v>
                </c:pt>
                <c:pt idx="15">
                  <c:v>Uherskohradišťská nemocnice</c:v>
                </c:pt>
                <c:pt idx="16">
                  <c:v>Nemocnice Chomutov</c:v>
                </c:pt>
                <c:pt idx="17">
                  <c:v>Krajská nemocnice T.Bati ve Zlíně</c:v>
                </c:pt>
                <c:pt idx="18">
                  <c:v>Fakultní nemocnice Královské Vinohrady</c:v>
                </c:pt>
                <c:pt idx="19">
                  <c:v>Czech Republic</c:v>
                </c:pt>
                <c:pt idx="20">
                  <c:v>Fakultní nemocnice Hradec Králové</c:v>
                </c:pt>
                <c:pt idx="21">
                  <c:v>Nemocnice Pardubického kraje</c:v>
                </c:pt>
                <c:pt idx="22">
                  <c:v>Vítkovická nemocnice</c:v>
                </c:pt>
                <c:pt idx="23">
                  <c:v>Karvinská hornická nemocnice</c:v>
                </c:pt>
                <c:pt idx="24">
                  <c:v>Nemocnice Znojmo</c:v>
                </c:pt>
                <c:pt idx="25">
                  <c:v>Karlovarská krajská nemocnice</c:v>
                </c:pt>
                <c:pt idx="26">
                  <c:v>Nemocnice Litoměřice</c:v>
                </c:pt>
                <c:pt idx="27">
                  <c:v>Fakultní nemocnice Olomouc</c:v>
                </c:pt>
                <c:pt idx="28">
                  <c:v>Oblastní nemocnice Trutnov</c:v>
                </c:pt>
                <c:pt idx="29">
                  <c:v>Městská nemocnice Ostrava</c:v>
                </c:pt>
                <c:pt idx="30">
                  <c:v>Klaudiánova nemocnice</c:v>
                </c:pt>
                <c:pt idx="31">
                  <c:v>Nemocnice Jihlava</c:v>
                </c:pt>
                <c:pt idx="32">
                  <c:v>Nemocnice České Budějovice</c:v>
                </c:pt>
                <c:pt idx="33">
                  <c:v>Nemocnice Teplice</c:v>
                </c:pt>
                <c:pt idx="34">
                  <c:v>Fakultní nemocnice Brno</c:v>
                </c:pt>
                <c:pt idx="35">
                  <c:v>Oblastní nemocnice Kolín</c:v>
                </c:pt>
                <c:pt idx="36">
                  <c:v>Masarykova nemocnice v Ústí nad Labem</c:v>
                </c:pt>
                <c:pt idx="37">
                  <c:v>Nemocnice Sokolov</c:v>
                </c:pt>
                <c:pt idx="38">
                  <c:v>Oblastní nemocnice Příbram</c:v>
                </c:pt>
                <c:pt idx="39">
                  <c:v>Nemocnice Prostějov</c:v>
                </c:pt>
                <c:pt idx="40">
                  <c:v>Fakultní nemocnice Plzeň</c:v>
                </c:pt>
                <c:pt idx="41">
                  <c:v>Nemocnice Blansko</c:v>
                </c:pt>
              </c:strCache>
            </c:strRef>
          </c:cat>
          <c:val>
            <c:numRef>
              <c:f>Sheet1!$G$2:$G$43</c:f>
              <c:numCache>
                <c:formatCode>General</c:formatCode>
                <c:ptCount val="42"/>
                <c:pt idx="0">
                  <c:v>50</c:v>
                </c:pt>
                <c:pt idx="1">
                  <c:v>0</c:v>
                </c:pt>
                <c:pt idx="2">
                  <c:v>50</c:v>
                </c:pt>
                <c:pt idx="3">
                  <c:v>33.33</c:v>
                </c:pt>
                <c:pt idx="4">
                  <c:v>55.56</c:v>
                </c:pt>
                <c:pt idx="5">
                  <c:v>30.77</c:v>
                </c:pt>
                <c:pt idx="6">
                  <c:v>50</c:v>
                </c:pt>
                <c:pt idx="7">
                  <c:v>50</c:v>
                </c:pt>
                <c:pt idx="8">
                  <c:v>16.670000000000002</c:v>
                </c:pt>
                <c:pt idx="9">
                  <c:v>18.75</c:v>
                </c:pt>
                <c:pt idx="10">
                  <c:v>40</c:v>
                </c:pt>
                <c:pt idx="11">
                  <c:v>57.14</c:v>
                </c:pt>
                <c:pt idx="12">
                  <c:v>25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13.33</c:v>
                </c:pt>
                <c:pt idx="18">
                  <c:v>21.43</c:v>
                </c:pt>
                <c:pt idx="19">
                  <c:v>17.78</c:v>
                </c:pt>
                <c:pt idx="20">
                  <c:v>0</c:v>
                </c:pt>
                <c:pt idx="21">
                  <c:v>28.57</c:v>
                </c:pt>
                <c:pt idx="22">
                  <c:v>21.43</c:v>
                </c:pt>
                <c:pt idx="23">
                  <c:v>0</c:v>
                </c:pt>
                <c:pt idx="24">
                  <c:v>0</c:v>
                </c:pt>
                <c:pt idx="25">
                  <c:v>33.33</c:v>
                </c:pt>
                <c:pt idx="26">
                  <c:v>33.33</c:v>
                </c:pt>
                <c:pt idx="27">
                  <c:v>16.670000000000002</c:v>
                </c:pt>
                <c:pt idx="28">
                  <c:v>16.670000000000002</c:v>
                </c:pt>
                <c:pt idx="29">
                  <c:v>0</c:v>
                </c:pt>
                <c:pt idx="30">
                  <c:v>11.11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7.69</c:v>
                </c:pt>
                <c:pt idx="36">
                  <c:v>0</c:v>
                </c:pt>
                <c:pt idx="37">
                  <c:v>10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62993E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11-76BC-4F07-8589-B8B8427BA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Endovaskulární (coiling)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35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E4C-47D4-BCCF-ABB888F1F8B5}"/>
              </c:ext>
            </c:extLst>
          </c:dPt>
          <c:cat>
            <c:strRef>
              <c:f>Sheet1!$A$2:$A$43</c:f>
              <c:strCache>
                <c:ptCount val="42"/>
                <c:pt idx="0">
                  <c:v>Fakultní nemocnice Motol</c:v>
                </c:pt>
                <c:pt idx="1">
                  <c:v>Oblastní nemocnice Příbram</c:v>
                </c:pt>
                <c:pt idx="2">
                  <c:v>Městská nemocnice Ostrava</c:v>
                </c:pt>
                <c:pt idx="3">
                  <c:v>Nemocnice Jihlava</c:v>
                </c:pt>
                <c:pt idx="4">
                  <c:v>Fakultní nemocnice Královské Vinohrady</c:v>
                </c:pt>
                <c:pt idx="5">
                  <c:v>Všeobecná fakultní nemocnice v Praze </c:v>
                </c:pt>
                <c:pt idx="6">
                  <c:v>Fakultní nemocnice Hradec Králové</c:v>
                </c:pt>
                <c:pt idx="7">
                  <c:v>Nemocnice Písek</c:v>
                </c:pt>
                <c:pt idx="8">
                  <c:v>Karlovarská krajská nemocnice</c:v>
                </c:pt>
                <c:pt idx="9">
                  <c:v>Nemocnice Vyškov</c:v>
                </c:pt>
                <c:pt idx="10">
                  <c:v>Nemocnice Litoměřice</c:v>
                </c:pt>
                <c:pt idx="11">
                  <c:v>Krajská nemocnice T.Bati ve Zlíně</c:v>
                </c:pt>
                <c:pt idx="12">
                  <c:v>Fakultní nemocnice Plzeň</c:v>
                </c:pt>
                <c:pt idx="13">
                  <c:v>Nemocnice Znojmo</c:v>
                </c:pt>
                <c:pt idx="14">
                  <c:v>Karvinská hornická nemocnice</c:v>
                </c:pt>
                <c:pt idx="15">
                  <c:v>Nemocnice Nové Město na Moravě</c:v>
                </c:pt>
                <c:pt idx="16">
                  <c:v>Oblastní nemocnice Náchod</c:v>
                </c:pt>
                <c:pt idx="17">
                  <c:v>Nemocnice Blansko</c:v>
                </c:pt>
                <c:pt idx="18">
                  <c:v>Fakultní nemocnice Brno</c:v>
                </c:pt>
                <c:pt idx="19">
                  <c:v>Nemocnice Sokolov</c:v>
                </c:pt>
                <c:pt idx="20">
                  <c:v>Fakultní nemocnice Olomouc</c:v>
                </c:pt>
                <c:pt idx="21">
                  <c:v>Oblastní nemocnice Trutnov</c:v>
                </c:pt>
                <c:pt idx="22">
                  <c:v>Nemocnice Třinec</c:v>
                </c:pt>
                <c:pt idx="23">
                  <c:v>Nemocnice Prostějov</c:v>
                </c:pt>
                <c:pt idx="24">
                  <c:v>Vítkovická nemocnice</c:v>
                </c:pt>
                <c:pt idx="25">
                  <c:v>Uherskohradišťská nemocnice</c:v>
                </c:pt>
                <c:pt idx="26">
                  <c:v>Nemocnice Chomutov</c:v>
                </c:pt>
                <c:pt idx="27">
                  <c:v>Klaudiánova nemocnice</c:v>
                </c:pt>
                <c:pt idx="28">
                  <c:v>Fakultní nemocnice u sv. Anny v Brně</c:v>
                </c:pt>
                <c:pt idx="29">
                  <c:v>Nemocnice Teplice</c:v>
                </c:pt>
                <c:pt idx="30">
                  <c:v>Oblastní nemocnice Kolín</c:v>
                </c:pt>
                <c:pt idx="31">
                  <c:v>Ústřední vojenská nemocnice v Praze</c:v>
                </c:pt>
                <c:pt idx="32">
                  <c:v>Nemocnice Rudolfa a Stefanie</c:v>
                </c:pt>
                <c:pt idx="33">
                  <c:v>Masarykova nemocnice v Ústí nad Labem</c:v>
                </c:pt>
                <c:pt idx="34">
                  <c:v>Fakultní nemocnice Ostrava</c:v>
                </c:pt>
                <c:pt idx="35">
                  <c:v>Czech Republic</c:v>
                </c:pt>
                <c:pt idx="36">
                  <c:v>Nemocnice Na Homolce</c:v>
                </c:pt>
                <c:pt idx="37">
                  <c:v>Thomayerova nemocnice</c:v>
                </c:pt>
                <c:pt idx="38">
                  <c:v>Nemocnice Pardubického kraje</c:v>
                </c:pt>
                <c:pt idx="39">
                  <c:v>Krajská nemocnice Liberec</c:v>
                </c:pt>
                <c:pt idx="40">
                  <c:v>Nemocnice České Budějovice</c:v>
                </c:pt>
                <c:pt idx="41">
                  <c:v>Sdružené zdravotnické zařízení Krnov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11.11</c:v>
                </c:pt>
                <c:pt idx="34">
                  <c:v>12.5</c:v>
                </c:pt>
                <c:pt idx="35">
                  <c:v>19.36</c:v>
                </c:pt>
                <c:pt idx="36">
                  <c:v>28.57</c:v>
                </c:pt>
                <c:pt idx="37">
                  <c:v>33.33</c:v>
                </c:pt>
                <c:pt idx="38">
                  <c:v>33.33</c:v>
                </c:pt>
                <c:pt idx="39">
                  <c:v>50</c:v>
                </c:pt>
                <c:pt idx="40">
                  <c:v>60</c:v>
                </c:pt>
                <c:pt idx="41">
                  <c:v>100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CE4C-47D4-BCCF-ABB888F1F8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Neurochirurgická (clipping)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35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CE4C-47D4-BCCF-ABB888F1F8B5}"/>
              </c:ext>
            </c:extLst>
          </c:dPt>
          <c:cat>
            <c:strRef>
              <c:f>Sheet1!$A$2:$A$43</c:f>
              <c:strCache>
                <c:ptCount val="42"/>
                <c:pt idx="0">
                  <c:v>Fakultní nemocnice Motol</c:v>
                </c:pt>
                <c:pt idx="1">
                  <c:v>Oblastní nemocnice Příbram</c:v>
                </c:pt>
                <c:pt idx="2">
                  <c:v>Městská nemocnice Ostrava</c:v>
                </c:pt>
                <c:pt idx="3">
                  <c:v>Nemocnice Jihlava</c:v>
                </c:pt>
                <c:pt idx="4">
                  <c:v>Fakultní nemocnice Královské Vinohrady</c:v>
                </c:pt>
                <c:pt idx="5">
                  <c:v>Všeobecná fakultní nemocnice v Praze </c:v>
                </c:pt>
                <c:pt idx="6">
                  <c:v>Fakultní nemocnice Hradec Králové</c:v>
                </c:pt>
                <c:pt idx="7">
                  <c:v>Nemocnice Písek</c:v>
                </c:pt>
                <c:pt idx="8">
                  <c:v>Karlovarská krajská nemocnice</c:v>
                </c:pt>
                <c:pt idx="9">
                  <c:v>Nemocnice Vyškov</c:v>
                </c:pt>
                <c:pt idx="10">
                  <c:v>Nemocnice Litoměřice</c:v>
                </c:pt>
                <c:pt idx="11">
                  <c:v>Krajská nemocnice T.Bati ve Zlíně</c:v>
                </c:pt>
                <c:pt idx="12">
                  <c:v>Fakultní nemocnice Plzeň</c:v>
                </c:pt>
                <c:pt idx="13">
                  <c:v>Nemocnice Znojmo</c:v>
                </c:pt>
                <c:pt idx="14">
                  <c:v>Karvinská hornická nemocnice</c:v>
                </c:pt>
                <c:pt idx="15">
                  <c:v>Nemocnice Nové Město na Moravě</c:v>
                </c:pt>
                <c:pt idx="16">
                  <c:v>Oblastní nemocnice Náchod</c:v>
                </c:pt>
                <c:pt idx="17">
                  <c:v>Nemocnice Blansko</c:v>
                </c:pt>
                <c:pt idx="18">
                  <c:v>Fakultní nemocnice Brno</c:v>
                </c:pt>
                <c:pt idx="19">
                  <c:v>Nemocnice Sokolov</c:v>
                </c:pt>
                <c:pt idx="20">
                  <c:v>Fakultní nemocnice Olomouc</c:v>
                </c:pt>
                <c:pt idx="21">
                  <c:v>Oblastní nemocnice Trutnov</c:v>
                </c:pt>
                <c:pt idx="22">
                  <c:v>Nemocnice Třinec</c:v>
                </c:pt>
                <c:pt idx="23">
                  <c:v>Nemocnice Prostějov</c:v>
                </c:pt>
                <c:pt idx="24">
                  <c:v>Vítkovická nemocnice</c:v>
                </c:pt>
                <c:pt idx="25">
                  <c:v>Uherskohradišťská nemocnice</c:v>
                </c:pt>
                <c:pt idx="26">
                  <c:v>Nemocnice Chomutov</c:v>
                </c:pt>
                <c:pt idx="27">
                  <c:v>Klaudiánova nemocnice</c:v>
                </c:pt>
                <c:pt idx="28">
                  <c:v>Fakultní nemocnice u sv. Anny v Brně</c:v>
                </c:pt>
                <c:pt idx="29">
                  <c:v>Nemocnice Teplice</c:v>
                </c:pt>
                <c:pt idx="30">
                  <c:v>Oblastní nemocnice Kolín</c:v>
                </c:pt>
                <c:pt idx="31">
                  <c:v>Ústřední vojenská nemocnice v Praze</c:v>
                </c:pt>
                <c:pt idx="32">
                  <c:v>Nemocnice Rudolfa a Stefanie</c:v>
                </c:pt>
                <c:pt idx="33">
                  <c:v>Masarykova nemocnice v Ústí nad Labem</c:v>
                </c:pt>
                <c:pt idx="34">
                  <c:v>Fakultní nemocnice Ostrava</c:v>
                </c:pt>
                <c:pt idx="35">
                  <c:v>Czech Republic</c:v>
                </c:pt>
                <c:pt idx="36">
                  <c:v>Nemocnice Na Homolce</c:v>
                </c:pt>
                <c:pt idx="37">
                  <c:v>Thomayerova nemocnice</c:v>
                </c:pt>
                <c:pt idx="38">
                  <c:v>Nemocnice Pardubického kraje</c:v>
                </c:pt>
                <c:pt idx="39">
                  <c:v>Krajská nemocnice Liberec</c:v>
                </c:pt>
                <c:pt idx="40">
                  <c:v>Nemocnice České Budějovice</c:v>
                </c:pt>
                <c:pt idx="41">
                  <c:v>Sdružené zdravotnické zařízení Krnov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33.33</c:v>
                </c:pt>
                <c:pt idx="31">
                  <c:v>100</c:v>
                </c:pt>
                <c:pt idx="32">
                  <c:v>100</c:v>
                </c:pt>
                <c:pt idx="33">
                  <c:v>55.56</c:v>
                </c:pt>
                <c:pt idx="34">
                  <c:v>25</c:v>
                </c:pt>
                <c:pt idx="35">
                  <c:v>22.58</c:v>
                </c:pt>
                <c:pt idx="36">
                  <c:v>28.57</c:v>
                </c:pt>
                <c:pt idx="37">
                  <c:v>0</c:v>
                </c:pt>
                <c:pt idx="38">
                  <c:v>33.33</c:v>
                </c:pt>
                <c:pt idx="39">
                  <c:v>0</c:v>
                </c:pt>
                <c:pt idx="40">
                  <c:v>20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CE4C-47D4-BCCF-ABB888F1F8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Jiný neurochirurgický výkon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35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E4C-47D4-BCCF-ABB888F1F8B5}"/>
              </c:ext>
            </c:extLst>
          </c:dPt>
          <c:cat>
            <c:strRef>
              <c:f>Sheet1!$A$2:$A$43</c:f>
              <c:strCache>
                <c:ptCount val="42"/>
                <c:pt idx="0">
                  <c:v>Fakultní nemocnice Motol</c:v>
                </c:pt>
                <c:pt idx="1">
                  <c:v>Oblastní nemocnice Příbram</c:v>
                </c:pt>
                <c:pt idx="2">
                  <c:v>Městská nemocnice Ostrava</c:v>
                </c:pt>
                <c:pt idx="3">
                  <c:v>Nemocnice Jihlava</c:v>
                </c:pt>
                <c:pt idx="4">
                  <c:v>Fakultní nemocnice Královské Vinohrady</c:v>
                </c:pt>
                <c:pt idx="5">
                  <c:v>Všeobecná fakultní nemocnice v Praze </c:v>
                </c:pt>
                <c:pt idx="6">
                  <c:v>Fakultní nemocnice Hradec Králové</c:v>
                </c:pt>
                <c:pt idx="7">
                  <c:v>Nemocnice Písek</c:v>
                </c:pt>
                <c:pt idx="8">
                  <c:v>Karlovarská krajská nemocnice</c:v>
                </c:pt>
                <c:pt idx="9">
                  <c:v>Nemocnice Vyškov</c:v>
                </c:pt>
                <c:pt idx="10">
                  <c:v>Nemocnice Litoměřice</c:v>
                </c:pt>
                <c:pt idx="11">
                  <c:v>Krajská nemocnice T.Bati ve Zlíně</c:v>
                </c:pt>
                <c:pt idx="12">
                  <c:v>Fakultní nemocnice Plzeň</c:v>
                </c:pt>
                <c:pt idx="13">
                  <c:v>Nemocnice Znojmo</c:v>
                </c:pt>
                <c:pt idx="14">
                  <c:v>Karvinská hornická nemocnice</c:v>
                </c:pt>
                <c:pt idx="15">
                  <c:v>Nemocnice Nové Město na Moravě</c:v>
                </c:pt>
                <c:pt idx="16">
                  <c:v>Oblastní nemocnice Náchod</c:v>
                </c:pt>
                <c:pt idx="17">
                  <c:v>Nemocnice Blansko</c:v>
                </c:pt>
                <c:pt idx="18">
                  <c:v>Fakultní nemocnice Brno</c:v>
                </c:pt>
                <c:pt idx="19">
                  <c:v>Nemocnice Sokolov</c:v>
                </c:pt>
                <c:pt idx="20">
                  <c:v>Fakultní nemocnice Olomouc</c:v>
                </c:pt>
                <c:pt idx="21">
                  <c:v>Oblastní nemocnice Trutnov</c:v>
                </c:pt>
                <c:pt idx="22">
                  <c:v>Nemocnice Třinec</c:v>
                </c:pt>
                <c:pt idx="23">
                  <c:v>Nemocnice Prostějov</c:v>
                </c:pt>
                <c:pt idx="24">
                  <c:v>Vítkovická nemocnice</c:v>
                </c:pt>
                <c:pt idx="25">
                  <c:v>Uherskohradišťská nemocnice</c:v>
                </c:pt>
                <c:pt idx="26">
                  <c:v>Nemocnice Chomutov</c:v>
                </c:pt>
                <c:pt idx="27">
                  <c:v>Klaudiánova nemocnice</c:v>
                </c:pt>
                <c:pt idx="28">
                  <c:v>Fakultní nemocnice u sv. Anny v Brně</c:v>
                </c:pt>
                <c:pt idx="29">
                  <c:v>Nemocnice Teplice</c:v>
                </c:pt>
                <c:pt idx="30">
                  <c:v>Oblastní nemocnice Kolín</c:v>
                </c:pt>
                <c:pt idx="31">
                  <c:v>Ústřední vojenská nemocnice v Praze</c:v>
                </c:pt>
                <c:pt idx="32">
                  <c:v>Nemocnice Rudolfa a Stefanie</c:v>
                </c:pt>
                <c:pt idx="33">
                  <c:v>Masarykova nemocnice v Ústí nad Labem</c:v>
                </c:pt>
                <c:pt idx="34">
                  <c:v>Fakultní nemocnice Ostrava</c:v>
                </c:pt>
                <c:pt idx="35">
                  <c:v>Czech Republic</c:v>
                </c:pt>
                <c:pt idx="36">
                  <c:v>Nemocnice Na Homolce</c:v>
                </c:pt>
                <c:pt idx="37">
                  <c:v>Thomayerova nemocnice</c:v>
                </c:pt>
                <c:pt idx="38">
                  <c:v>Nemocnice Pardubického kraje</c:v>
                </c:pt>
                <c:pt idx="39">
                  <c:v>Krajská nemocnice Liberec</c:v>
                </c:pt>
                <c:pt idx="40">
                  <c:v>Nemocnice České Budějovice</c:v>
                </c:pt>
                <c:pt idx="41">
                  <c:v>Sdružené zdravotnické zařízení Krnov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50</c:v>
                </c:pt>
                <c:pt idx="28">
                  <c:v>100</c:v>
                </c:pt>
                <c:pt idx="29">
                  <c:v>100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11.11</c:v>
                </c:pt>
                <c:pt idx="34">
                  <c:v>37.5</c:v>
                </c:pt>
                <c:pt idx="35">
                  <c:v>17.739999999999998</c:v>
                </c:pt>
                <c:pt idx="36">
                  <c:v>14.29</c:v>
                </c:pt>
                <c:pt idx="37">
                  <c:v>33.33</c:v>
                </c:pt>
                <c:pt idx="38">
                  <c:v>0</c:v>
                </c:pt>
                <c:pt idx="39">
                  <c:v>25</c:v>
                </c:pt>
                <c:pt idx="40">
                  <c:v>20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CE4C-47D4-BCCF-ABB888F1F8B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Odeslán k intervenci do jiného centra</c:v>
                </c:pt>
              </c:strCache>
            </c:strRef>
          </c:tx>
          <c:spPr>
            <a:solidFill>
              <a:srgbClr val="FFC000">
                <a:alpha val="70196"/>
              </a:srgbClr>
            </a:solidFill>
            <a:ln>
              <a:solidFill>
                <a:srgbClr val="FFC000">
                  <a:alpha val="30196"/>
                </a:srgbClr>
              </a:solidFill>
            </a:ln>
          </c:spPr>
          <c:invertIfNegative val="1"/>
          <c:dPt>
            <c:idx val="35"/>
            <c:invertIfNegative val="1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CE4C-47D4-BCCF-ABB888F1F8B5}"/>
              </c:ext>
            </c:extLst>
          </c:dPt>
          <c:cat>
            <c:strRef>
              <c:f>Sheet1!$A$2:$A$43</c:f>
              <c:strCache>
                <c:ptCount val="42"/>
                <c:pt idx="0">
                  <c:v>Fakultní nemocnice Motol</c:v>
                </c:pt>
                <c:pt idx="1">
                  <c:v>Oblastní nemocnice Příbram</c:v>
                </c:pt>
                <c:pt idx="2">
                  <c:v>Městská nemocnice Ostrava</c:v>
                </c:pt>
                <c:pt idx="3">
                  <c:v>Nemocnice Jihlava</c:v>
                </c:pt>
                <c:pt idx="4">
                  <c:v>Fakultní nemocnice Královské Vinohrady</c:v>
                </c:pt>
                <c:pt idx="5">
                  <c:v>Všeobecná fakultní nemocnice v Praze </c:v>
                </c:pt>
                <c:pt idx="6">
                  <c:v>Fakultní nemocnice Hradec Králové</c:v>
                </c:pt>
                <c:pt idx="7">
                  <c:v>Nemocnice Písek</c:v>
                </c:pt>
                <c:pt idx="8">
                  <c:v>Karlovarská krajská nemocnice</c:v>
                </c:pt>
                <c:pt idx="9">
                  <c:v>Nemocnice Vyškov</c:v>
                </c:pt>
                <c:pt idx="10">
                  <c:v>Nemocnice Litoměřice</c:v>
                </c:pt>
                <c:pt idx="11">
                  <c:v>Krajská nemocnice T.Bati ve Zlíně</c:v>
                </c:pt>
                <c:pt idx="12">
                  <c:v>Fakultní nemocnice Plzeň</c:v>
                </c:pt>
                <c:pt idx="13">
                  <c:v>Nemocnice Znojmo</c:v>
                </c:pt>
                <c:pt idx="14">
                  <c:v>Karvinská hornická nemocnice</c:v>
                </c:pt>
                <c:pt idx="15">
                  <c:v>Nemocnice Nové Město na Moravě</c:v>
                </c:pt>
                <c:pt idx="16">
                  <c:v>Oblastní nemocnice Náchod</c:v>
                </c:pt>
                <c:pt idx="17">
                  <c:v>Nemocnice Blansko</c:v>
                </c:pt>
                <c:pt idx="18">
                  <c:v>Fakultní nemocnice Brno</c:v>
                </c:pt>
                <c:pt idx="19">
                  <c:v>Nemocnice Sokolov</c:v>
                </c:pt>
                <c:pt idx="20">
                  <c:v>Fakultní nemocnice Olomouc</c:v>
                </c:pt>
                <c:pt idx="21">
                  <c:v>Oblastní nemocnice Trutnov</c:v>
                </c:pt>
                <c:pt idx="22">
                  <c:v>Nemocnice Třinec</c:v>
                </c:pt>
                <c:pt idx="23">
                  <c:v>Nemocnice Prostějov</c:v>
                </c:pt>
                <c:pt idx="24">
                  <c:v>Vítkovická nemocnice</c:v>
                </c:pt>
                <c:pt idx="25">
                  <c:v>Uherskohradišťská nemocnice</c:v>
                </c:pt>
                <c:pt idx="26">
                  <c:v>Nemocnice Chomutov</c:v>
                </c:pt>
                <c:pt idx="27">
                  <c:v>Klaudiánova nemocnice</c:v>
                </c:pt>
                <c:pt idx="28">
                  <c:v>Fakultní nemocnice u sv. Anny v Brně</c:v>
                </c:pt>
                <c:pt idx="29">
                  <c:v>Nemocnice Teplice</c:v>
                </c:pt>
                <c:pt idx="30">
                  <c:v>Oblastní nemocnice Kolín</c:v>
                </c:pt>
                <c:pt idx="31">
                  <c:v>Ústřední vojenská nemocnice v Praze</c:v>
                </c:pt>
                <c:pt idx="32">
                  <c:v>Nemocnice Rudolfa a Stefanie</c:v>
                </c:pt>
                <c:pt idx="33">
                  <c:v>Masarykova nemocnice v Ústí nad Labem</c:v>
                </c:pt>
                <c:pt idx="34">
                  <c:v>Fakultní nemocnice Ostrava</c:v>
                </c:pt>
                <c:pt idx="35">
                  <c:v>Czech Republic</c:v>
                </c:pt>
                <c:pt idx="36">
                  <c:v>Nemocnice Na Homolce</c:v>
                </c:pt>
                <c:pt idx="37">
                  <c:v>Thomayerova nemocnice</c:v>
                </c:pt>
                <c:pt idx="38">
                  <c:v>Nemocnice Pardubického kraje</c:v>
                </c:pt>
                <c:pt idx="39">
                  <c:v>Krajská nemocnice Liberec</c:v>
                </c:pt>
                <c:pt idx="40">
                  <c:v>Nemocnice České Budějovice</c:v>
                </c:pt>
                <c:pt idx="41">
                  <c:v>Sdružené zdravotnické zařízení Krnov</c:v>
                </c:pt>
              </c:strCache>
            </c:str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50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50</c:v>
                </c:pt>
                <c:pt idx="28">
                  <c:v>0</c:v>
                </c:pt>
                <c:pt idx="29">
                  <c:v>0</c:v>
                </c:pt>
                <c:pt idx="30">
                  <c:v>66.67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11.29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FFC000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B-CE4C-47D4-BCCF-ABB888F1F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assessed for rehabilitation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71E0-4A37-991A-3E15A43E47CC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71E0-4A37-991A-3E15A43E47CC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71E0-4A37-991A-3E15A43E47CC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71E0-4A37-991A-3E15A43E47CC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71E0-4A37-991A-3E15A43E47CC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71E0-4A37-991A-3E15A43E47CC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71E0-4A37-991A-3E15A43E47CC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71E0-4A37-991A-3E15A43E47CC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71E0-4A37-991A-3E15A43E47CC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71E0-4A37-991A-3E15A43E47CC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71E0-4A37-991A-3E15A43E47CC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71E0-4A37-991A-3E15A43E47CC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71E0-4A37-991A-3E15A43E47CC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71E0-4A37-991A-3E15A43E47CC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71E0-4A37-991A-3E15A43E47CC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71E0-4A37-991A-3E15A43E47CC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71E0-4A37-991A-3E15A43E47CC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71E0-4A37-991A-3E15A43E47CC}"/>
              </c:ext>
            </c:extLst>
          </c:dPt>
          <c:dPt>
            <c:idx val="18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5-71E0-4A37-991A-3E15A43E47CC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71E0-4A37-991A-3E15A43E47CC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71E0-4A37-991A-3E15A43E47CC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71E0-4A37-991A-3E15A43E47CC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71E0-4A37-991A-3E15A43E47CC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71E0-4A37-991A-3E15A43E47CC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71E0-4A37-991A-3E15A43E47CC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71E0-4A37-991A-3E15A43E47CC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71E0-4A37-991A-3E15A43E47CC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71E0-4A37-991A-3E15A43E47CC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71E0-4A37-991A-3E15A43E47CC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71E0-4A37-991A-3E15A43E47CC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71E0-4A37-991A-3E15A43E47CC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71E0-4A37-991A-3E15A43E47CC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71E0-4A37-991A-3E15A43E47CC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71E0-4A37-991A-3E15A43E47CC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71E0-4A37-991A-3E15A43E47CC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71E0-4A37-991A-3E15A43E47CC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71E0-4A37-991A-3E15A43E47CC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71E0-4A37-991A-3E15A43E47CC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71E0-4A37-991A-3E15A43E47CC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71E0-4A37-991A-3E15A43E47CC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71E0-4A37-991A-3E15A43E47CC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71E0-4A37-991A-3E15A43E47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Nemocnice Pardubického kraje</c:v>
                </c:pt>
                <c:pt idx="1">
                  <c:v>Karlovarská krajská nemocnice</c:v>
                </c:pt>
                <c:pt idx="2">
                  <c:v>Fakultní nemocnice Ostrava</c:v>
                </c:pt>
                <c:pt idx="3">
                  <c:v>Ústřední vojenská nemocnice v Praze</c:v>
                </c:pt>
                <c:pt idx="4">
                  <c:v>Krajská nemocnice Liberec</c:v>
                </c:pt>
                <c:pt idx="5">
                  <c:v>Vítkovická nemocnice</c:v>
                </c:pt>
                <c:pt idx="6">
                  <c:v>Všeobecná fakultní nemocnice v Praze </c:v>
                </c:pt>
                <c:pt idx="7">
                  <c:v>Nemocnice Litoměřice</c:v>
                </c:pt>
                <c:pt idx="8">
                  <c:v>Nemocnice České Budějovice</c:v>
                </c:pt>
                <c:pt idx="9">
                  <c:v>Oblastní nemocnice Příbram</c:v>
                </c:pt>
                <c:pt idx="10">
                  <c:v>Nemocnice Nové Město na Moravě</c:v>
                </c:pt>
                <c:pt idx="11">
                  <c:v>Fakultní nemocnice Hradec Králové</c:v>
                </c:pt>
                <c:pt idx="12">
                  <c:v>Fakultní nemocnice u sv. Anny v Brně</c:v>
                </c:pt>
                <c:pt idx="13">
                  <c:v>Oblastní nemocnice Kolín</c:v>
                </c:pt>
                <c:pt idx="14">
                  <c:v>Oblastní nemocnice Náchod</c:v>
                </c:pt>
                <c:pt idx="15">
                  <c:v>Nemocnice Chomutov</c:v>
                </c:pt>
                <c:pt idx="16">
                  <c:v>Nemocnice Písek</c:v>
                </c:pt>
                <c:pt idx="17">
                  <c:v>Nemocnice Znojmo</c:v>
                </c:pt>
                <c:pt idx="18">
                  <c:v>Czech Republic</c:v>
                </c:pt>
                <c:pt idx="19">
                  <c:v>Fakultní nemocnice Motol</c:v>
                </c:pt>
                <c:pt idx="20">
                  <c:v>Masarykova nemocnice v Ústí nad Labem</c:v>
                </c:pt>
                <c:pt idx="21">
                  <c:v>Klaudiánova nemocnice</c:v>
                </c:pt>
                <c:pt idx="22">
                  <c:v>Nemocnice Sokolov</c:v>
                </c:pt>
                <c:pt idx="23">
                  <c:v>Fakultní nemocnice Brno</c:v>
                </c:pt>
                <c:pt idx="24">
                  <c:v>Městská nemocnice Ostrava</c:v>
                </c:pt>
                <c:pt idx="25">
                  <c:v>Fakultní nemocnice Královské Vinohrady</c:v>
                </c:pt>
                <c:pt idx="26">
                  <c:v>Krajská nemocnice T.Bati ve Zlíně</c:v>
                </c:pt>
                <c:pt idx="27">
                  <c:v>Nemocnice Na Homolce</c:v>
                </c:pt>
                <c:pt idx="28">
                  <c:v>Nemocnice Blansko</c:v>
                </c:pt>
                <c:pt idx="29">
                  <c:v>Nemocnice Prostějov</c:v>
                </c:pt>
                <c:pt idx="30">
                  <c:v>Oblastní nemocnice Trutnov</c:v>
                </c:pt>
                <c:pt idx="31">
                  <c:v>Nemocnice Třinec</c:v>
                </c:pt>
                <c:pt idx="32">
                  <c:v>Thomayerova nemocnice</c:v>
                </c:pt>
                <c:pt idx="33">
                  <c:v>Karvinská hornická nemocnice</c:v>
                </c:pt>
                <c:pt idx="34">
                  <c:v>Sdružené zdravotnické zařízení Krnov</c:v>
                </c:pt>
                <c:pt idx="35">
                  <c:v>Fakultní nemocnice Olomouc</c:v>
                </c:pt>
                <c:pt idx="36">
                  <c:v>Nemocnice Teplice</c:v>
                </c:pt>
                <c:pt idx="37">
                  <c:v>Fakultní nemocnice Plzeň</c:v>
                </c:pt>
                <c:pt idx="38">
                  <c:v>Nemocnice Rudolfa a Stefanie</c:v>
                </c:pt>
                <c:pt idx="39">
                  <c:v>Uherskohradišťská nemocnice</c:v>
                </c:pt>
                <c:pt idx="40">
                  <c:v>Nemocnice Jihlava</c:v>
                </c:pt>
                <c:pt idx="41">
                  <c:v>Nemocnice Vyškov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57.89</c:v>
                </c:pt>
                <c:pt idx="1">
                  <c:v>58.06</c:v>
                </c:pt>
                <c:pt idx="2">
                  <c:v>61.22</c:v>
                </c:pt>
                <c:pt idx="3">
                  <c:v>63.16</c:v>
                </c:pt>
                <c:pt idx="4">
                  <c:v>65.62</c:v>
                </c:pt>
                <c:pt idx="5">
                  <c:v>67.12</c:v>
                </c:pt>
                <c:pt idx="6">
                  <c:v>67.650000000000006</c:v>
                </c:pt>
                <c:pt idx="7">
                  <c:v>69.05</c:v>
                </c:pt>
                <c:pt idx="8">
                  <c:v>70.150000000000006</c:v>
                </c:pt>
                <c:pt idx="9">
                  <c:v>70.27</c:v>
                </c:pt>
                <c:pt idx="10">
                  <c:v>71.05</c:v>
                </c:pt>
                <c:pt idx="11">
                  <c:v>71.84</c:v>
                </c:pt>
                <c:pt idx="12">
                  <c:v>73.08</c:v>
                </c:pt>
                <c:pt idx="13">
                  <c:v>75</c:v>
                </c:pt>
                <c:pt idx="14">
                  <c:v>80</c:v>
                </c:pt>
                <c:pt idx="15">
                  <c:v>81.540000000000006</c:v>
                </c:pt>
                <c:pt idx="16">
                  <c:v>81.819999999999993</c:v>
                </c:pt>
                <c:pt idx="17">
                  <c:v>82.05</c:v>
                </c:pt>
                <c:pt idx="18">
                  <c:v>82.28</c:v>
                </c:pt>
                <c:pt idx="19">
                  <c:v>82.35</c:v>
                </c:pt>
                <c:pt idx="20">
                  <c:v>83.56</c:v>
                </c:pt>
                <c:pt idx="21">
                  <c:v>83.67</c:v>
                </c:pt>
                <c:pt idx="22">
                  <c:v>84.38</c:v>
                </c:pt>
                <c:pt idx="23">
                  <c:v>87.34</c:v>
                </c:pt>
                <c:pt idx="24">
                  <c:v>87.5</c:v>
                </c:pt>
                <c:pt idx="25">
                  <c:v>88.42</c:v>
                </c:pt>
                <c:pt idx="26">
                  <c:v>89.9</c:v>
                </c:pt>
                <c:pt idx="27">
                  <c:v>91.14</c:v>
                </c:pt>
                <c:pt idx="28">
                  <c:v>91.18</c:v>
                </c:pt>
                <c:pt idx="29">
                  <c:v>92.86</c:v>
                </c:pt>
                <c:pt idx="30">
                  <c:v>92.86</c:v>
                </c:pt>
                <c:pt idx="31">
                  <c:v>93.55</c:v>
                </c:pt>
                <c:pt idx="32">
                  <c:v>94.83</c:v>
                </c:pt>
                <c:pt idx="33">
                  <c:v>96.1</c:v>
                </c:pt>
                <c:pt idx="34">
                  <c:v>96.15</c:v>
                </c:pt>
                <c:pt idx="35">
                  <c:v>96.27</c:v>
                </c:pt>
                <c:pt idx="36">
                  <c:v>97.67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71E0-4A37-991A-3E15A43E47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t>Celkem pacientů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Patients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9953-4AE9-88E0-A9D42527BF64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9953-4AE9-88E0-A9D42527BF64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9953-4AE9-88E0-A9D42527BF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3368</c:v>
                </c:pt>
                <c:pt idx="1">
                  <c:v>3627</c:v>
                </c:pt>
                <c:pt idx="2">
                  <c:v>3266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53-4AE9-88E0-A9D42527BF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363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zjištěná během hospitalizace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1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479-4B6C-8489-1249B11F29A8}"/>
              </c:ext>
            </c:extLst>
          </c:dPt>
          <c:cat>
            <c:strRef>
              <c:f>Sheet1!$A$2:$A$43</c:f>
              <c:strCache>
                <c:ptCount val="42"/>
                <c:pt idx="0">
                  <c:v>Nemocnice Prostějov</c:v>
                </c:pt>
                <c:pt idx="1">
                  <c:v>Karlovarská krajská nemocnice</c:v>
                </c:pt>
                <c:pt idx="2">
                  <c:v>Thomayerova nemocnice</c:v>
                </c:pt>
                <c:pt idx="3">
                  <c:v>Nemocnice Nové Město na Moravě</c:v>
                </c:pt>
                <c:pt idx="4">
                  <c:v>Krajská nemocnice T.Bati ve Zlíně</c:v>
                </c:pt>
                <c:pt idx="5">
                  <c:v>Nemocnice Teplice</c:v>
                </c:pt>
                <c:pt idx="6">
                  <c:v>Masarykova nemocnice v Ústí nad Labem</c:v>
                </c:pt>
                <c:pt idx="7">
                  <c:v>Městská nemocnice Ostrava</c:v>
                </c:pt>
                <c:pt idx="8">
                  <c:v>Nemocnice Znojmo</c:v>
                </c:pt>
                <c:pt idx="9">
                  <c:v>Vítkovická nemocnice</c:v>
                </c:pt>
                <c:pt idx="10">
                  <c:v>Nemocnice Třinec</c:v>
                </c:pt>
                <c:pt idx="11">
                  <c:v>Uherskohradišťská nemocnice</c:v>
                </c:pt>
                <c:pt idx="12">
                  <c:v>Oblastní nemocnice Trutnov</c:v>
                </c:pt>
                <c:pt idx="13">
                  <c:v>Nemocnice Vyškov</c:v>
                </c:pt>
                <c:pt idx="14">
                  <c:v>Fakultní nemocnice Olomouc</c:v>
                </c:pt>
                <c:pt idx="15">
                  <c:v>Oblastní nemocnice Náchod</c:v>
                </c:pt>
                <c:pt idx="16">
                  <c:v>Nemocnice Rudolfa a Stefanie</c:v>
                </c:pt>
                <c:pt idx="17">
                  <c:v>Nemocnice Na Homolce</c:v>
                </c:pt>
                <c:pt idx="18">
                  <c:v>Oblastní nemocnice Kolín</c:v>
                </c:pt>
                <c:pt idx="19">
                  <c:v>Nemocnice Chomutov</c:v>
                </c:pt>
                <c:pt idx="20">
                  <c:v>Fakultní nemocnice Ostrava</c:v>
                </c:pt>
                <c:pt idx="21">
                  <c:v>Czech Republic</c:v>
                </c:pt>
                <c:pt idx="22">
                  <c:v>Nemocnice České Budějovice</c:v>
                </c:pt>
                <c:pt idx="23">
                  <c:v>Fakultní nemocnice Brno</c:v>
                </c:pt>
                <c:pt idx="24">
                  <c:v>Fakultní nemocnice u sv. Anny v Brně</c:v>
                </c:pt>
                <c:pt idx="25">
                  <c:v>Krajská nemocnice Liberec</c:v>
                </c:pt>
                <c:pt idx="26">
                  <c:v>Nemocnice Litoměřice</c:v>
                </c:pt>
                <c:pt idx="27">
                  <c:v>Oblastní nemocnice Příbram</c:v>
                </c:pt>
                <c:pt idx="28">
                  <c:v>Nemocnice Sokolov</c:v>
                </c:pt>
                <c:pt idx="29">
                  <c:v>Nemocnice Blansko</c:v>
                </c:pt>
                <c:pt idx="30">
                  <c:v>Klaudiánova nemocnice</c:v>
                </c:pt>
                <c:pt idx="31">
                  <c:v>Karvinská hornická nemocnice</c:v>
                </c:pt>
                <c:pt idx="32">
                  <c:v>Fakultní nemocnice Královské Vinohrady</c:v>
                </c:pt>
                <c:pt idx="33">
                  <c:v>Fakultní nemocnice Hradec Králové</c:v>
                </c:pt>
                <c:pt idx="34">
                  <c:v>Nemocnice Pardubického kraje</c:v>
                </c:pt>
                <c:pt idx="35">
                  <c:v>Ústřední vojenská nemocnice v Praze</c:v>
                </c:pt>
                <c:pt idx="36">
                  <c:v>Fakultní nemocnice Plzeň</c:v>
                </c:pt>
                <c:pt idx="37">
                  <c:v>Nemocnice Písek</c:v>
                </c:pt>
                <c:pt idx="38">
                  <c:v>Všeobecná fakultní nemocnice v Praze </c:v>
                </c:pt>
                <c:pt idx="39">
                  <c:v>Nemocnice Jihlava</c:v>
                </c:pt>
                <c:pt idx="40">
                  <c:v>Sdružené zdravotnické zařízení Krnov</c:v>
                </c:pt>
                <c:pt idx="41">
                  <c:v>Fakultní nemocnice Motol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1.27</c:v>
                </c:pt>
                <c:pt idx="10">
                  <c:v>1.33</c:v>
                </c:pt>
                <c:pt idx="11">
                  <c:v>1.72</c:v>
                </c:pt>
                <c:pt idx="12">
                  <c:v>1.96</c:v>
                </c:pt>
                <c:pt idx="13">
                  <c:v>2.17</c:v>
                </c:pt>
                <c:pt idx="14">
                  <c:v>2.2599999999999998</c:v>
                </c:pt>
                <c:pt idx="15">
                  <c:v>2.38</c:v>
                </c:pt>
                <c:pt idx="16">
                  <c:v>2.63</c:v>
                </c:pt>
                <c:pt idx="17">
                  <c:v>2.7</c:v>
                </c:pt>
                <c:pt idx="18">
                  <c:v>2.74</c:v>
                </c:pt>
                <c:pt idx="19">
                  <c:v>2.82</c:v>
                </c:pt>
                <c:pt idx="20">
                  <c:v>3.37</c:v>
                </c:pt>
                <c:pt idx="21">
                  <c:v>3.63</c:v>
                </c:pt>
                <c:pt idx="22">
                  <c:v>3.7</c:v>
                </c:pt>
                <c:pt idx="23">
                  <c:v>3.7</c:v>
                </c:pt>
                <c:pt idx="24">
                  <c:v>3.92</c:v>
                </c:pt>
                <c:pt idx="25">
                  <c:v>4.26</c:v>
                </c:pt>
                <c:pt idx="26">
                  <c:v>4.26</c:v>
                </c:pt>
                <c:pt idx="27">
                  <c:v>4.4400000000000004</c:v>
                </c:pt>
                <c:pt idx="28">
                  <c:v>4.76</c:v>
                </c:pt>
                <c:pt idx="29">
                  <c:v>4.88</c:v>
                </c:pt>
                <c:pt idx="30">
                  <c:v>5.17</c:v>
                </c:pt>
                <c:pt idx="31">
                  <c:v>5.19</c:v>
                </c:pt>
                <c:pt idx="32">
                  <c:v>5.26</c:v>
                </c:pt>
                <c:pt idx="33">
                  <c:v>5.32</c:v>
                </c:pt>
                <c:pt idx="34">
                  <c:v>5.71</c:v>
                </c:pt>
                <c:pt idx="35">
                  <c:v>5.71</c:v>
                </c:pt>
                <c:pt idx="36">
                  <c:v>6.49</c:v>
                </c:pt>
                <c:pt idx="37">
                  <c:v>6.9</c:v>
                </c:pt>
                <c:pt idx="38">
                  <c:v>7.69</c:v>
                </c:pt>
                <c:pt idx="39">
                  <c:v>10.42</c:v>
                </c:pt>
                <c:pt idx="40">
                  <c:v>10.53</c:v>
                </c:pt>
                <c:pt idx="41">
                  <c:v>10.99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D479-4B6C-8489-1249B11F29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nově zjištěná při přijetí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1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D479-4B6C-8489-1249B11F29A8}"/>
              </c:ext>
            </c:extLst>
          </c:dPt>
          <c:cat>
            <c:strRef>
              <c:f>Sheet1!$A$2:$A$43</c:f>
              <c:strCache>
                <c:ptCount val="42"/>
                <c:pt idx="0">
                  <c:v>Nemocnice Prostějov</c:v>
                </c:pt>
                <c:pt idx="1">
                  <c:v>Karlovarská krajská nemocnice</c:v>
                </c:pt>
                <c:pt idx="2">
                  <c:v>Thomayerova nemocnice</c:v>
                </c:pt>
                <c:pt idx="3">
                  <c:v>Nemocnice Nové Město na Moravě</c:v>
                </c:pt>
                <c:pt idx="4">
                  <c:v>Krajská nemocnice T.Bati ve Zlíně</c:v>
                </c:pt>
                <c:pt idx="5">
                  <c:v>Nemocnice Teplice</c:v>
                </c:pt>
                <c:pt idx="6">
                  <c:v>Masarykova nemocnice v Ústí nad Labem</c:v>
                </c:pt>
                <c:pt idx="7">
                  <c:v>Městská nemocnice Ostrava</c:v>
                </c:pt>
                <c:pt idx="8">
                  <c:v>Nemocnice Znojmo</c:v>
                </c:pt>
                <c:pt idx="9">
                  <c:v>Vítkovická nemocnice</c:v>
                </c:pt>
                <c:pt idx="10">
                  <c:v>Nemocnice Třinec</c:v>
                </c:pt>
                <c:pt idx="11">
                  <c:v>Uherskohradišťská nemocnice</c:v>
                </c:pt>
                <c:pt idx="12">
                  <c:v>Oblastní nemocnice Trutnov</c:v>
                </c:pt>
                <c:pt idx="13">
                  <c:v>Nemocnice Vyškov</c:v>
                </c:pt>
                <c:pt idx="14">
                  <c:v>Fakultní nemocnice Olomouc</c:v>
                </c:pt>
                <c:pt idx="15">
                  <c:v>Oblastní nemocnice Náchod</c:v>
                </c:pt>
                <c:pt idx="16">
                  <c:v>Nemocnice Rudolfa a Stefanie</c:v>
                </c:pt>
                <c:pt idx="17">
                  <c:v>Nemocnice Na Homolce</c:v>
                </c:pt>
                <c:pt idx="18">
                  <c:v>Oblastní nemocnice Kolín</c:v>
                </c:pt>
                <c:pt idx="19">
                  <c:v>Nemocnice Chomutov</c:v>
                </c:pt>
                <c:pt idx="20">
                  <c:v>Fakultní nemocnice Ostrava</c:v>
                </c:pt>
                <c:pt idx="21">
                  <c:v>Czech Republic</c:v>
                </c:pt>
                <c:pt idx="22">
                  <c:v>Nemocnice České Budějovice</c:v>
                </c:pt>
                <c:pt idx="23">
                  <c:v>Fakultní nemocnice Brno</c:v>
                </c:pt>
                <c:pt idx="24">
                  <c:v>Fakultní nemocnice u sv. Anny v Brně</c:v>
                </c:pt>
                <c:pt idx="25">
                  <c:v>Krajská nemocnice Liberec</c:v>
                </c:pt>
                <c:pt idx="26">
                  <c:v>Nemocnice Litoměřice</c:v>
                </c:pt>
                <c:pt idx="27">
                  <c:v>Oblastní nemocnice Příbram</c:v>
                </c:pt>
                <c:pt idx="28">
                  <c:v>Nemocnice Sokolov</c:v>
                </c:pt>
                <c:pt idx="29">
                  <c:v>Nemocnice Blansko</c:v>
                </c:pt>
                <c:pt idx="30">
                  <c:v>Klaudiánova nemocnice</c:v>
                </c:pt>
                <c:pt idx="31">
                  <c:v>Karvinská hornická nemocnice</c:v>
                </c:pt>
                <c:pt idx="32">
                  <c:v>Fakultní nemocnice Královské Vinohrady</c:v>
                </c:pt>
                <c:pt idx="33">
                  <c:v>Fakultní nemocnice Hradec Králové</c:v>
                </c:pt>
                <c:pt idx="34">
                  <c:v>Nemocnice Pardubického kraje</c:v>
                </c:pt>
                <c:pt idx="35">
                  <c:v>Ústřední vojenská nemocnice v Praze</c:v>
                </c:pt>
                <c:pt idx="36">
                  <c:v>Fakultní nemocnice Plzeň</c:v>
                </c:pt>
                <c:pt idx="37">
                  <c:v>Nemocnice Písek</c:v>
                </c:pt>
                <c:pt idx="38">
                  <c:v>Všeobecná fakultní nemocnice v Praze </c:v>
                </c:pt>
                <c:pt idx="39">
                  <c:v>Nemocnice Jihlava</c:v>
                </c:pt>
                <c:pt idx="40">
                  <c:v>Sdružené zdravotnické zařízení Krnov</c:v>
                </c:pt>
                <c:pt idx="41">
                  <c:v>Fakultní nemocnice Motol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</c:v>
                </c:pt>
                <c:pt idx="1">
                  <c:v>2.63</c:v>
                </c:pt>
                <c:pt idx="2">
                  <c:v>4.55</c:v>
                </c:pt>
                <c:pt idx="3">
                  <c:v>4.88</c:v>
                </c:pt>
                <c:pt idx="4">
                  <c:v>5.32</c:v>
                </c:pt>
                <c:pt idx="5">
                  <c:v>7.59</c:v>
                </c:pt>
                <c:pt idx="6">
                  <c:v>8.75</c:v>
                </c:pt>
                <c:pt idx="7">
                  <c:v>10.71</c:v>
                </c:pt>
                <c:pt idx="8">
                  <c:v>12.5</c:v>
                </c:pt>
                <c:pt idx="9">
                  <c:v>5.0599999999999996</c:v>
                </c:pt>
                <c:pt idx="10">
                  <c:v>9.33</c:v>
                </c:pt>
                <c:pt idx="11">
                  <c:v>5.17</c:v>
                </c:pt>
                <c:pt idx="12">
                  <c:v>0</c:v>
                </c:pt>
                <c:pt idx="13">
                  <c:v>4.3499999999999996</c:v>
                </c:pt>
                <c:pt idx="14">
                  <c:v>3.76</c:v>
                </c:pt>
                <c:pt idx="15">
                  <c:v>14.29</c:v>
                </c:pt>
                <c:pt idx="16">
                  <c:v>2.63</c:v>
                </c:pt>
                <c:pt idx="17">
                  <c:v>4.05</c:v>
                </c:pt>
                <c:pt idx="18">
                  <c:v>8.2200000000000006</c:v>
                </c:pt>
                <c:pt idx="19">
                  <c:v>16.899999999999999</c:v>
                </c:pt>
                <c:pt idx="20">
                  <c:v>14.61</c:v>
                </c:pt>
                <c:pt idx="21">
                  <c:v>5.65</c:v>
                </c:pt>
                <c:pt idx="22">
                  <c:v>4.4400000000000004</c:v>
                </c:pt>
                <c:pt idx="23">
                  <c:v>7.41</c:v>
                </c:pt>
                <c:pt idx="24">
                  <c:v>9.8000000000000007</c:v>
                </c:pt>
                <c:pt idx="25">
                  <c:v>2.13</c:v>
                </c:pt>
                <c:pt idx="26">
                  <c:v>12.77</c:v>
                </c:pt>
                <c:pt idx="27">
                  <c:v>2.2200000000000002</c:v>
                </c:pt>
                <c:pt idx="28">
                  <c:v>4.76</c:v>
                </c:pt>
                <c:pt idx="29">
                  <c:v>2.44</c:v>
                </c:pt>
                <c:pt idx="30">
                  <c:v>5.17</c:v>
                </c:pt>
                <c:pt idx="31">
                  <c:v>2.6</c:v>
                </c:pt>
                <c:pt idx="32">
                  <c:v>2.63</c:v>
                </c:pt>
                <c:pt idx="33">
                  <c:v>6.38</c:v>
                </c:pt>
                <c:pt idx="34">
                  <c:v>0</c:v>
                </c:pt>
                <c:pt idx="35">
                  <c:v>8.57</c:v>
                </c:pt>
                <c:pt idx="36">
                  <c:v>5.19</c:v>
                </c:pt>
                <c:pt idx="37">
                  <c:v>0</c:v>
                </c:pt>
                <c:pt idx="38">
                  <c:v>2.56</c:v>
                </c:pt>
                <c:pt idx="39">
                  <c:v>0</c:v>
                </c:pt>
                <c:pt idx="40">
                  <c:v>1.75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D479-4B6C-8489-1249B11F29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známá FS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21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D479-4B6C-8489-1249B11F29A8}"/>
              </c:ext>
            </c:extLst>
          </c:dPt>
          <c:cat>
            <c:strRef>
              <c:f>Sheet1!$A$2:$A$43</c:f>
              <c:strCache>
                <c:ptCount val="42"/>
                <c:pt idx="0">
                  <c:v>Nemocnice Prostějov</c:v>
                </c:pt>
                <c:pt idx="1">
                  <c:v>Karlovarská krajská nemocnice</c:v>
                </c:pt>
                <c:pt idx="2">
                  <c:v>Thomayerova nemocnice</c:v>
                </c:pt>
                <c:pt idx="3">
                  <c:v>Nemocnice Nové Město na Moravě</c:v>
                </c:pt>
                <c:pt idx="4">
                  <c:v>Krajská nemocnice T.Bati ve Zlíně</c:v>
                </c:pt>
                <c:pt idx="5">
                  <c:v>Nemocnice Teplice</c:v>
                </c:pt>
                <c:pt idx="6">
                  <c:v>Masarykova nemocnice v Ústí nad Labem</c:v>
                </c:pt>
                <c:pt idx="7">
                  <c:v>Městská nemocnice Ostrava</c:v>
                </c:pt>
                <c:pt idx="8">
                  <c:v>Nemocnice Znojmo</c:v>
                </c:pt>
                <c:pt idx="9">
                  <c:v>Vítkovická nemocnice</c:v>
                </c:pt>
                <c:pt idx="10">
                  <c:v>Nemocnice Třinec</c:v>
                </c:pt>
                <c:pt idx="11">
                  <c:v>Uherskohradišťská nemocnice</c:v>
                </c:pt>
                <c:pt idx="12">
                  <c:v>Oblastní nemocnice Trutnov</c:v>
                </c:pt>
                <c:pt idx="13">
                  <c:v>Nemocnice Vyškov</c:v>
                </c:pt>
                <c:pt idx="14">
                  <c:v>Fakultní nemocnice Olomouc</c:v>
                </c:pt>
                <c:pt idx="15">
                  <c:v>Oblastní nemocnice Náchod</c:v>
                </c:pt>
                <c:pt idx="16">
                  <c:v>Nemocnice Rudolfa a Stefanie</c:v>
                </c:pt>
                <c:pt idx="17">
                  <c:v>Nemocnice Na Homolce</c:v>
                </c:pt>
                <c:pt idx="18">
                  <c:v>Oblastní nemocnice Kolín</c:v>
                </c:pt>
                <c:pt idx="19">
                  <c:v>Nemocnice Chomutov</c:v>
                </c:pt>
                <c:pt idx="20">
                  <c:v>Fakultní nemocnice Ostrava</c:v>
                </c:pt>
                <c:pt idx="21">
                  <c:v>Czech Republic</c:v>
                </c:pt>
                <c:pt idx="22">
                  <c:v>Nemocnice České Budějovice</c:v>
                </c:pt>
                <c:pt idx="23">
                  <c:v>Fakultní nemocnice Brno</c:v>
                </c:pt>
                <c:pt idx="24">
                  <c:v>Fakultní nemocnice u sv. Anny v Brně</c:v>
                </c:pt>
                <c:pt idx="25">
                  <c:v>Krajská nemocnice Liberec</c:v>
                </c:pt>
                <c:pt idx="26">
                  <c:v>Nemocnice Litoměřice</c:v>
                </c:pt>
                <c:pt idx="27">
                  <c:v>Oblastní nemocnice Příbram</c:v>
                </c:pt>
                <c:pt idx="28">
                  <c:v>Nemocnice Sokolov</c:v>
                </c:pt>
                <c:pt idx="29">
                  <c:v>Nemocnice Blansko</c:v>
                </c:pt>
                <c:pt idx="30">
                  <c:v>Klaudiánova nemocnice</c:v>
                </c:pt>
                <c:pt idx="31">
                  <c:v>Karvinská hornická nemocnice</c:v>
                </c:pt>
                <c:pt idx="32">
                  <c:v>Fakultní nemocnice Královské Vinohrady</c:v>
                </c:pt>
                <c:pt idx="33">
                  <c:v>Fakultní nemocnice Hradec Králové</c:v>
                </c:pt>
                <c:pt idx="34">
                  <c:v>Nemocnice Pardubického kraje</c:v>
                </c:pt>
                <c:pt idx="35">
                  <c:v>Ústřední vojenská nemocnice v Praze</c:v>
                </c:pt>
                <c:pt idx="36">
                  <c:v>Fakultní nemocnice Plzeň</c:v>
                </c:pt>
                <c:pt idx="37">
                  <c:v>Nemocnice Písek</c:v>
                </c:pt>
                <c:pt idx="38">
                  <c:v>Všeobecná fakultní nemocnice v Praze </c:v>
                </c:pt>
                <c:pt idx="39">
                  <c:v>Nemocnice Jihlava</c:v>
                </c:pt>
                <c:pt idx="40">
                  <c:v>Sdružené zdravotnické zařízení Krnov</c:v>
                </c:pt>
                <c:pt idx="41">
                  <c:v>Fakultní nemocnice Motol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23.53</c:v>
                </c:pt>
                <c:pt idx="1">
                  <c:v>18.420000000000002</c:v>
                </c:pt>
                <c:pt idx="2">
                  <c:v>21.21</c:v>
                </c:pt>
                <c:pt idx="3">
                  <c:v>21.95</c:v>
                </c:pt>
                <c:pt idx="4">
                  <c:v>20.21</c:v>
                </c:pt>
                <c:pt idx="5">
                  <c:v>12.66</c:v>
                </c:pt>
                <c:pt idx="6">
                  <c:v>23.75</c:v>
                </c:pt>
                <c:pt idx="7">
                  <c:v>23.21</c:v>
                </c:pt>
                <c:pt idx="8">
                  <c:v>30</c:v>
                </c:pt>
                <c:pt idx="9">
                  <c:v>15.19</c:v>
                </c:pt>
                <c:pt idx="10">
                  <c:v>13.33</c:v>
                </c:pt>
                <c:pt idx="11">
                  <c:v>10.34</c:v>
                </c:pt>
                <c:pt idx="12">
                  <c:v>25.49</c:v>
                </c:pt>
                <c:pt idx="13">
                  <c:v>21.74</c:v>
                </c:pt>
                <c:pt idx="14">
                  <c:v>29.32</c:v>
                </c:pt>
                <c:pt idx="15">
                  <c:v>16.670000000000002</c:v>
                </c:pt>
                <c:pt idx="16">
                  <c:v>21.05</c:v>
                </c:pt>
                <c:pt idx="17">
                  <c:v>31.08</c:v>
                </c:pt>
                <c:pt idx="18">
                  <c:v>17.809999999999999</c:v>
                </c:pt>
                <c:pt idx="19">
                  <c:v>16.899999999999999</c:v>
                </c:pt>
                <c:pt idx="20">
                  <c:v>19.100000000000001</c:v>
                </c:pt>
                <c:pt idx="21">
                  <c:v>21.26</c:v>
                </c:pt>
                <c:pt idx="22">
                  <c:v>25.93</c:v>
                </c:pt>
                <c:pt idx="23">
                  <c:v>20.99</c:v>
                </c:pt>
                <c:pt idx="24">
                  <c:v>21.57</c:v>
                </c:pt>
                <c:pt idx="25">
                  <c:v>13.83</c:v>
                </c:pt>
                <c:pt idx="26">
                  <c:v>19.149999999999999</c:v>
                </c:pt>
                <c:pt idx="27">
                  <c:v>13.33</c:v>
                </c:pt>
                <c:pt idx="28">
                  <c:v>28.57</c:v>
                </c:pt>
                <c:pt idx="29">
                  <c:v>39.020000000000003</c:v>
                </c:pt>
                <c:pt idx="30">
                  <c:v>8.6199999999999992</c:v>
                </c:pt>
                <c:pt idx="31">
                  <c:v>25.97</c:v>
                </c:pt>
                <c:pt idx="32">
                  <c:v>18.420000000000002</c:v>
                </c:pt>
                <c:pt idx="33">
                  <c:v>28.72</c:v>
                </c:pt>
                <c:pt idx="34">
                  <c:v>21.43</c:v>
                </c:pt>
                <c:pt idx="35">
                  <c:v>31.43</c:v>
                </c:pt>
                <c:pt idx="36">
                  <c:v>28.57</c:v>
                </c:pt>
                <c:pt idx="37">
                  <c:v>10.34</c:v>
                </c:pt>
                <c:pt idx="38">
                  <c:v>28.21</c:v>
                </c:pt>
                <c:pt idx="39">
                  <c:v>12.5</c:v>
                </c:pt>
                <c:pt idx="40">
                  <c:v>7.02</c:v>
                </c:pt>
                <c:pt idx="41">
                  <c:v>24.18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D479-4B6C-8489-1249B11F2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Telemetrie s automatickou detekci FS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37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E88-4488-A9B9-9C85CAD813D8}"/>
              </c:ext>
            </c:extLst>
          </c:dPt>
          <c:cat>
            <c:strRef>
              <c:f>Sheet1!$A$2:$A$43</c:f>
              <c:strCache>
                <c:ptCount val="42"/>
                <c:pt idx="0">
                  <c:v>Městská nemocnice Ostrava</c:v>
                </c:pt>
                <c:pt idx="1">
                  <c:v>Karlovarská krajská nemocnice</c:v>
                </c:pt>
                <c:pt idx="2">
                  <c:v>Nemocnice Prostějov</c:v>
                </c:pt>
                <c:pt idx="3">
                  <c:v>Krajská nemocnice T.Bati ve Zlíně</c:v>
                </c:pt>
                <c:pt idx="4">
                  <c:v>Nemocnice Teplice</c:v>
                </c:pt>
                <c:pt idx="5">
                  <c:v>Nemocnice Znojmo</c:v>
                </c:pt>
                <c:pt idx="6">
                  <c:v>Nemocnice Nové Město na Moravě</c:v>
                </c:pt>
                <c:pt idx="7">
                  <c:v>Thomayerova nemocnice</c:v>
                </c:pt>
                <c:pt idx="8">
                  <c:v>Masarykova nemocnice v Ústí nad Labem</c:v>
                </c:pt>
                <c:pt idx="9">
                  <c:v>Fakultní nemocnice Královské Vinohrady</c:v>
                </c:pt>
                <c:pt idx="10">
                  <c:v>Fakultní nemocnice Ostrava</c:v>
                </c:pt>
                <c:pt idx="11">
                  <c:v>Uherskohradišťská nemocnice</c:v>
                </c:pt>
                <c:pt idx="12">
                  <c:v>Nemocnice Pardubického kraje</c:v>
                </c:pt>
                <c:pt idx="13">
                  <c:v>Nemocnice Blansko</c:v>
                </c:pt>
                <c:pt idx="14">
                  <c:v>Krajská nemocnice Liberec</c:v>
                </c:pt>
                <c:pt idx="15">
                  <c:v>Oblastní nemocnice Kolín</c:v>
                </c:pt>
                <c:pt idx="16">
                  <c:v>Oblastní nemocnice Trutnov</c:v>
                </c:pt>
                <c:pt idx="17">
                  <c:v>Karvinská hornická nemocnice</c:v>
                </c:pt>
                <c:pt idx="18">
                  <c:v>Klaudiánova nemocnice</c:v>
                </c:pt>
                <c:pt idx="19">
                  <c:v>Všeobecná fakultní nemocnice v Praze </c:v>
                </c:pt>
                <c:pt idx="20">
                  <c:v>Nemocnice Sokolov</c:v>
                </c:pt>
                <c:pt idx="21">
                  <c:v>Fakultní nemocnice Brno</c:v>
                </c:pt>
                <c:pt idx="22">
                  <c:v>Vítkovická nemocnice</c:v>
                </c:pt>
                <c:pt idx="23">
                  <c:v>Fakultní nemocnice Hradec Králové</c:v>
                </c:pt>
                <c:pt idx="24">
                  <c:v>Nemocnice České Budějovice</c:v>
                </c:pt>
                <c:pt idx="25">
                  <c:v>Nemocnice Písek</c:v>
                </c:pt>
                <c:pt idx="26">
                  <c:v>Nemocnice Vyškov</c:v>
                </c:pt>
                <c:pt idx="27">
                  <c:v>Nemocnice Na Homolce</c:v>
                </c:pt>
                <c:pt idx="28">
                  <c:v>Fakultní nemocnice Plzeň</c:v>
                </c:pt>
                <c:pt idx="29">
                  <c:v>Oblastní nemocnice Náchod</c:v>
                </c:pt>
                <c:pt idx="30">
                  <c:v>Nemocnice Třinec</c:v>
                </c:pt>
                <c:pt idx="31">
                  <c:v>Nemocnice Rudolfa a Stefanie</c:v>
                </c:pt>
                <c:pt idx="32">
                  <c:v>Nemocnice Chomutov</c:v>
                </c:pt>
                <c:pt idx="33">
                  <c:v>Nemocnice Litoměřice</c:v>
                </c:pt>
                <c:pt idx="34">
                  <c:v>Fakultní nemocnice Olomouc</c:v>
                </c:pt>
                <c:pt idx="35">
                  <c:v>Oblastní nemocnice Příbram</c:v>
                </c:pt>
                <c:pt idx="36">
                  <c:v>Sdružené zdravotnické zařízení Krnov</c:v>
                </c:pt>
                <c:pt idx="37">
                  <c:v>Czech Republic</c:v>
                </c:pt>
                <c:pt idx="38">
                  <c:v>Nemocnice Jihlava</c:v>
                </c:pt>
                <c:pt idx="39">
                  <c:v>Fakultní nemocnice Motol</c:v>
                </c:pt>
                <c:pt idx="40">
                  <c:v>Fakultní nemocnice u sv. Anny v Brně</c:v>
                </c:pt>
                <c:pt idx="41">
                  <c:v>Ústřední vojenská nemocnice v Praze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11.88</c:v>
                </c:pt>
                <c:pt idx="38">
                  <c:v>20</c:v>
                </c:pt>
                <c:pt idx="39">
                  <c:v>30</c:v>
                </c:pt>
                <c:pt idx="40">
                  <c:v>100</c:v>
                </c:pt>
                <c:pt idx="41">
                  <c:v>100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CE88-4488-A9B9-9C85CAD813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Telemetrie bez automatické detekce FS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37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CE88-4488-A9B9-9C85CAD813D8}"/>
              </c:ext>
            </c:extLst>
          </c:dPt>
          <c:cat>
            <c:strRef>
              <c:f>Sheet1!$A$2:$A$43</c:f>
              <c:strCache>
                <c:ptCount val="42"/>
                <c:pt idx="0">
                  <c:v>Městská nemocnice Ostrava</c:v>
                </c:pt>
                <c:pt idx="1">
                  <c:v>Karlovarská krajská nemocnice</c:v>
                </c:pt>
                <c:pt idx="2">
                  <c:v>Nemocnice Prostějov</c:v>
                </c:pt>
                <c:pt idx="3">
                  <c:v>Krajská nemocnice T.Bati ve Zlíně</c:v>
                </c:pt>
                <c:pt idx="4">
                  <c:v>Nemocnice Teplice</c:v>
                </c:pt>
                <c:pt idx="5">
                  <c:v>Nemocnice Znojmo</c:v>
                </c:pt>
                <c:pt idx="6">
                  <c:v>Nemocnice Nové Město na Moravě</c:v>
                </c:pt>
                <c:pt idx="7">
                  <c:v>Thomayerova nemocnice</c:v>
                </c:pt>
                <c:pt idx="8">
                  <c:v>Masarykova nemocnice v Ústí nad Labem</c:v>
                </c:pt>
                <c:pt idx="9">
                  <c:v>Fakultní nemocnice Královské Vinohrady</c:v>
                </c:pt>
                <c:pt idx="10">
                  <c:v>Fakultní nemocnice Ostrava</c:v>
                </c:pt>
                <c:pt idx="11">
                  <c:v>Uherskohradišťská nemocnice</c:v>
                </c:pt>
                <c:pt idx="12">
                  <c:v>Nemocnice Pardubického kraje</c:v>
                </c:pt>
                <c:pt idx="13">
                  <c:v>Nemocnice Blansko</c:v>
                </c:pt>
                <c:pt idx="14">
                  <c:v>Krajská nemocnice Liberec</c:v>
                </c:pt>
                <c:pt idx="15">
                  <c:v>Oblastní nemocnice Kolín</c:v>
                </c:pt>
                <c:pt idx="16">
                  <c:v>Oblastní nemocnice Trutnov</c:v>
                </c:pt>
                <c:pt idx="17">
                  <c:v>Karvinská hornická nemocnice</c:v>
                </c:pt>
                <c:pt idx="18">
                  <c:v>Klaudiánova nemocnice</c:v>
                </c:pt>
                <c:pt idx="19">
                  <c:v>Všeobecná fakultní nemocnice v Praze </c:v>
                </c:pt>
                <c:pt idx="20">
                  <c:v>Nemocnice Sokolov</c:v>
                </c:pt>
                <c:pt idx="21">
                  <c:v>Fakultní nemocnice Brno</c:v>
                </c:pt>
                <c:pt idx="22">
                  <c:v>Vítkovická nemocnice</c:v>
                </c:pt>
                <c:pt idx="23">
                  <c:v>Fakultní nemocnice Hradec Králové</c:v>
                </c:pt>
                <c:pt idx="24">
                  <c:v>Nemocnice České Budějovice</c:v>
                </c:pt>
                <c:pt idx="25">
                  <c:v>Nemocnice Písek</c:v>
                </c:pt>
                <c:pt idx="26">
                  <c:v>Nemocnice Vyškov</c:v>
                </c:pt>
                <c:pt idx="27">
                  <c:v>Nemocnice Na Homolce</c:v>
                </c:pt>
                <c:pt idx="28">
                  <c:v>Fakultní nemocnice Plzeň</c:v>
                </c:pt>
                <c:pt idx="29">
                  <c:v>Oblastní nemocnice Náchod</c:v>
                </c:pt>
                <c:pt idx="30">
                  <c:v>Nemocnice Třinec</c:v>
                </c:pt>
                <c:pt idx="31">
                  <c:v>Nemocnice Rudolfa a Stefanie</c:v>
                </c:pt>
                <c:pt idx="32">
                  <c:v>Nemocnice Chomutov</c:v>
                </c:pt>
                <c:pt idx="33">
                  <c:v>Nemocnice Litoměřice</c:v>
                </c:pt>
                <c:pt idx="34">
                  <c:v>Fakultní nemocnice Olomouc</c:v>
                </c:pt>
                <c:pt idx="35">
                  <c:v>Oblastní nemocnice Příbram</c:v>
                </c:pt>
                <c:pt idx="36">
                  <c:v>Sdružené zdravotnické zařízení Krnov</c:v>
                </c:pt>
                <c:pt idx="37">
                  <c:v>Czech Republic</c:v>
                </c:pt>
                <c:pt idx="38">
                  <c:v>Nemocnice Jihlava</c:v>
                </c:pt>
                <c:pt idx="39">
                  <c:v>Fakultní nemocnice Motol</c:v>
                </c:pt>
                <c:pt idx="40">
                  <c:v>Fakultní nemocnice u sv. Anny v Brně</c:v>
                </c:pt>
                <c:pt idx="41">
                  <c:v>Ústřední vojenská nemocnice v Praze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16.670000000000002</c:v>
                </c:pt>
                <c:pt idx="37">
                  <c:v>0.99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CE88-4488-A9B9-9C85CAD813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Holterovo monitorování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37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E88-4488-A9B9-9C85CAD813D8}"/>
              </c:ext>
            </c:extLst>
          </c:dPt>
          <c:cat>
            <c:strRef>
              <c:f>Sheet1!$A$2:$A$43</c:f>
              <c:strCache>
                <c:ptCount val="42"/>
                <c:pt idx="0">
                  <c:v>Městská nemocnice Ostrava</c:v>
                </c:pt>
                <c:pt idx="1">
                  <c:v>Karlovarská krajská nemocnice</c:v>
                </c:pt>
                <c:pt idx="2">
                  <c:v>Nemocnice Prostějov</c:v>
                </c:pt>
                <c:pt idx="3">
                  <c:v>Krajská nemocnice T.Bati ve Zlíně</c:v>
                </c:pt>
                <c:pt idx="4">
                  <c:v>Nemocnice Teplice</c:v>
                </c:pt>
                <c:pt idx="5">
                  <c:v>Nemocnice Znojmo</c:v>
                </c:pt>
                <c:pt idx="6">
                  <c:v>Nemocnice Nové Město na Moravě</c:v>
                </c:pt>
                <c:pt idx="7">
                  <c:v>Thomayerova nemocnice</c:v>
                </c:pt>
                <c:pt idx="8">
                  <c:v>Masarykova nemocnice v Ústí nad Labem</c:v>
                </c:pt>
                <c:pt idx="9">
                  <c:v>Fakultní nemocnice Královské Vinohrady</c:v>
                </c:pt>
                <c:pt idx="10">
                  <c:v>Fakultní nemocnice Ostrava</c:v>
                </c:pt>
                <c:pt idx="11">
                  <c:v>Uherskohradišťská nemocnice</c:v>
                </c:pt>
                <c:pt idx="12">
                  <c:v>Nemocnice Pardubického kraje</c:v>
                </c:pt>
                <c:pt idx="13">
                  <c:v>Nemocnice Blansko</c:v>
                </c:pt>
                <c:pt idx="14">
                  <c:v>Krajská nemocnice Liberec</c:v>
                </c:pt>
                <c:pt idx="15">
                  <c:v>Oblastní nemocnice Kolín</c:v>
                </c:pt>
                <c:pt idx="16">
                  <c:v>Oblastní nemocnice Trutnov</c:v>
                </c:pt>
                <c:pt idx="17">
                  <c:v>Karvinská hornická nemocnice</c:v>
                </c:pt>
                <c:pt idx="18">
                  <c:v>Klaudiánova nemocnice</c:v>
                </c:pt>
                <c:pt idx="19">
                  <c:v>Všeobecná fakultní nemocnice v Praze </c:v>
                </c:pt>
                <c:pt idx="20">
                  <c:v>Nemocnice Sokolov</c:v>
                </c:pt>
                <c:pt idx="21">
                  <c:v>Fakultní nemocnice Brno</c:v>
                </c:pt>
                <c:pt idx="22">
                  <c:v>Vítkovická nemocnice</c:v>
                </c:pt>
                <c:pt idx="23">
                  <c:v>Fakultní nemocnice Hradec Králové</c:v>
                </c:pt>
                <c:pt idx="24">
                  <c:v>Nemocnice České Budějovice</c:v>
                </c:pt>
                <c:pt idx="25">
                  <c:v>Nemocnice Písek</c:v>
                </c:pt>
                <c:pt idx="26">
                  <c:v>Nemocnice Vyškov</c:v>
                </c:pt>
                <c:pt idx="27">
                  <c:v>Nemocnice Na Homolce</c:v>
                </c:pt>
                <c:pt idx="28">
                  <c:v>Fakultní nemocnice Plzeň</c:v>
                </c:pt>
                <c:pt idx="29">
                  <c:v>Oblastní nemocnice Náchod</c:v>
                </c:pt>
                <c:pt idx="30">
                  <c:v>Nemocnice Třinec</c:v>
                </c:pt>
                <c:pt idx="31">
                  <c:v>Nemocnice Rudolfa a Stefanie</c:v>
                </c:pt>
                <c:pt idx="32">
                  <c:v>Nemocnice Chomutov</c:v>
                </c:pt>
                <c:pt idx="33">
                  <c:v>Nemocnice Litoměřice</c:v>
                </c:pt>
                <c:pt idx="34">
                  <c:v>Fakultní nemocnice Olomouc</c:v>
                </c:pt>
                <c:pt idx="35">
                  <c:v>Oblastní nemocnice Příbram</c:v>
                </c:pt>
                <c:pt idx="36">
                  <c:v>Sdružené zdravotnické zařízení Krnov</c:v>
                </c:pt>
                <c:pt idx="37">
                  <c:v>Czech Republic</c:v>
                </c:pt>
                <c:pt idx="38">
                  <c:v>Nemocnice Jihlava</c:v>
                </c:pt>
                <c:pt idx="39">
                  <c:v>Fakultní nemocnice Motol</c:v>
                </c:pt>
                <c:pt idx="40">
                  <c:v>Fakultní nemocnice u sv. Anny v Brně</c:v>
                </c:pt>
                <c:pt idx="41">
                  <c:v>Ústřední vojenská nemocnice v Praze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50</c:v>
                </c:pt>
                <c:pt idx="33">
                  <c:v>50</c:v>
                </c:pt>
                <c:pt idx="34">
                  <c:v>66.67</c:v>
                </c:pt>
                <c:pt idx="35">
                  <c:v>100</c:v>
                </c:pt>
                <c:pt idx="36">
                  <c:v>0</c:v>
                </c:pt>
                <c:pt idx="37">
                  <c:v>5.94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CE88-4488-A9B9-9C85CAD813D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EKG monitorace na JIP lůžku s automatickou detekcí FS</c:v>
                </c:pt>
              </c:strCache>
            </c:strRef>
          </c:tx>
          <c:spPr>
            <a:solidFill>
              <a:srgbClr val="FFC000">
                <a:alpha val="70196"/>
              </a:srgbClr>
            </a:solidFill>
            <a:ln>
              <a:solidFill>
                <a:srgbClr val="FFC000">
                  <a:alpha val="30196"/>
                </a:srgbClr>
              </a:solidFill>
            </a:ln>
          </c:spPr>
          <c:invertIfNegative val="1"/>
          <c:dPt>
            <c:idx val="37"/>
            <c:invertIfNegative val="1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CE88-4488-A9B9-9C85CAD813D8}"/>
              </c:ext>
            </c:extLst>
          </c:dPt>
          <c:cat>
            <c:strRef>
              <c:f>Sheet1!$A$2:$A$43</c:f>
              <c:strCache>
                <c:ptCount val="42"/>
                <c:pt idx="0">
                  <c:v>Městská nemocnice Ostrava</c:v>
                </c:pt>
                <c:pt idx="1">
                  <c:v>Karlovarská krajská nemocnice</c:v>
                </c:pt>
                <c:pt idx="2">
                  <c:v>Nemocnice Prostějov</c:v>
                </c:pt>
                <c:pt idx="3">
                  <c:v>Krajská nemocnice T.Bati ve Zlíně</c:v>
                </c:pt>
                <c:pt idx="4">
                  <c:v>Nemocnice Teplice</c:v>
                </c:pt>
                <c:pt idx="5">
                  <c:v>Nemocnice Znojmo</c:v>
                </c:pt>
                <c:pt idx="6">
                  <c:v>Nemocnice Nové Město na Moravě</c:v>
                </c:pt>
                <c:pt idx="7">
                  <c:v>Thomayerova nemocnice</c:v>
                </c:pt>
                <c:pt idx="8">
                  <c:v>Masarykova nemocnice v Ústí nad Labem</c:v>
                </c:pt>
                <c:pt idx="9">
                  <c:v>Fakultní nemocnice Královské Vinohrady</c:v>
                </c:pt>
                <c:pt idx="10">
                  <c:v>Fakultní nemocnice Ostrava</c:v>
                </c:pt>
                <c:pt idx="11">
                  <c:v>Uherskohradišťská nemocnice</c:v>
                </c:pt>
                <c:pt idx="12">
                  <c:v>Nemocnice Pardubického kraje</c:v>
                </c:pt>
                <c:pt idx="13">
                  <c:v>Nemocnice Blansko</c:v>
                </c:pt>
                <c:pt idx="14">
                  <c:v>Krajská nemocnice Liberec</c:v>
                </c:pt>
                <c:pt idx="15">
                  <c:v>Oblastní nemocnice Kolín</c:v>
                </c:pt>
                <c:pt idx="16">
                  <c:v>Oblastní nemocnice Trutnov</c:v>
                </c:pt>
                <c:pt idx="17">
                  <c:v>Karvinská hornická nemocnice</c:v>
                </c:pt>
                <c:pt idx="18">
                  <c:v>Klaudiánova nemocnice</c:v>
                </c:pt>
                <c:pt idx="19">
                  <c:v>Všeobecná fakultní nemocnice v Praze </c:v>
                </c:pt>
                <c:pt idx="20">
                  <c:v>Nemocnice Sokolov</c:v>
                </c:pt>
                <c:pt idx="21">
                  <c:v>Fakultní nemocnice Brno</c:v>
                </c:pt>
                <c:pt idx="22">
                  <c:v>Vítkovická nemocnice</c:v>
                </c:pt>
                <c:pt idx="23">
                  <c:v>Fakultní nemocnice Hradec Králové</c:v>
                </c:pt>
                <c:pt idx="24">
                  <c:v>Nemocnice České Budějovice</c:v>
                </c:pt>
                <c:pt idx="25">
                  <c:v>Nemocnice Písek</c:v>
                </c:pt>
                <c:pt idx="26">
                  <c:v>Nemocnice Vyškov</c:v>
                </c:pt>
                <c:pt idx="27">
                  <c:v>Nemocnice Na Homolce</c:v>
                </c:pt>
                <c:pt idx="28">
                  <c:v>Fakultní nemocnice Plzeň</c:v>
                </c:pt>
                <c:pt idx="29">
                  <c:v>Oblastní nemocnice Náchod</c:v>
                </c:pt>
                <c:pt idx="30">
                  <c:v>Nemocnice Třinec</c:v>
                </c:pt>
                <c:pt idx="31">
                  <c:v>Nemocnice Rudolfa a Stefanie</c:v>
                </c:pt>
                <c:pt idx="32">
                  <c:v>Nemocnice Chomutov</c:v>
                </c:pt>
                <c:pt idx="33">
                  <c:v>Nemocnice Litoměřice</c:v>
                </c:pt>
                <c:pt idx="34">
                  <c:v>Fakultní nemocnice Olomouc</c:v>
                </c:pt>
                <c:pt idx="35">
                  <c:v>Oblastní nemocnice Příbram</c:v>
                </c:pt>
                <c:pt idx="36">
                  <c:v>Sdružené zdravotnické zařízení Krnov</c:v>
                </c:pt>
                <c:pt idx="37">
                  <c:v>Czech Republic</c:v>
                </c:pt>
                <c:pt idx="38">
                  <c:v>Nemocnice Jihlava</c:v>
                </c:pt>
                <c:pt idx="39">
                  <c:v>Fakultní nemocnice Motol</c:v>
                </c:pt>
                <c:pt idx="40">
                  <c:v>Fakultní nemocnice u sv. Anny v Brně</c:v>
                </c:pt>
                <c:pt idx="41">
                  <c:v>Ústřední vojenská nemocnice v Praze</c:v>
                </c:pt>
              </c:strCache>
            </c:str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25</c:v>
                </c:pt>
                <c:pt idx="18">
                  <c:v>33.33</c:v>
                </c:pt>
                <c:pt idx="19">
                  <c:v>33.33</c:v>
                </c:pt>
                <c:pt idx="20">
                  <c:v>33.33</c:v>
                </c:pt>
                <c:pt idx="21">
                  <c:v>66.67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0</c:v>
                </c:pt>
                <c:pt idx="33">
                  <c:v>50</c:v>
                </c:pt>
                <c:pt idx="34">
                  <c:v>33.33</c:v>
                </c:pt>
                <c:pt idx="35">
                  <c:v>0</c:v>
                </c:pt>
                <c:pt idx="36">
                  <c:v>0</c:v>
                </c:pt>
                <c:pt idx="37">
                  <c:v>44.55</c:v>
                </c:pt>
                <c:pt idx="38">
                  <c:v>80</c:v>
                </c:pt>
                <c:pt idx="39">
                  <c:v>70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FFC000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B-CE88-4488-A9B9-9C85CAD813D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EKG monitorace na JIP lůžku bez automatické detekce FS</c:v>
                </c:pt>
              </c:strCache>
            </c:strRef>
          </c:tx>
          <c:spPr>
            <a:solidFill>
              <a:srgbClr val="886A9F">
                <a:alpha val="70196"/>
              </a:srgbClr>
            </a:solidFill>
            <a:ln>
              <a:solidFill>
                <a:srgbClr val="886A9F">
                  <a:alpha val="30196"/>
                </a:srgbClr>
              </a:solidFill>
            </a:ln>
          </c:spPr>
          <c:invertIfNegative val="1"/>
          <c:dPt>
            <c:idx val="37"/>
            <c:invertIfNegative val="1"/>
            <c:bubble3D val="0"/>
            <c:spPr>
              <a:solidFill>
                <a:srgbClr val="886A9F"/>
              </a:solidFill>
              <a:ln>
                <a:solidFill>
                  <a:srgbClr val="886A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CE88-4488-A9B9-9C85CAD813D8}"/>
              </c:ext>
            </c:extLst>
          </c:dPt>
          <c:cat>
            <c:strRef>
              <c:f>Sheet1!$A$2:$A$43</c:f>
              <c:strCache>
                <c:ptCount val="42"/>
                <c:pt idx="0">
                  <c:v>Městská nemocnice Ostrava</c:v>
                </c:pt>
                <c:pt idx="1">
                  <c:v>Karlovarská krajská nemocnice</c:v>
                </c:pt>
                <c:pt idx="2">
                  <c:v>Nemocnice Prostějov</c:v>
                </c:pt>
                <c:pt idx="3">
                  <c:v>Krajská nemocnice T.Bati ve Zlíně</c:v>
                </c:pt>
                <c:pt idx="4">
                  <c:v>Nemocnice Teplice</c:v>
                </c:pt>
                <c:pt idx="5">
                  <c:v>Nemocnice Znojmo</c:v>
                </c:pt>
                <c:pt idx="6">
                  <c:v>Nemocnice Nové Město na Moravě</c:v>
                </c:pt>
                <c:pt idx="7">
                  <c:v>Thomayerova nemocnice</c:v>
                </c:pt>
                <c:pt idx="8">
                  <c:v>Masarykova nemocnice v Ústí nad Labem</c:v>
                </c:pt>
                <c:pt idx="9">
                  <c:v>Fakultní nemocnice Královské Vinohrady</c:v>
                </c:pt>
                <c:pt idx="10">
                  <c:v>Fakultní nemocnice Ostrava</c:v>
                </c:pt>
                <c:pt idx="11">
                  <c:v>Uherskohradišťská nemocnice</c:v>
                </c:pt>
                <c:pt idx="12">
                  <c:v>Nemocnice Pardubického kraje</c:v>
                </c:pt>
                <c:pt idx="13">
                  <c:v>Nemocnice Blansko</c:v>
                </c:pt>
                <c:pt idx="14">
                  <c:v>Krajská nemocnice Liberec</c:v>
                </c:pt>
                <c:pt idx="15">
                  <c:v>Oblastní nemocnice Kolín</c:v>
                </c:pt>
                <c:pt idx="16">
                  <c:v>Oblastní nemocnice Trutnov</c:v>
                </c:pt>
                <c:pt idx="17">
                  <c:v>Karvinská hornická nemocnice</c:v>
                </c:pt>
                <c:pt idx="18">
                  <c:v>Klaudiánova nemocnice</c:v>
                </c:pt>
                <c:pt idx="19">
                  <c:v>Všeobecná fakultní nemocnice v Praze </c:v>
                </c:pt>
                <c:pt idx="20">
                  <c:v>Nemocnice Sokolov</c:v>
                </c:pt>
                <c:pt idx="21">
                  <c:v>Fakultní nemocnice Brno</c:v>
                </c:pt>
                <c:pt idx="22">
                  <c:v>Vítkovická nemocnice</c:v>
                </c:pt>
                <c:pt idx="23">
                  <c:v>Fakultní nemocnice Hradec Králové</c:v>
                </c:pt>
                <c:pt idx="24">
                  <c:v>Nemocnice České Budějovice</c:v>
                </c:pt>
                <c:pt idx="25">
                  <c:v>Nemocnice Písek</c:v>
                </c:pt>
                <c:pt idx="26">
                  <c:v>Nemocnice Vyškov</c:v>
                </c:pt>
                <c:pt idx="27">
                  <c:v>Nemocnice Na Homolce</c:v>
                </c:pt>
                <c:pt idx="28">
                  <c:v>Fakultní nemocnice Plzeň</c:v>
                </c:pt>
                <c:pt idx="29">
                  <c:v>Oblastní nemocnice Náchod</c:v>
                </c:pt>
                <c:pt idx="30">
                  <c:v>Nemocnice Třinec</c:v>
                </c:pt>
                <c:pt idx="31">
                  <c:v>Nemocnice Rudolfa a Stefanie</c:v>
                </c:pt>
                <c:pt idx="32">
                  <c:v>Nemocnice Chomutov</c:v>
                </c:pt>
                <c:pt idx="33">
                  <c:v>Nemocnice Litoměřice</c:v>
                </c:pt>
                <c:pt idx="34">
                  <c:v>Fakultní nemocnice Olomouc</c:v>
                </c:pt>
                <c:pt idx="35">
                  <c:v>Oblastní nemocnice Příbram</c:v>
                </c:pt>
                <c:pt idx="36">
                  <c:v>Sdružené zdravotnické zařízení Krnov</c:v>
                </c:pt>
                <c:pt idx="37">
                  <c:v>Czech Republic</c:v>
                </c:pt>
                <c:pt idx="38">
                  <c:v>Nemocnice Jihlava</c:v>
                </c:pt>
                <c:pt idx="39">
                  <c:v>Fakultní nemocnice Motol</c:v>
                </c:pt>
                <c:pt idx="40">
                  <c:v>Fakultní nemocnice u sv. Anny v Brně</c:v>
                </c:pt>
                <c:pt idx="41">
                  <c:v>Ústřední vojenská nemocnice v Praze</c:v>
                </c:pt>
              </c:strCache>
            </c:strRef>
          </c:cat>
          <c:val>
            <c:numRef>
              <c:f>Sheet1!$F$2:$F$43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75</c:v>
                </c:pt>
                <c:pt idx="18">
                  <c:v>66.67</c:v>
                </c:pt>
                <c:pt idx="19">
                  <c:v>66.67</c:v>
                </c:pt>
                <c:pt idx="20">
                  <c:v>66.67</c:v>
                </c:pt>
                <c:pt idx="21">
                  <c:v>33.33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50</c:v>
                </c:pt>
                <c:pt idx="33">
                  <c:v>50</c:v>
                </c:pt>
                <c:pt idx="34">
                  <c:v>0</c:v>
                </c:pt>
                <c:pt idx="35">
                  <c:v>0</c:v>
                </c:pt>
                <c:pt idx="36">
                  <c:v>83.33</c:v>
                </c:pt>
                <c:pt idx="37">
                  <c:v>37.619999999999997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886A9F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E-CE88-4488-A9B9-9C85CAD81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1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other afib detection method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C59E-4A4F-B914-B41B7C050344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C59E-4A4F-B914-B41B7C050344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C59E-4A4F-B914-B41B7C050344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C59E-4A4F-B914-B41B7C050344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C59E-4A4F-B914-B41B7C050344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C59E-4A4F-B914-B41B7C050344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C59E-4A4F-B914-B41B7C050344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C59E-4A4F-B914-B41B7C050344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C59E-4A4F-B914-B41B7C050344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C59E-4A4F-B914-B41B7C050344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C59E-4A4F-B914-B41B7C050344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C59E-4A4F-B914-B41B7C050344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C59E-4A4F-B914-B41B7C050344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C59E-4A4F-B914-B41B7C050344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C59E-4A4F-B914-B41B7C050344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C59E-4A4F-B914-B41B7C050344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C59E-4A4F-B914-B41B7C050344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C59E-4A4F-B914-B41B7C050344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C59E-4A4F-B914-B41B7C050344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C59E-4A4F-B914-B41B7C050344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C59E-4A4F-B914-B41B7C050344}"/>
              </c:ext>
            </c:extLst>
          </c:dPt>
          <c:dPt>
            <c:idx val="21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B-C59E-4A4F-B914-B41B7C050344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C59E-4A4F-B914-B41B7C050344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C59E-4A4F-B914-B41B7C050344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C59E-4A4F-B914-B41B7C050344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C59E-4A4F-B914-B41B7C050344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C59E-4A4F-B914-B41B7C050344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C59E-4A4F-B914-B41B7C050344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C59E-4A4F-B914-B41B7C050344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C59E-4A4F-B914-B41B7C050344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C59E-4A4F-B914-B41B7C050344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C59E-4A4F-B914-B41B7C050344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C59E-4A4F-B914-B41B7C050344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C59E-4A4F-B914-B41B7C050344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C59E-4A4F-B914-B41B7C050344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C59E-4A4F-B914-B41B7C050344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C59E-4A4F-B914-B41B7C050344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C59E-4A4F-B914-B41B7C050344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C59E-4A4F-B914-B41B7C050344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C59E-4A4F-B914-B41B7C050344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C59E-4A4F-B914-B41B7C050344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C59E-4A4F-B914-B41B7C0503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Fakultní nemocnice Hradec Králové</c:v>
                </c:pt>
                <c:pt idx="1">
                  <c:v>Oblastní nemocnice Trutnov</c:v>
                </c:pt>
                <c:pt idx="2">
                  <c:v>Nemocnice Blansko</c:v>
                </c:pt>
                <c:pt idx="3">
                  <c:v>Oblastní nemocnice Náchod</c:v>
                </c:pt>
                <c:pt idx="4">
                  <c:v>Nemocnice Pardubického kraje</c:v>
                </c:pt>
                <c:pt idx="5">
                  <c:v>Fakultní nemocnice Olomouc</c:v>
                </c:pt>
                <c:pt idx="6">
                  <c:v>Karlovarská krajská nemocnice</c:v>
                </c:pt>
                <c:pt idx="7">
                  <c:v>Fakultní nemocnice Motol</c:v>
                </c:pt>
                <c:pt idx="8">
                  <c:v>Fakultní nemocnice Ostrava</c:v>
                </c:pt>
                <c:pt idx="9">
                  <c:v>Nemocnice Nové Město na Moravě</c:v>
                </c:pt>
                <c:pt idx="10">
                  <c:v>Všeobecná fakultní nemocnice v Praze </c:v>
                </c:pt>
                <c:pt idx="11">
                  <c:v>Nemocnice Chomutov</c:v>
                </c:pt>
                <c:pt idx="12">
                  <c:v>Nemocnice Písek</c:v>
                </c:pt>
                <c:pt idx="13">
                  <c:v>Ústřední vojenská nemocnice v Praze</c:v>
                </c:pt>
                <c:pt idx="14">
                  <c:v>Fakultní nemocnice Královské Vinohrady</c:v>
                </c:pt>
                <c:pt idx="15">
                  <c:v>Nemocnice České Budějovice</c:v>
                </c:pt>
                <c:pt idx="16">
                  <c:v>Krajská nemocnice Liberec</c:v>
                </c:pt>
                <c:pt idx="17">
                  <c:v>Nemocnice Sokolov</c:v>
                </c:pt>
                <c:pt idx="18">
                  <c:v>Nemocnice Vyškov</c:v>
                </c:pt>
                <c:pt idx="19">
                  <c:v>Oblastní nemocnice Příbram</c:v>
                </c:pt>
                <c:pt idx="20">
                  <c:v>Nemocnice Jihlava</c:v>
                </c:pt>
                <c:pt idx="21">
                  <c:v>Czech Republic</c:v>
                </c:pt>
                <c:pt idx="22">
                  <c:v>Vítkovická nemocnice</c:v>
                </c:pt>
                <c:pt idx="23">
                  <c:v>Krajská nemocnice T.Bati ve Zlíně</c:v>
                </c:pt>
                <c:pt idx="24">
                  <c:v>Thomayerova nemocnice</c:v>
                </c:pt>
                <c:pt idx="25">
                  <c:v>Fakultní nemocnice u sv. Anny v Brně</c:v>
                </c:pt>
                <c:pt idx="26">
                  <c:v>Nemocnice Znojmo</c:v>
                </c:pt>
                <c:pt idx="27">
                  <c:v>Nemocnice Na Homolce</c:v>
                </c:pt>
                <c:pt idx="28">
                  <c:v>Městská nemocnice Ostrava</c:v>
                </c:pt>
                <c:pt idx="29">
                  <c:v>Nemocnice Prostějov</c:v>
                </c:pt>
                <c:pt idx="30">
                  <c:v>Karvinská hornická nemocnice</c:v>
                </c:pt>
                <c:pt idx="31">
                  <c:v>Oblastní nemocnice Kolín</c:v>
                </c:pt>
                <c:pt idx="32">
                  <c:v>Fakultní nemocnice Brno</c:v>
                </c:pt>
                <c:pt idx="33">
                  <c:v>Nemocnice Třinec</c:v>
                </c:pt>
                <c:pt idx="34">
                  <c:v>Masarykova nemocnice v Ústí nad Labem</c:v>
                </c:pt>
                <c:pt idx="35">
                  <c:v>Nemocnice Rudolfa a Stefanie</c:v>
                </c:pt>
                <c:pt idx="36">
                  <c:v>Klaudiánova nemocnice</c:v>
                </c:pt>
                <c:pt idx="37">
                  <c:v>Fakultní nemocnice Plzeň</c:v>
                </c:pt>
                <c:pt idx="38">
                  <c:v>Nemocnice Litoměřice</c:v>
                </c:pt>
                <c:pt idx="39">
                  <c:v>Uherskohradišťská nemocnice</c:v>
                </c:pt>
                <c:pt idx="40">
                  <c:v>Sdružené zdravotnické zařízení Krnov</c:v>
                </c:pt>
                <c:pt idx="41">
                  <c:v>Nemocnice Teplice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10.71</c:v>
                </c:pt>
                <c:pt idx="1">
                  <c:v>24.32</c:v>
                </c:pt>
                <c:pt idx="2">
                  <c:v>27.27</c:v>
                </c:pt>
                <c:pt idx="3">
                  <c:v>28.57</c:v>
                </c:pt>
                <c:pt idx="4">
                  <c:v>31.37</c:v>
                </c:pt>
                <c:pt idx="5">
                  <c:v>34.880000000000003</c:v>
                </c:pt>
                <c:pt idx="6">
                  <c:v>36.67</c:v>
                </c:pt>
                <c:pt idx="7">
                  <c:v>37.29</c:v>
                </c:pt>
                <c:pt idx="8">
                  <c:v>41.07</c:v>
                </c:pt>
                <c:pt idx="9">
                  <c:v>46.67</c:v>
                </c:pt>
                <c:pt idx="10">
                  <c:v>50</c:v>
                </c:pt>
                <c:pt idx="11">
                  <c:v>51.11</c:v>
                </c:pt>
                <c:pt idx="12">
                  <c:v>52.08</c:v>
                </c:pt>
                <c:pt idx="13">
                  <c:v>52.63</c:v>
                </c:pt>
                <c:pt idx="14">
                  <c:v>57.14</c:v>
                </c:pt>
                <c:pt idx="15">
                  <c:v>57.3</c:v>
                </c:pt>
                <c:pt idx="16">
                  <c:v>57.33</c:v>
                </c:pt>
                <c:pt idx="17">
                  <c:v>58.97</c:v>
                </c:pt>
                <c:pt idx="18">
                  <c:v>60.61</c:v>
                </c:pt>
                <c:pt idx="19">
                  <c:v>61.11</c:v>
                </c:pt>
                <c:pt idx="20">
                  <c:v>62.16</c:v>
                </c:pt>
                <c:pt idx="21">
                  <c:v>62.45</c:v>
                </c:pt>
                <c:pt idx="22">
                  <c:v>62.9</c:v>
                </c:pt>
                <c:pt idx="23">
                  <c:v>71.430000000000007</c:v>
                </c:pt>
                <c:pt idx="24">
                  <c:v>71.430000000000007</c:v>
                </c:pt>
                <c:pt idx="25">
                  <c:v>72.73</c:v>
                </c:pt>
                <c:pt idx="26">
                  <c:v>73.91</c:v>
                </c:pt>
                <c:pt idx="27">
                  <c:v>73.91</c:v>
                </c:pt>
                <c:pt idx="28">
                  <c:v>75.680000000000007</c:v>
                </c:pt>
                <c:pt idx="29">
                  <c:v>76.92</c:v>
                </c:pt>
                <c:pt idx="30">
                  <c:v>78.430000000000007</c:v>
                </c:pt>
                <c:pt idx="31">
                  <c:v>78.849999999999994</c:v>
                </c:pt>
                <c:pt idx="32">
                  <c:v>80</c:v>
                </c:pt>
                <c:pt idx="33">
                  <c:v>80.7</c:v>
                </c:pt>
                <c:pt idx="34">
                  <c:v>81.48</c:v>
                </c:pt>
                <c:pt idx="35">
                  <c:v>82.14</c:v>
                </c:pt>
                <c:pt idx="36">
                  <c:v>85.11</c:v>
                </c:pt>
                <c:pt idx="37">
                  <c:v>86.96</c:v>
                </c:pt>
                <c:pt idx="38">
                  <c:v>93.33</c:v>
                </c:pt>
                <c:pt idx="39">
                  <c:v>93.75</c:v>
                </c:pt>
                <c:pt idx="40">
                  <c:v>95.65</c:v>
                </c:pt>
                <c:pt idx="41">
                  <c:v>96.83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C59E-4A4F-B914-B41B7C0503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carotid arteries imaging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632D-49F5-97A3-44CDC6729422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632D-49F5-97A3-44CDC6729422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632D-49F5-97A3-44CDC6729422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632D-49F5-97A3-44CDC6729422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632D-49F5-97A3-44CDC6729422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632D-49F5-97A3-44CDC6729422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632D-49F5-97A3-44CDC6729422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632D-49F5-97A3-44CDC6729422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632D-49F5-97A3-44CDC6729422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632D-49F5-97A3-44CDC6729422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632D-49F5-97A3-44CDC6729422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632D-49F5-97A3-44CDC6729422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632D-49F5-97A3-44CDC6729422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632D-49F5-97A3-44CDC6729422}"/>
              </c:ext>
            </c:extLst>
          </c:dPt>
          <c:dPt>
            <c:idx val="14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1D-632D-49F5-97A3-44CDC6729422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632D-49F5-97A3-44CDC6729422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632D-49F5-97A3-44CDC6729422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632D-49F5-97A3-44CDC6729422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632D-49F5-97A3-44CDC6729422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632D-49F5-97A3-44CDC6729422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632D-49F5-97A3-44CDC6729422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632D-49F5-97A3-44CDC6729422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632D-49F5-97A3-44CDC6729422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632D-49F5-97A3-44CDC6729422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632D-49F5-97A3-44CDC6729422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632D-49F5-97A3-44CDC6729422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632D-49F5-97A3-44CDC6729422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632D-49F5-97A3-44CDC6729422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632D-49F5-97A3-44CDC6729422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632D-49F5-97A3-44CDC6729422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632D-49F5-97A3-44CDC6729422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632D-49F5-97A3-44CDC6729422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632D-49F5-97A3-44CDC6729422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632D-49F5-97A3-44CDC6729422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632D-49F5-97A3-44CDC6729422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632D-49F5-97A3-44CDC6729422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632D-49F5-97A3-44CDC6729422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632D-49F5-97A3-44CDC6729422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632D-49F5-97A3-44CDC6729422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632D-49F5-97A3-44CDC6729422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632D-49F5-97A3-44CDC6729422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632D-49F5-97A3-44CDC67294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Nemocnice Prostějov</c:v>
                </c:pt>
                <c:pt idx="1">
                  <c:v>Nemocnice Nové Město na Moravě</c:v>
                </c:pt>
                <c:pt idx="2">
                  <c:v>Krajská nemocnice T.Bati ve Zlíně</c:v>
                </c:pt>
                <c:pt idx="3">
                  <c:v>Nemocnice Pardubického kraje</c:v>
                </c:pt>
                <c:pt idx="4">
                  <c:v>Nemocnice Vyškov</c:v>
                </c:pt>
                <c:pt idx="5">
                  <c:v>Oblastní nemocnice Kolín</c:v>
                </c:pt>
                <c:pt idx="6">
                  <c:v>Nemocnice Znojmo</c:v>
                </c:pt>
                <c:pt idx="7">
                  <c:v>Karvinská hornická nemocnice</c:v>
                </c:pt>
                <c:pt idx="8">
                  <c:v>Fakultní nemocnice Královské Vinohrady</c:v>
                </c:pt>
                <c:pt idx="9">
                  <c:v>Oblastní nemocnice Trutnov</c:v>
                </c:pt>
                <c:pt idx="10">
                  <c:v>Klaudiánova nemocnice</c:v>
                </c:pt>
                <c:pt idx="11">
                  <c:v>Fakultní nemocnice Olomouc</c:v>
                </c:pt>
                <c:pt idx="12">
                  <c:v>Nemocnice Jihlava</c:v>
                </c:pt>
                <c:pt idx="13">
                  <c:v>Nemocnice Sokolov</c:v>
                </c:pt>
                <c:pt idx="14">
                  <c:v>Czech Republic</c:v>
                </c:pt>
                <c:pt idx="15">
                  <c:v>Uherskohradišťská nemocnice</c:v>
                </c:pt>
                <c:pt idx="16">
                  <c:v>Karlovarská krajská nemocnice</c:v>
                </c:pt>
                <c:pt idx="17">
                  <c:v>Nemocnice Blansko</c:v>
                </c:pt>
                <c:pt idx="18">
                  <c:v>Oblastní nemocnice Náchod</c:v>
                </c:pt>
                <c:pt idx="19">
                  <c:v>Oblastní nemocnice Příbram</c:v>
                </c:pt>
                <c:pt idx="20">
                  <c:v>Ústřední vojenská nemocnice v Praze</c:v>
                </c:pt>
                <c:pt idx="21">
                  <c:v>Fakultní nemocnice u sv. Anny v Brně</c:v>
                </c:pt>
                <c:pt idx="22">
                  <c:v>Krajská nemocnice Liberec</c:v>
                </c:pt>
                <c:pt idx="23">
                  <c:v>Fakultní nemocnice Hradec Králové</c:v>
                </c:pt>
                <c:pt idx="24">
                  <c:v>Fakultní nemocnice Brno</c:v>
                </c:pt>
                <c:pt idx="25">
                  <c:v>Nemocnice Třinec</c:v>
                </c:pt>
                <c:pt idx="26">
                  <c:v>Nemocnice Písek</c:v>
                </c:pt>
                <c:pt idx="27">
                  <c:v>Sdružené zdravotnické zařízení Krnov</c:v>
                </c:pt>
                <c:pt idx="28">
                  <c:v>Nemocnice Rudolfa a Stefanie</c:v>
                </c:pt>
                <c:pt idx="29">
                  <c:v>Všeobecná fakultní nemocnice v Praze </c:v>
                </c:pt>
                <c:pt idx="30">
                  <c:v>Nemocnice Litoměřice</c:v>
                </c:pt>
                <c:pt idx="31">
                  <c:v>Městská nemocnice Ostrava</c:v>
                </c:pt>
                <c:pt idx="32">
                  <c:v>Thomayerova nemocnice</c:v>
                </c:pt>
                <c:pt idx="33">
                  <c:v>Nemocnice Na Homolce</c:v>
                </c:pt>
                <c:pt idx="34">
                  <c:v>Nemocnice Chomutov</c:v>
                </c:pt>
                <c:pt idx="35">
                  <c:v>Vítkovická nemocnice</c:v>
                </c:pt>
                <c:pt idx="36">
                  <c:v>Fakultní nemocnice Ostrava</c:v>
                </c:pt>
                <c:pt idx="37">
                  <c:v>Nemocnice České Budějovice</c:v>
                </c:pt>
                <c:pt idx="38">
                  <c:v>Fakultní nemocnice Plzeň</c:v>
                </c:pt>
                <c:pt idx="39">
                  <c:v>Fakultní nemocnice Motol</c:v>
                </c:pt>
                <c:pt idx="40">
                  <c:v>Masarykova nemocnice v Ústí nad Labem</c:v>
                </c:pt>
                <c:pt idx="41">
                  <c:v>Nemocnice Teplice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48.57</c:v>
                </c:pt>
                <c:pt idx="1">
                  <c:v>55.81</c:v>
                </c:pt>
                <c:pt idx="2">
                  <c:v>56.25</c:v>
                </c:pt>
                <c:pt idx="3">
                  <c:v>69.739999999999995</c:v>
                </c:pt>
                <c:pt idx="4">
                  <c:v>82.61</c:v>
                </c:pt>
                <c:pt idx="5">
                  <c:v>84.62</c:v>
                </c:pt>
                <c:pt idx="6">
                  <c:v>85</c:v>
                </c:pt>
                <c:pt idx="7">
                  <c:v>87.18</c:v>
                </c:pt>
                <c:pt idx="8">
                  <c:v>88.16</c:v>
                </c:pt>
                <c:pt idx="9">
                  <c:v>88.24</c:v>
                </c:pt>
                <c:pt idx="10">
                  <c:v>90</c:v>
                </c:pt>
                <c:pt idx="11">
                  <c:v>90.08</c:v>
                </c:pt>
                <c:pt idx="12">
                  <c:v>90.57</c:v>
                </c:pt>
                <c:pt idx="13">
                  <c:v>90.91</c:v>
                </c:pt>
                <c:pt idx="14">
                  <c:v>91.57</c:v>
                </c:pt>
                <c:pt idx="15">
                  <c:v>92.19</c:v>
                </c:pt>
                <c:pt idx="16">
                  <c:v>92.31</c:v>
                </c:pt>
                <c:pt idx="17">
                  <c:v>93.02</c:v>
                </c:pt>
                <c:pt idx="18">
                  <c:v>93.33</c:v>
                </c:pt>
                <c:pt idx="19">
                  <c:v>93.62</c:v>
                </c:pt>
                <c:pt idx="20">
                  <c:v>94.37</c:v>
                </c:pt>
                <c:pt idx="21">
                  <c:v>94.59</c:v>
                </c:pt>
                <c:pt idx="22">
                  <c:v>94.68</c:v>
                </c:pt>
                <c:pt idx="23">
                  <c:v>94.68</c:v>
                </c:pt>
                <c:pt idx="24">
                  <c:v>95</c:v>
                </c:pt>
                <c:pt idx="25">
                  <c:v>96</c:v>
                </c:pt>
                <c:pt idx="26">
                  <c:v>96.49</c:v>
                </c:pt>
                <c:pt idx="27">
                  <c:v>96.49</c:v>
                </c:pt>
                <c:pt idx="28">
                  <c:v>97.44</c:v>
                </c:pt>
                <c:pt idx="29">
                  <c:v>97.44</c:v>
                </c:pt>
                <c:pt idx="30">
                  <c:v>98.08</c:v>
                </c:pt>
                <c:pt idx="31">
                  <c:v>98.25</c:v>
                </c:pt>
                <c:pt idx="32">
                  <c:v>98.51</c:v>
                </c:pt>
                <c:pt idx="33">
                  <c:v>98.63</c:v>
                </c:pt>
                <c:pt idx="34">
                  <c:v>98.67</c:v>
                </c:pt>
                <c:pt idx="35">
                  <c:v>98.73</c:v>
                </c:pt>
                <c:pt idx="36">
                  <c:v>98.88</c:v>
                </c:pt>
                <c:pt idx="37">
                  <c:v>99.26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632D-49F5-97A3-44CDC67294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t>Screening dysfagie (%)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GUSS test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60.89</c:v>
                </c:pt>
                <c:pt idx="1">
                  <c:v>66.28</c:v>
                </c:pt>
                <c:pt idx="2">
                  <c:v>76.849999999999994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A441-4811-BAB6-861F27098B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Jiný test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6.65</c:v>
                </c:pt>
                <c:pt idx="1">
                  <c:v>6.8</c:v>
                </c:pt>
                <c:pt idx="2">
                  <c:v>6.28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A441-4811-BAB6-861F27098B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Jiné pracoviště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22.51</c:v>
                </c:pt>
                <c:pt idx="1">
                  <c:v>2.4</c:v>
                </c:pt>
                <c:pt idx="2">
                  <c:v>0.86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A441-4811-BAB6-861F27098B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t>Zobrazení karotid (%)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carotid arteries imaging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EBB7-40D7-936B-6860E9248493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EBB7-40D7-936B-6860E9248493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EBB7-40D7-936B-6860E92484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87.97</c:v>
                </c:pt>
                <c:pt idx="1">
                  <c:v>63.6</c:v>
                </c:pt>
                <c:pt idx="2">
                  <c:v>91.57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B7-40D7-936B-6860E92484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t>% doporučených k vyšetření cerebrovaskulárním odborníkem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recommended to a cerebrovascular expert - Recommended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2CC2-47AB-95C4-4FCAA5712978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2CC2-47AB-95C4-4FCAA5712978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2CC2-47AB-95C4-4FCAA57129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55.79</c:v>
                </c:pt>
                <c:pt idx="1">
                  <c:v>57.05</c:v>
                </c:pt>
                <c:pt idx="2">
                  <c:v>61.07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CC2-47AB-95C4-4FCAA57129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7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anticoagulants with aFib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376D-4960-9B4D-53F6EB688A30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376D-4960-9B4D-53F6EB688A30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376D-4960-9B4D-53F6EB688A30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376D-4960-9B4D-53F6EB688A30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376D-4960-9B4D-53F6EB688A30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376D-4960-9B4D-53F6EB688A30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376D-4960-9B4D-53F6EB688A30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376D-4960-9B4D-53F6EB688A30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376D-4960-9B4D-53F6EB688A30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376D-4960-9B4D-53F6EB688A30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376D-4960-9B4D-53F6EB688A30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376D-4960-9B4D-53F6EB688A30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376D-4960-9B4D-53F6EB688A30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376D-4960-9B4D-53F6EB688A30}"/>
              </c:ext>
            </c:extLst>
          </c:dPt>
          <c:dPt>
            <c:idx val="14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1D-376D-4960-9B4D-53F6EB688A30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376D-4960-9B4D-53F6EB688A30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376D-4960-9B4D-53F6EB688A30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376D-4960-9B4D-53F6EB688A30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376D-4960-9B4D-53F6EB688A30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376D-4960-9B4D-53F6EB688A30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376D-4960-9B4D-53F6EB688A30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376D-4960-9B4D-53F6EB688A30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376D-4960-9B4D-53F6EB688A30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376D-4960-9B4D-53F6EB688A30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376D-4960-9B4D-53F6EB688A30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376D-4960-9B4D-53F6EB688A30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376D-4960-9B4D-53F6EB688A30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376D-4960-9B4D-53F6EB688A30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376D-4960-9B4D-53F6EB688A30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376D-4960-9B4D-53F6EB688A30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376D-4960-9B4D-53F6EB688A30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376D-4960-9B4D-53F6EB688A30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376D-4960-9B4D-53F6EB688A30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376D-4960-9B4D-53F6EB688A30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376D-4960-9B4D-53F6EB688A30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376D-4960-9B4D-53F6EB688A30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376D-4960-9B4D-53F6EB688A30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376D-4960-9B4D-53F6EB688A30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376D-4960-9B4D-53F6EB688A30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376D-4960-9B4D-53F6EB688A30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376D-4960-9B4D-53F6EB688A30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376D-4960-9B4D-53F6EB688A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Nemocnice Prostějov</c:v>
                </c:pt>
                <c:pt idx="1">
                  <c:v>Nemocnice Znojmo</c:v>
                </c:pt>
                <c:pt idx="2">
                  <c:v>Nemocnice České Budějovice</c:v>
                </c:pt>
                <c:pt idx="3">
                  <c:v>Městská nemocnice Ostrava</c:v>
                </c:pt>
                <c:pt idx="4">
                  <c:v>Nemocnice Vyškov</c:v>
                </c:pt>
                <c:pt idx="5">
                  <c:v>Krajská nemocnice T.Bati ve Zlíně</c:v>
                </c:pt>
                <c:pt idx="6">
                  <c:v>Nemocnice Nové Město na Moravě</c:v>
                </c:pt>
                <c:pt idx="7">
                  <c:v>Fakultní nemocnice u sv. Anny v Brně</c:v>
                </c:pt>
                <c:pt idx="8">
                  <c:v>Fakultní nemocnice Brno</c:v>
                </c:pt>
                <c:pt idx="9">
                  <c:v>Nemocnice Třinec</c:v>
                </c:pt>
                <c:pt idx="10">
                  <c:v>Fakultní nemocnice Ostrava</c:v>
                </c:pt>
                <c:pt idx="11">
                  <c:v>Všeobecná fakultní nemocnice v Praze </c:v>
                </c:pt>
                <c:pt idx="12">
                  <c:v>Nemocnice Rudolfa a Stefanie</c:v>
                </c:pt>
                <c:pt idx="13">
                  <c:v>Fakultní nemocnice Hradec Králové</c:v>
                </c:pt>
                <c:pt idx="14">
                  <c:v>Czech Republic</c:v>
                </c:pt>
                <c:pt idx="15">
                  <c:v>Krajská nemocnice Liberec</c:v>
                </c:pt>
                <c:pt idx="16">
                  <c:v>Vítkovická nemocnice</c:v>
                </c:pt>
                <c:pt idx="17">
                  <c:v>Nemocnice Litoměřice</c:v>
                </c:pt>
                <c:pt idx="18">
                  <c:v>Fakultní nemocnice Královské Vinohrady</c:v>
                </c:pt>
                <c:pt idx="19">
                  <c:v>Nemocnice Na Homolce</c:v>
                </c:pt>
                <c:pt idx="20">
                  <c:v>Nemocnice Jihlava</c:v>
                </c:pt>
                <c:pt idx="21">
                  <c:v>Nemocnice Teplice</c:v>
                </c:pt>
                <c:pt idx="22">
                  <c:v>Masarykova nemocnice v Ústí nad Labem</c:v>
                </c:pt>
                <c:pt idx="23">
                  <c:v>Nemocnice Blansko</c:v>
                </c:pt>
                <c:pt idx="24">
                  <c:v>Oblastní nemocnice Příbram</c:v>
                </c:pt>
                <c:pt idx="25">
                  <c:v>Nemocnice Písek</c:v>
                </c:pt>
                <c:pt idx="26">
                  <c:v>Fakultní nemocnice Olomouc</c:v>
                </c:pt>
                <c:pt idx="27">
                  <c:v>Karvinská hornická nemocnice</c:v>
                </c:pt>
                <c:pt idx="28">
                  <c:v>Oblastní nemocnice Trutnov</c:v>
                </c:pt>
                <c:pt idx="29">
                  <c:v>Oblastní nemocnice Náchod</c:v>
                </c:pt>
                <c:pt idx="30">
                  <c:v>Fakultní nemocnice Plzeň</c:v>
                </c:pt>
                <c:pt idx="31">
                  <c:v>Thomayerova nemocnice</c:v>
                </c:pt>
                <c:pt idx="32">
                  <c:v>Nemocnice Pardubického kraje</c:v>
                </c:pt>
                <c:pt idx="33">
                  <c:v>Oblastní nemocnice Kolín</c:v>
                </c:pt>
                <c:pt idx="34">
                  <c:v>Nemocnice Chomutov</c:v>
                </c:pt>
                <c:pt idx="35">
                  <c:v>Fakultní nemocnice Motol</c:v>
                </c:pt>
                <c:pt idx="36">
                  <c:v>Nemocnice Sokolov</c:v>
                </c:pt>
                <c:pt idx="37">
                  <c:v>Klaudiánova nemocnice</c:v>
                </c:pt>
                <c:pt idx="38">
                  <c:v>Sdružené zdravotnické zařízení Krnov</c:v>
                </c:pt>
                <c:pt idx="39">
                  <c:v>Uherskohradišťská nemocnice</c:v>
                </c:pt>
                <c:pt idx="40">
                  <c:v>Ústřední vojenská nemocnice v Praze</c:v>
                </c:pt>
                <c:pt idx="41">
                  <c:v>Karlovarská krajská nemocnice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42.86</c:v>
                </c:pt>
                <c:pt idx="1">
                  <c:v>53.85</c:v>
                </c:pt>
                <c:pt idx="2">
                  <c:v>54.05</c:v>
                </c:pt>
                <c:pt idx="3">
                  <c:v>58.82</c:v>
                </c:pt>
                <c:pt idx="4">
                  <c:v>60</c:v>
                </c:pt>
                <c:pt idx="5">
                  <c:v>61.9</c:v>
                </c:pt>
                <c:pt idx="6">
                  <c:v>62.5</c:v>
                </c:pt>
                <c:pt idx="7">
                  <c:v>66.67</c:v>
                </c:pt>
                <c:pt idx="8">
                  <c:v>66.67</c:v>
                </c:pt>
                <c:pt idx="9">
                  <c:v>68.75</c:v>
                </c:pt>
                <c:pt idx="10">
                  <c:v>70</c:v>
                </c:pt>
                <c:pt idx="11">
                  <c:v>76.92</c:v>
                </c:pt>
                <c:pt idx="12">
                  <c:v>80</c:v>
                </c:pt>
                <c:pt idx="13">
                  <c:v>80</c:v>
                </c:pt>
                <c:pt idx="14">
                  <c:v>82.34</c:v>
                </c:pt>
                <c:pt idx="15">
                  <c:v>82.35</c:v>
                </c:pt>
                <c:pt idx="16">
                  <c:v>85.71</c:v>
                </c:pt>
                <c:pt idx="17">
                  <c:v>86.67</c:v>
                </c:pt>
                <c:pt idx="18">
                  <c:v>86.67</c:v>
                </c:pt>
                <c:pt idx="19">
                  <c:v>86.96</c:v>
                </c:pt>
                <c:pt idx="20">
                  <c:v>87.5</c:v>
                </c:pt>
                <c:pt idx="21">
                  <c:v>87.5</c:v>
                </c:pt>
                <c:pt idx="22">
                  <c:v>87.5</c:v>
                </c:pt>
                <c:pt idx="23">
                  <c:v>88.24</c:v>
                </c:pt>
                <c:pt idx="24">
                  <c:v>88.89</c:v>
                </c:pt>
                <c:pt idx="25">
                  <c:v>90</c:v>
                </c:pt>
                <c:pt idx="26">
                  <c:v>90.24</c:v>
                </c:pt>
                <c:pt idx="27">
                  <c:v>90.91</c:v>
                </c:pt>
                <c:pt idx="28">
                  <c:v>92.86</c:v>
                </c:pt>
                <c:pt idx="29">
                  <c:v>92.86</c:v>
                </c:pt>
                <c:pt idx="30">
                  <c:v>93.1</c:v>
                </c:pt>
                <c:pt idx="31">
                  <c:v>93.33</c:v>
                </c:pt>
                <c:pt idx="32">
                  <c:v>93.75</c:v>
                </c:pt>
                <c:pt idx="33">
                  <c:v>94.44</c:v>
                </c:pt>
                <c:pt idx="34">
                  <c:v>95.65</c:v>
                </c:pt>
                <c:pt idx="35">
                  <c:v>96.3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376D-4960-9B4D-53F6EB688A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Vitamin K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14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253-4B60-9B6D-43C64CBD1CB4}"/>
              </c:ext>
            </c:extLst>
          </c:dPt>
          <c:cat>
            <c:strRef>
              <c:f>Sheet1!$A$2:$A$43</c:f>
              <c:strCache>
                <c:ptCount val="42"/>
                <c:pt idx="0">
                  <c:v>Nemocnice Prostějov</c:v>
                </c:pt>
                <c:pt idx="1">
                  <c:v>Nemocnice Znojmo</c:v>
                </c:pt>
                <c:pt idx="2">
                  <c:v>Nemocnice České Budějovice</c:v>
                </c:pt>
                <c:pt idx="3">
                  <c:v>Městská nemocnice Ostrava</c:v>
                </c:pt>
                <c:pt idx="4">
                  <c:v>Nemocnice Vyškov</c:v>
                </c:pt>
                <c:pt idx="5">
                  <c:v>Krajská nemocnice T.Bati ve Zlíně</c:v>
                </c:pt>
                <c:pt idx="6">
                  <c:v>Nemocnice Nové Město na Moravě</c:v>
                </c:pt>
                <c:pt idx="7">
                  <c:v>Fakultní nemocnice u sv. Anny v Brně</c:v>
                </c:pt>
                <c:pt idx="8">
                  <c:v>Fakultní nemocnice Brno</c:v>
                </c:pt>
                <c:pt idx="9">
                  <c:v>Nemocnice Třinec</c:v>
                </c:pt>
                <c:pt idx="10">
                  <c:v>Fakultní nemocnice Ostrava</c:v>
                </c:pt>
                <c:pt idx="11">
                  <c:v>Všeobecná fakultní nemocnice v Praze </c:v>
                </c:pt>
                <c:pt idx="12">
                  <c:v>Nemocnice Rudolfa a Stefanie</c:v>
                </c:pt>
                <c:pt idx="13">
                  <c:v>Fakultní nemocnice Hradec Králové</c:v>
                </c:pt>
                <c:pt idx="14">
                  <c:v>Czech Republic</c:v>
                </c:pt>
                <c:pt idx="15">
                  <c:v>Krajská nemocnice Liberec</c:v>
                </c:pt>
                <c:pt idx="16">
                  <c:v>Vítkovická nemocnice</c:v>
                </c:pt>
                <c:pt idx="17">
                  <c:v>Nemocnice Litoměřice</c:v>
                </c:pt>
                <c:pt idx="18">
                  <c:v>Fakultní nemocnice Královské Vinohrady</c:v>
                </c:pt>
                <c:pt idx="19">
                  <c:v>Nemocnice Na Homolce</c:v>
                </c:pt>
                <c:pt idx="20">
                  <c:v>Nemocnice Jihlava</c:v>
                </c:pt>
                <c:pt idx="21">
                  <c:v>Nemocnice Teplice</c:v>
                </c:pt>
                <c:pt idx="22">
                  <c:v>Masarykova nemocnice v Ústí nad Labem</c:v>
                </c:pt>
                <c:pt idx="23">
                  <c:v>Nemocnice Blansko</c:v>
                </c:pt>
                <c:pt idx="24">
                  <c:v>Oblastní nemocnice Příbram</c:v>
                </c:pt>
                <c:pt idx="25">
                  <c:v>Nemocnice Písek</c:v>
                </c:pt>
                <c:pt idx="26">
                  <c:v>Fakultní nemocnice Olomouc</c:v>
                </c:pt>
                <c:pt idx="27">
                  <c:v>Karvinská hornická nemocnice</c:v>
                </c:pt>
                <c:pt idx="28">
                  <c:v>Oblastní nemocnice Trutnov</c:v>
                </c:pt>
                <c:pt idx="29">
                  <c:v>Oblastní nemocnice Náchod</c:v>
                </c:pt>
                <c:pt idx="30">
                  <c:v>Fakultní nemocnice Plzeň</c:v>
                </c:pt>
                <c:pt idx="31">
                  <c:v>Thomayerova nemocnice</c:v>
                </c:pt>
                <c:pt idx="32">
                  <c:v>Nemocnice Pardubického kraje</c:v>
                </c:pt>
                <c:pt idx="33">
                  <c:v>Oblastní nemocnice Kolín</c:v>
                </c:pt>
                <c:pt idx="34">
                  <c:v>Nemocnice Chomutov</c:v>
                </c:pt>
                <c:pt idx="35">
                  <c:v>Fakultní nemocnice Motol</c:v>
                </c:pt>
                <c:pt idx="36">
                  <c:v>Nemocnice Sokolov</c:v>
                </c:pt>
                <c:pt idx="37">
                  <c:v>Klaudiánova nemocnice</c:v>
                </c:pt>
                <c:pt idx="38">
                  <c:v>Sdružené zdravotnické zařízení Krnov</c:v>
                </c:pt>
                <c:pt idx="39">
                  <c:v>Uherskohradišťská nemocnice</c:v>
                </c:pt>
                <c:pt idx="40">
                  <c:v>Ústřední vojenská nemocnice v Praze</c:v>
                </c:pt>
                <c:pt idx="41">
                  <c:v>Karlovarská krajská nemocnice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14.29</c:v>
                </c:pt>
                <c:pt idx="1">
                  <c:v>7.69</c:v>
                </c:pt>
                <c:pt idx="2">
                  <c:v>13.51</c:v>
                </c:pt>
                <c:pt idx="3">
                  <c:v>5.88</c:v>
                </c:pt>
                <c:pt idx="4">
                  <c:v>20</c:v>
                </c:pt>
                <c:pt idx="5">
                  <c:v>19.05</c:v>
                </c:pt>
                <c:pt idx="6">
                  <c:v>12.5</c:v>
                </c:pt>
                <c:pt idx="7">
                  <c:v>10</c:v>
                </c:pt>
                <c:pt idx="8">
                  <c:v>4.17</c:v>
                </c:pt>
                <c:pt idx="9">
                  <c:v>12.5</c:v>
                </c:pt>
                <c:pt idx="10">
                  <c:v>33.33</c:v>
                </c:pt>
                <c:pt idx="11">
                  <c:v>7.69</c:v>
                </c:pt>
                <c:pt idx="12">
                  <c:v>10</c:v>
                </c:pt>
                <c:pt idx="13">
                  <c:v>2.86</c:v>
                </c:pt>
                <c:pt idx="14">
                  <c:v>16.98</c:v>
                </c:pt>
                <c:pt idx="15">
                  <c:v>5.88</c:v>
                </c:pt>
                <c:pt idx="16">
                  <c:v>35.71</c:v>
                </c:pt>
                <c:pt idx="17">
                  <c:v>53.33</c:v>
                </c:pt>
                <c:pt idx="18">
                  <c:v>13.33</c:v>
                </c:pt>
                <c:pt idx="19">
                  <c:v>4.3499999999999996</c:v>
                </c:pt>
                <c:pt idx="20">
                  <c:v>12.5</c:v>
                </c:pt>
                <c:pt idx="21">
                  <c:v>43.75</c:v>
                </c:pt>
                <c:pt idx="22">
                  <c:v>29.17</c:v>
                </c:pt>
                <c:pt idx="23">
                  <c:v>17.649999999999999</c:v>
                </c:pt>
                <c:pt idx="24">
                  <c:v>44.44</c:v>
                </c:pt>
                <c:pt idx="25">
                  <c:v>10</c:v>
                </c:pt>
                <c:pt idx="26">
                  <c:v>14.63</c:v>
                </c:pt>
                <c:pt idx="27">
                  <c:v>9.09</c:v>
                </c:pt>
                <c:pt idx="28">
                  <c:v>28.57</c:v>
                </c:pt>
                <c:pt idx="29">
                  <c:v>28.57</c:v>
                </c:pt>
                <c:pt idx="30">
                  <c:v>17.239999999999998</c:v>
                </c:pt>
                <c:pt idx="31">
                  <c:v>6.67</c:v>
                </c:pt>
                <c:pt idx="32">
                  <c:v>0</c:v>
                </c:pt>
                <c:pt idx="33">
                  <c:v>27.78</c:v>
                </c:pt>
                <c:pt idx="34">
                  <c:v>39.130000000000003</c:v>
                </c:pt>
                <c:pt idx="35">
                  <c:v>0</c:v>
                </c:pt>
                <c:pt idx="36">
                  <c:v>4.76</c:v>
                </c:pt>
                <c:pt idx="37">
                  <c:v>12.5</c:v>
                </c:pt>
                <c:pt idx="38">
                  <c:v>25</c:v>
                </c:pt>
                <c:pt idx="39">
                  <c:v>11.11</c:v>
                </c:pt>
                <c:pt idx="40">
                  <c:v>25.93</c:v>
                </c:pt>
                <c:pt idx="41">
                  <c:v>60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E253-4B60-9B6D-43C64CBD1C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Dabigatran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14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E253-4B60-9B6D-43C64CBD1CB4}"/>
              </c:ext>
            </c:extLst>
          </c:dPt>
          <c:cat>
            <c:strRef>
              <c:f>Sheet1!$A$2:$A$43</c:f>
              <c:strCache>
                <c:ptCount val="42"/>
                <c:pt idx="0">
                  <c:v>Nemocnice Prostějov</c:v>
                </c:pt>
                <c:pt idx="1">
                  <c:v>Nemocnice Znojmo</c:v>
                </c:pt>
                <c:pt idx="2">
                  <c:v>Nemocnice České Budějovice</c:v>
                </c:pt>
                <c:pt idx="3">
                  <c:v>Městská nemocnice Ostrava</c:v>
                </c:pt>
                <c:pt idx="4">
                  <c:v>Nemocnice Vyškov</c:v>
                </c:pt>
                <c:pt idx="5">
                  <c:v>Krajská nemocnice T.Bati ve Zlíně</c:v>
                </c:pt>
                <c:pt idx="6">
                  <c:v>Nemocnice Nové Město na Moravě</c:v>
                </c:pt>
                <c:pt idx="7">
                  <c:v>Fakultní nemocnice u sv. Anny v Brně</c:v>
                </c:pt>
                <c:pt idx="8">
                  <c:v>Fakultní nemocnice Brno</c:v>
                </c:pt>
                <c:pt idx="9">
                  <c:v>Nemocnice Třinec</c:v>
                </c:pt>
                <c:pt idx="10">
                  <c:v>Fakultní nemocnice Ostrava</c:v>
                </c:pt>
                <c:pt idx="11">
                  <c:v>Všeobecná fakultní nemocnice v Praze </c:v>
                </c:pt>
                <c:pt idx="12">
                  <c:v>Nemocnice Rudolfa a Stefanie</c:v>
                </c:pt>
                <c:pt idx="13">
                  <c:v>Fakultní nemocnice Hradec Králové</c:v>
                </c:pt>
                <c:pt idx="14">
                  <c:v>Czech Republic</c:v>
                </c:pt>
                <c:pt idx="15">
                  <c:v>Krajská nemocnice Liberec</c:v>
                </c:pt>
                <c:pt idx="16">
                  <c:v>Vítkovická nemocnice</c:v>
                </c:pt>
                <c:pt idx="17">
                  <c:v>Nemocnice Litoměřice</c:v>
                </c:pt>
                <c:pt idx="18">
                  <c:v>Fakultní nemocnice Královské Vinohrady</c:v>
                </c:pt>
                <c:pt idx="19">
                  <c:v>Nemocnice Na Homolce</c:v>
                </c:pt>
                <c:pt idx="20">
                  <c:v>Nemocnice Jihlava</c:v>
                </c:pt>
                <c:pt idx="21">
                  <c:v>Nemocnice Teplice</c:v>
                </c:pt>
                <c:pt idx="22">
                  <c:v>Masarykova nemocnice v Ústí nad Labem</c:v>
                </c:pt>
                <c:pt idx="23">
                  <c:v>Nemocnice Blansko</c:v>
                </c:pt>
                <c:pt idx="24">
                  <c:v>Oblastní nemocnice Příbram</c:v>
                </c:pt>
                <c:pt idx="25">
                  <c:v>Nemocnice Písek</c:v>
                </c:pt>
                <c:pt idx="26">
                  <c:v>Fakultní nemocnice Olomouc</c:v>
                </c:pt>
                <c:pt idx="27">
                  <c:v>Karvinská hornická nemocnice</c:v>
                </c:pt>
                <c:pt idx="28">
                  <c:v>Oblastní nemocnice Trutnov</c:v>
                </c:pt>
                <c:pt idx="29">
                  <c:v>Oblastní nemocnice Náchod</c:v>
                </c:pt>
                <c:pt idx="30">
                  <c:v>Fakultní nemocnice Plzeň</c:v>
                </c:pt>
                <c:pt idx="31">
                  <c:v>Thomayerova nemocnice</c:v>
                </c:pt>
                <c:pt idx="32">
                  <c:v>Nemocnice Pardubického kraje</c:v>
                </c:pt>
                <c:pt idx="33">
                  <c:v>Oblastní nemocnice Kolín</c:v>
                </c:pt>
                <c:pt idx="34">
                  <c:v>Nemocnice Chomutov</c:v>
                </c:pt>
                <c:pt idx="35">
                  <c:v>Fakultní nemocnice Motol</c:v>
                </c:pt>
                <c:pt idx="36">
                  <c:v>Nemocnice Sokolov</c:v>
                </c:pt>
                <c:pt idx="37">
                  <c:v>Klaudiánova nemocnice</c:v>
                </c:pt>
                <c:pt idx="38">
                  <c:v>Sdružené zdravotnické zařízení Krnov</c:v>
                </c:pt>
                <c:pt idx="39">
                  <c:v>Uherskohradišťská nemocnice</c:v>
                </c:pt>
                <c:pt idx="40">
                  <c:v>Ústřední vojenská nemocnice v Praze</c:v>
                </c:pt>
                <c:pt idx="41">
                  <c:v>Karlovarská krajská nemocnice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</c:v>
                </c:pt>
                <c:pt idx="1">
                  <c:v>7.69</c:v>
                </c:pt>
                <c:pt idx="2">
                  <c:v>10.81</c:v>
                </c:pt>
                <c:pt idx="3">
                  <c:v>0</c:v>
                </c:pt>
                <c:pt idx="4">
                  <c:v>10</c:v>
                </c:pt>
                <c:pt idx="5">
                  <c:v>0</c:v>
                </c:pt>
                <c:pt idx="6">
                  <c:v>0</c:v>
                </c:pt>
                <c:pt idx="7">
                  <c:v>36.67</c:v>
                </c:pt>
                <c:pt idx="8">
                  <c:v>29.17</c:v>
                </c:pt>
                <c:pt idx="9">
                  <c:v>18.75</c:v>
                </c:pt>
                <c:pt idx="10">
                  <c:v>6.67</c:v>
                </c:pt>
                <c:pt idx="11">
                  <c:v>7.69</c:v>
                </c:pt>
                <c:pt idx="12">
                  <c:v>30</c:v>
                </c:pt>
                <c:pt idx="13">
                  <c:v>2.86</c:v>
                </c:pt>
                <c:pt idx="14">
                  <c:v>16.3</c:v>
                </c:pt>
                <c:pt idx="15">
                  <c:v>41.18</c:v>
                </c:pt>
                <c:pt idx="16">
                  <c:v>28.57</c:v>
                </c:pt>
                <c:pt idx="17">
                  <c:v>13.33</c:v>
                </c:pt>
                <c:pt idx="18">
                  <c:v>6.67</c:v>
                </c:pt>
                <c:pt idx="19">
                  <c:v>8.6999999999999993</c:v>
                </c:pt>
                <c:pt idx="20">
                  <c:v>25</c:v>
                </c:pt>
                <c:pt idx="21">
                  <c:v>0</c:v>
                </c:pt>
                <c:pt idx="22">
                  <c:v>16.670000000000002</c:v>
                </c:pt>
                <c:pt idx="23">
                  <c:v>23.53</c:v>
                </c:pt>
                <c:pt idx="24">
                  <c:v>0</c:v>
                </c:pt>
                <c:pt idx="25">
                  <c:v>0</c:v>
                </c:pt>
                <c:pt idx="26">
                  <c:v>21.95</c:v>
                </c:pt>
                <c:pt idx="27">
                  <c:v>22.73</c:v>
                </c:pt>
                <c:pt idx="28">
                  <c:v>0</c:v>
                </c:pt>
                <c:pt idx="29">
                  <c:v>21.43</c:v>
                </c:pt>
                <c:pt idx="30">
                  <c:v>10.34</c:v>
                </c:pt>
                <c:pt idx="31">
                  <c:v>20</c:v>
                </c:pt>
                <c:pt idx="32">
                  <c:v>25</c:v>
                </c:pt>
                <c:pt idx="33">
                  <c:v>11.11</c:v>
                </c:pt>
                <c:pt idx="34">
                  <c:v>8.6999999999999993</c:v>
                </c:pt>
                <c:pt idx="35">
                  <c:v>48.15</c:v>
                </c:pt>
                <c:pt idx="36">
                  <c:v>19.05</c:v>
                </c:pt>
                <c:pt idx="37">
                  <c:v>50</c:v>
                </c:pt>
                <c:pt idx="38">
                  <c:v>0</c:v>
                </c:pt>
                <c:pt idx="39">
                  <c:v>22.22</c:v>
                </c:pt>
                <c:pt idx="40">
                  <c:v>14.81</c:v>
                </c:pt>
                <c:pt idx="41">
                  <c:v>40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E253-4B60-9B6D-43C64CBD1CB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Rivaroxaban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14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253-4B60-9B6D-43C64CBD1CB4}"/>
              </c:ext>
            </c:extLst>
          </c:dPt>
          <c:cat>
            <c:strRef>
              <c:f>Sheet1!$A$2:$A$43</c:f>
              <c:strCache>
                <c:ptCount val="42"/>
                <c:pt idx="0">
                  <c:v>Nemocnice Prostějov</c:v>
                </c:pt>
                <c:pt idx="1">
                  <c:v>Nemocnice Znojmo</c:v>
                </c:pt>
                <c:pt idx="2">
                  <c:v>Nemocnice České Budějovice</c:v>
                </c:pt>
                <c:pt idx="3">
                  <c:v>Městská nemocnice Ostrava</c:v>
                </c:pt>
                <c:pt idx="4">
                  <c:v>Nemocnice Vyškov</c:v>
                </c:pt>
                <c:pt idx="5">
                  <c:v>Krajská nemocnice T.Bati ve Zlíně</c:v>
                </c:pt>
                <c:pt idx="6">
                  <c:v>Nemocnice Nové Město na Moravě</c:v>
                </c:pt>
                <c:pt idx="7">
                  <c:v>Fakultní nemocnice u sv. Anny v Brně</c:v>
                </c:pt>
                <c:pt idx="8">
                  <c:v>Fakultní nemocnice Brno</c:v>
                </c:pt>
                <c:pt idx="9">
                  <c:v>Nemocnice Třinec</c:v>
                </c:pt>
                <c:pt idx="10">
                  <c:v>Fakultní nemocnice Ostrava</c:v>
                </c:pt>
                <c:pt idx="11">
                  <c:v>Všeobecná fakultní nemocnice v Praze </c:v>
                </c:pt>
                <c:pt idx="12">
                  <c:v>Nemocnice Rudolfa a Stefanie</c:v>
                </c:pt>
                <c:pt idx="13">
                  <c:v>Fakultní nemocnice Hradec Králové</c:v>
                </c:pt>
                <c:pt idx="14">
                  <c:v>Czech Republic</c:v>
                </c:pt>
                <c:pt idx="15">
                  <c:v>Krajská nemocnice Liberec</c:v>
                </c:pt>
                <c:pt idx="16">
                  <c:v>Vítkovická nemocnice</c:v>
                </c:pt>
                <c:pt idx="17">
                  <c:v>Nemocnice Litoměřice</c:v>
                </c:pt>
                <c:pt idx="18">
                  <c:v>Fakultní nemocnice Královské Vinohrady</c:v>
                </c:pt>
                <c:pt idx="19">
                  <c:v>Nemocnice Na Homolce</c:v>
                </c:pt>
                <c:pt idx="20">
                  <c:v>Nemocnice Jihlava</c:v>
                </c:pt>
                <c:pt idx="21">
                  <c:v>Nemocnice Teplice</c:v>
                </c:pt>
                <c:pt idx="22">
                  <c:v>Masarykova nemocnice v Ústí nad Labem</c:v>
                </c:pt>
                <c:pt idx="23">
                  <c:v>Nemocnice Blansko</c:v>
                </c:pt>
                <c:pt idx="24">
                  <c:v>Oblastní nemocnice Příbram</c:v>
                </c:pt>
                <c:pt idx="25">
                  <c:v>Nemocnice Písek</c:v>
                </c:pt>
                <c:pt idx="26">
                  <c:v>Fakultní nemocnice Olomouc</c:v>
                </c:pt>
                <c:pt idx="27">
                  <c:v>Karvinská hornická nemocnice</c:v>
                </c:pt>
                <c:pt idx="28">
                  <c:v>Oblastní nemocnice Trutnov</c:v>
                </c:pt>
                <c:pt idx="29">
                  <c:v>Oblastní nemocnice Náchod</c:v>
                </c:pt>
                <c:pt idx="30">
                  <c:v>Fakultní nemocnice Plzeň</c:v>
                </c:pt>
                <c:pt idx="31">
                  <c:v>Thomayerova nemocnice</c:v>
                </c:pt>
                <c:pt idx="32">
                  <c:v>Nemocnice Pardubického kraje</c:v>
                </c:pt>
                <c:pt idx="33">
                  <c:v>Oblastní nemocnice Kolín</c:v>
                </c:pt>
                <c:pt idx="34">
                  <c:v>Nemocnice Chomutov</c:v>
                </c:pt>
                <c:pt idx="35">
                  <c:v>Fakultní nemocnice Motol</c:v>
                </c:pt>
                <c:pt idx="36">
                  <c:v>Nemocnice Sokolov</c:v>
                </c:pt>
                <c:pt idx="37">
                  <c:v>Klaudiánova nemocnice</c:v>
                </c:pt>
                <c:pt idx="38">
                  <c:v>Sdružené zdravotnické zařízení Krnov</c:v>
                </c:pt>
                <c:pt idx="39">
                  <c:v>Uherskohradišťská nemocnice</c:v>
                </c:pt>
                <c:pt idx="40">
                  <c:v>Ústřední vojenská nemocnice v Praze</c:v>
                </c:pt>
                <c:pt idx="41">
                  <c:v>Karlovarská krajská nemocnice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0</c:v>
                </c:pt>
                <c:pt idx="1">
                  <c:v>15.38</c:v>
                </c:pt>
                <c:pt idx="2">
                  <c:v>2.7</c:v>
                </c:pt>
                <c:pt idx="3">
                  <c:v>11.76</c:v>
                </c:pt>
                <c:pt idx="4">
                  <c:v>20</c:v>
                </c:pt>
                <c:pt idx="5">
                  <c:v>0</c:v>
                </c:pt>
                <c:pt idx="6">
                  <c:v>12.5</c:v>
                </c:pt>
                <c:pt idx="7">
                  <c:v>3.33</c:v>
                </c:pt>
                <c:pt idx="8">
                  <c:v>8.33</c:v>
                </c:pt>
                <c:pt idx="9">
                  <c:v>6.25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2.86</c:v>
                </c:pt>
                <c:pt idx="14">
                  <c:v>4.3499999999999996</c:v>
                </c:pt>
                <c:pt idx="15">
                  <c:v>5.88</c:v>
                </c:pt>
                <c:pt idx="16">
                  <c:v>7.14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12.5</c:v>
                </c:pt>
                <c:pt idx="21">
                  <c:v>6.25</c:v>
                </c:pt>
                <c:pt idx="22">
                  <c:v>4.17</c:v>
                </c:pt>
                <c:pt idx="23">
                  <c:v>11.76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9.09</c:v>
                </c:pt>
                <c:pt idx="28">
                  <c:v>7.14</c:v>
                </c:pt>
                <c:pt idx="29">
                  <c:v>0</c:v>
                </c:pt>
                <c:pt idx="30">
                  <c:v>0</c:v>
                </c:pt>
                <c:pt idx="31">
                  <c:v>20</c:v>
                </c:pt>
                <c:pt idx="32">
                  <c:v>0</c:v>
                </c:pt>
                <c:pt idx="33">
                  <c:v>0</c:v>
                </c:pt>
                <c:pt idx="34">
                  <c:v>4.3499999999999996</c:v>
                </c:pt>
                <c:pt idx="35">
                  <c:v>0</c:v>
                </c:pt>
                <c:pt idx="36">
                  <c:v>4.76</c:v>
                </c:pt>
                <c:pt idx="37">
                  <c:v>0</c:v>
                </c:pt>
                <c:pt idx="38">
                  <c:v>50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E253-4B60-9B6D-43C64CBD1CB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Apixaban</c:v>
                </c:pt>
              </c:strCache>
            </c:strRef>
          </c:tx>
          <c:spPr>
            <a:solidFill>
              <a:srgbClr val="FFC000">
                <a:alpha val="70196"/>
              </a:srgbClr>
            </a:solidFill>
            <a:ln>
              <a:solidFill>
                <a:srgbClr val="FFC000">
                  <a:alpha val="30196"/>
                </a:srgbClr>
              </a:solidFill>
            </a:ln>
          </c:spPr>
          <c:invertIfNegative val="1"/>
          <c:dPt>
            <c:idx val="14"/>
            <c:invertIfNegative val="1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E253-4B60-9B6D-43C64CBD1CB4}"/>
              </c:ext>
            </c:extLst>
          </c:dPt>
          <c:cat>
            <c:strRef>
              <c:f>Sheet1!$A$2:$A$43</c:f>
              <c:strCache>
                <c:ptCount val="42"/>
                <c:pt idx="0">
                  <c:v>Nemocnice Prostějov</c:v>
                </c:pt>
                <c:pt idx="1">
                  <c:v>Nemocnice Znojmo</c:v>
                </c:pt>
                <c:pt idx="2">
                  <c:v>Nemocnice České Budějovice</c:v>
                </c:pt>
                <c:pt idx="3">
                  <c:v>Městská nemocnice Ostrava</c:v>
                </c:pt>
                <c:pt idx="4">
                  <c:v>Nemocnice Vyškov</c:v>
                </c:pt>
                <c:pt idx="5">
                  <c:v>Krajská nemocnice T.Bati ve Zlíně</c:v>
                </c:pt>
                <c:pt idx="6">
                  <c:v>Nemocnice Nové Město na Moravě</c:v>
                </c:pt>
                <c:pt idx="7">
                  <c:v>Fakultní nemocnice u sv. Anny v Brně</c:v>
                </c:pt>
                <c:pt idx="8">
                  <c:v>Fakultní nemocnice Brno</c:v>
                </c:pt>
                <c:pt idx="9">
                  <c:v>Nemocnice Třinec</c:v>
                </c:pt>
                <c:pt idx="10">
                  <c:v>Fakultní nemocnice Ostrava</c:v>
                </c:pt>
                <c:pt idx="11">
                  <c:v>Všeobecná fakultní nemocnice v Praze </c:v>
                </c:pt>
                <c:pt idx="12">
                  <c:v>Nemocnice Rudolfa a Stefanie</c:v>
                </c:pt>
                <c:pt idx="13">
                  <c:v>Fakultní nemocnice Hradec Králové</c:v>
                </c:pt>
                <c:pt idx="14">
                  <c:v>Czech Republic</c:v>
                </c:pt>
                <c:pt idx="15">
                  <c:v>Krajská nemocnice Liberec</c:v>
                </c:pt>
                <c:pt idx="16">
                  <c:v>Vítkovická nemocnice</c:v>
                </c:pt>
                <c:pt idx="17">
                  <c:v>Nemocnice Litoměřice</c:v>
                </c:pt>
                <c:pt idx="18">
                  <c:v>Fakultní nemocnice Královské Vinohrady</c:v>
                </c:pt>
                <c:pt idx="19">
                  <c:v>Nemocnice Na Homolce</c:v>
                </c:pt>
                <c:pt idx="20">
                  <c:v>Nemocnice Jihlava</c:v>
                </c:pt>
                <c:pt idx="21">
                  <c:v>Nemocnice Teplice</c:v>
                </c:pt>
                <c:pt idx="22">
                  <c:v>Masarykova nemocnice v Ústí nad Labem</c:v>
                </c:pt>
                <c:pt idx="23">
                  <c:v>Nemocnice Blansko</c:v>
                </c:pt>
                <c:pt idx="24">
                  <c:v>Oblastní nemocnice Příbram</c:v>
                </c:pt>
                <c:pt idx="25">
                  <c:v>Nemocnice Písek</c:v>
                </c:pt>
                <c:pt idx="26">
                  <c:v>Fakultní nemocnice Olomouc</c:v>
                </c:pt>
                <c:pt idx="27">
                  <c:v>Karvinská hornická nemocnice</c:v>
                </c:pt>
                <c:pt idx="28">
                  <c:v>Oblastní nemocnice Trutnov</c:v>
                </c:pt>
                <c:pt idx="29">
                  <c:v>Oblastní nemocnice Náchod</c:v>
                </c:pt>
                <c:pt idx="30">
                  <c:v>Fakultní nemocnice Plzeň</c:v>
                </c:pt>
                <c:pt idx="31">
                  <c:v>Thomayerova nemocnice</c:v>
                </c:pt>
                <c:pt idx="32">
                  <c:v>Nemocnice Pardubického kraje</c:v>
                </c:pt>
                <c:pt idx="33">
                  <c:v>Oblastní nemocnice Kolín</c:v>
                </c:pt>
                <c:pt idx="34">
                  <c:v>Nemocnice Chomutov</c:v>
                </c:pt>
                <c:pt idx="35">
                  <c:v>Fakultní nemocnice Motol</c:v>
                </c:pt>
                <c:pt idx="36">
                  <c:v>Nemocnice Sokolov</c:v>
                </c:pt>
                <c:pt idx="37">
                  <c:v>Klaudiánova nemocnice</c:v>
                </c:pt>
                <c:pt idx="38">
                  <c:v>Sdružené zdravotnické zařízení Krnov</c:v>
                </c:pt>
                <c:pt idx="39">
                  <c:v>Uherskohradišťská nemocnice</c:v>
                </c:pt>
                <c:pt idx="40">
                  <c:v>Ústřední vojenská nemocnice v Praze</c:v>
                </c:pt>
                <c:pt idx="41">
                  <c:v>Karlovarská krajská nemocnice</c:v>
                </c:pt>
              </c:strCache>
            </c:str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14.29</c:v>
                </c:pt>
                <c:pt idx="1">
                  <c:v>15.38</c:v>
                </c:pt>
                <c:pt idx="2">
                  <c:v>21.62</c:v>
                </c:pt>
                <c:pt idx="3">
                  <c:v>5.88</c:v>
                </c:pt>
                <c:pt idx="4">
                  <c:v>0</c:v>
                </c:pt>
                <c:pt idx="5">
                  <c:v>4.76</c:v>
                </c:pt>
                <c:pt idx="6">
                  <c:v>12.5</c:v>
                </c:pt>
                <c:pt idx="7">
                  <c:v>13.33</c:v>
                </c:pt>
                <c:pt idx="8">
                  <c:v>8.33</c:v>
                </c:pt>
                <c:pt idx="9">
                  <c:v>0</c:v>
                </c:pt>
                <c:pt idx="10">
                  <c:v>10</c:v>
                </c:pt>
                <c:pt idx="11">
                  <c:v>38.46</c:v>
                </c:pt>
                <c:pt idx="12">
                  <c:v>0</c:v>
                </c:pt>
                <c:pt idx="13">
                  <c:v>8.57</c:v>
                </c:pt>
                <c:pt idx="14">
                  <c:v>12.23</c:v>
                </c:pt>
                <c:pt idx="15">
                  <c:v>5.88</c:v>
                </c:pt>
                <c:pt idx="16">
                  <c:v>7.14</c:v>
                </c:pt>
                <c:pt idx="17">
                  <c:v>0</c:v>
                </c:pt>
                <c:pt idx="18">
                  <c:v>33.33</c:v>
                </c:pt>
                <c:pt idx="19">
                  <c:v>13.04</c:v>
                </c:pt>
                <c:pt idx="20">
                  <c:v>25</c:v>
                </c:pt>
                <c:pt idx="21">
                  <c:v>6.25</c:v>
                </c:pt>
                <c:pt idx="22">
                  <c:v>0</c:v>
                </c:pt>
                <c:pt idx="23">
                  <c:v>0</c:v>
                </c:pt>
                <c:pt idx="24">
                  <c:v>22.22</c:v>
                </c:pt>
                <c:pt idx="25">
                  <c:v>30</c:v>
                </c:pt>
                <c:pt idx="26">
                  <c:v>12.2</c:v>
                </c:pt>
                <c:pt idx="27">
                  <c:v>0</c:v>
                </c:pt>
                <c:pt idx="28">
                  <c:v>7.14</c:v>
                </c:pt>
                <c:pt idx="29">
                  <c:v>7.14</c:v>
                </c:pt>
                <c:pt idx="30">
                  <c:v>6.9</c:v>
                </c:pt>
                <c:pt idx="31">
                  <c:v>13.33</c:v>
                </c:pt>
                <c:pt idx="32">
                  <c:v>43.75</c:v>
                </c:pt>
                <c:pt idx="33">
                  <c:v>5.56</c:v>
                </c:pt>
                <c:pt idx="34">
                  <c:v>13.04</c:v>
                </c:pt>
                <c:pt idx="35">
                  <c:v>29.63</c:v>
                </c:pt>
                <c:pt idx="36">
                  <c:v>4.76</c:v>
                </c:pt>
                <c:pt idx="37">
                  <c:v>25</c:v>
                </c:pt>
                <c:pt idx="38">
                  <c:v>12.5</c:v>
                </c:pt>
                <c:pt idx="39">
                  <c:v>0</c:v>
                </c:pt>
                <c:pt idx="40">
                  <c:v>25.93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FFC000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B-E253-4B60-9B6D-43C64CBD1CB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Edoxaban</c:v>
                </c:pt>
              </c:strCache>
            </c:strRef>
          </c:tx>
          <c:spPr>
            <a:solidFill>
              <a:srgbClr val="886A9F">
                <a:alpha val="70196"/>
              </a:srgbClr>
            </a:solidFill>
            <a:ln>
              <a:solidFill>
                <a:srgbClr val="886A9F">
                  <a:alpha val="30196"/>
                </a:srgbClr>
              </a:solidFill>
            </a:ln>
          </c:spPr>
          <c:invertIfNegative val="1"/>
          <c:dPt>
            <c:idx val="14"/>
            <c:invertIfNegative val="1"/>
            <c:bubble3D val="0"/>
            <c:spPr>
              <a:solidFill>
                <a:srgbClr val="886A9F"/>
              </a:solidFill>
              <a:ln>
                <a:solidFill>
                  <a:srgbClr val="886A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E253-4B60-9B6D-43C64CBD1CB4}"/>
              </c:ext>
            </c:extLst>
          </c:dPt>
          <c:cat>
            <c:strRef>
              <c:f>Sheet1!$A$2:$A$43</c:f>
              <c:strCache>
                <c:ptCount val="42"/>
                <c:pt idx="0">
                  <c:v>Nemocnice Prostějov</c:v>
                </c:pt>
                <c:pt idx="1">
                  <c:v>Nemocnice Znojmo</c:v>
                </c:pt>
                <c:pt idx="2">
                  <c:v>Nemocnice České Budějovice</c:v>
                </c:pt>
                <c:pt idx="3">
                  <c:v>Městská nemocnice Ostrava</c:v>
                </c:pt>
                <c:pt idx="4">
                  <c:v>Nemocnice Vyškov</c:v>
                </c:pt>
                <c:pt idx="5">
                  <c:v>Krajská nemocnice T.Bati ve Zlíně</c:v>
                </c:pt>
                <c:pt idx="6">
                  <c:v>Nemocnice Nové Město na Moravě</c:v>
                </c:pt>
                <c:pt idx="7">
                  <c:v>Fakultní nemocnice u sv. Anny v Brně</c:v>
                </c:pt>
                <c:pt idx="8">
                  <c:v>Fakultní nemocnice Brno</c:v>
                </c:pt>
                <c:pt idx="9">
                  <c:v>Nemocnice Třinec</c:v>
                </c:pt>
                <c:pt idx="10">
                  <c:v>Fakultní nemocnice Ostrava</c:v>
                </c:pt>
                <c:pt idx="11">
                  <c:v>Všeobecná fakultní nemocnice v Praze </c:v>
                </c:pt>
                <c:pt idx="12">
                  <c:v>Nemocnice Rudolfa a Stefanie</c:v>
                </c:pt>
                <c:pt idx="13">
                  <c:v>Fakultní nemocnice Hradec Králové</c:v>
                </c:pt>
                <c:pt idx="14">
                  <c:v>Czech Republic</c:v>
                </c:pt>
                <c:pt idx="15">
                  <c:v>Krajská nemocnice Liberec</c:v>
                </c:pt>
                <c:pt idx="16">
                  <c:v>Vítkovická nemocnice</c:v>
                </c:pt>
                <c:pt idx="17">
                  <c:v>Nemocnice Litoměřice</c:v>
                </c:pt>
                <c:pt idx="18">
                  <c:v>Fakultní nemocnice Královské Vinohrady</c:v>
                </c:pt>
                <c:pt idx="19">
                  <c:v>Nemocnice Na Homolce</c:v>
                </c:pt>
                <c:pt idx="20">
                  <c:v>Nemocnice Jihlava</c:v>
                </c:pt>
                <c:pt idx="21">
                  <c:v>Nemocnice Teplice</c:v>
                </c:pt>
                <c:pt idx="22">
                  <c:v>Masarykova nemocnice v Ústí nad Labem</c:v>
                </c:pt>
                <c:pt idx="23">
                  <c:v>Nemocnice Blansko</c:v>
                </c:pt>
                <c:pt idx="24">
                  <c:v>Oblastní nemocnice Příbram</c:v>
                </c:pt>
                <c:pt idx="25">
                  <c:v>Nemocnice Písek</c:v>
                </c:pt>
                <c:pt idx="26">
                  <c:v>Fakultní nemocnice Olomouc</c:v>
                </c:pt>
                <c:pt idx="27">
                  <c:v>Karvinská hornická nemocnice</c:v>
                </c:pt>
                <c:pt idx="28">
                  <c:v>Oblastní nemocnice Trutnov</c:v>
                </c:pt>
                <c:pt idx="29">
                  <c:v>Oblastní nemocnice Náchod</c:v>
                </c:pt>
                <c:pt idx="30">
                  <c:v>Fakultní nemocnice Plzeň</c:v>
                </c:pt>
                <c:pt idx="31">
                  <c:v>Thomayerova nemocnice</c:v>
                </c:pt>
                <c:pt idx="32">
                  <c:v>Nemocnice Pardubického kraje</c:v>
                </c:pt>
                <c:pt idx="33">
                  <c:v>Oblastní nemocnice Kolín</c:v>
                </c:pt>
                <c:pt idx="34">
                  <c:v>Nemocnice Chomutov</c:v>
                </c:pt>
                <c:pt idx="35">
                  <c:v>Fakultní nemocnice Motol</c:v>
                </c:pt>
                <c:pt idx="36">
                  <c:v>Nemocnice Sokolov</c:v>
                </c:pt>
                <c:pt idx="37">
                  <c:v>Klaudiánova nemocnice</c:v>
                </c:pt>
                <c:pt idx="38">
                  <c:v>Sdružené zdravotnické zařízení Krnov</c:v>
                </c:pt>
                <c:pt idx="39">
                  <c:v>Uherskohradišťská nemocnice</c:v>
                </c:pt>
                <c:pt idx="40">
                  <c:v>Ústřední vojenská nemocnice v Praze</c:v>
                </c:pt>
                <c:pt idx="41">
                  <c:v>Karlovarská krajská nemocnice</c:v>
                </c:pt>
              </c:strCache>
            </c:strRef>
          </c:cat>
          <c:val>
            <c:numRef>
              <c:f>Sheet1!$F$2:$F$43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0.27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2.44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11.11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886A9F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E-E253-4B60-9B6D-43C64CBD1CB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LMWH, heparin - profylaktická dávka</c:v>
                </c:pt>
              </c:strCache>
            </c:strRef>
          </c:tx>
          <c:spPr>
            <a:solidFill>
              <a:srgbClr val="62993E">
                <a:alpha val="70196"/>
              </a:srgbClr>
            </a:solidFill>
            <a:ln>
              <a:solidFill>
                <a:srgbClr val="62993E">
                  <a:alpha val="30196"/>
                </a:srgbClr>
              </a:solidFill>
            </a:ln>
          </c:spPr>
          <c:invertIfNegative val="1"/>
          <c:dPt>
            <c:idx val="14"/>
            <c:invertIfNegative val="1"/>
            <c:bubble3D val="0"/>
            <c:spPr>
              <a:solidFill>
                <a:srgbClr val="62993E"/>
              </a:solidFill>
              <a:ln>
                <a:solidFill>
                  <a:srgbClr val="62993E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E253-4B60-9B6D-43C64CBD1CB4}"/>
              </c:ext>
            </c:extLst>
          </c:dPt>
          <c:cat>
            <c:strRef>
              <c:f>Sheet1!$A$2:$A$43</c:f>
              <c:strCache>
                <c:ptCount val="42"/>
                <c:pt idx="0">
                  <c:v>Nemocnice Prostějov</c:v>
                </c:pt>
                <c:pt idx="1">
                  <c:v>Nemocnice Znojmo</c:v>
                </c:pt>
                <c:pt idx="2">
                  <c:v>Nemocnice České Budějovice</c:v>
                </c:pt>
                <c:pt idx="3">
                  <c:v>Městská nemocnice Ostrava</c:v>
                </c:pt>
                <c:pt idx="4">
                  <c:v>Nemocnice Vyškov</c:v>
                </c:pt>
                <c:pt idx="5">
                  <c:v>Krajská nemocnice T.Bati ve Zlíně</c:v>
                </c:pt>
                <c:pt idx="6">
                  <c:v>Nemocnice Nové Město na Moravě</c:v>
                </c:pt>
                <c:pt idx="7">
                  <c:v>Fakultní nemocnice u sv. Anny v Brně</c:v>
                </c:pt>
                <c:pt idx="8">
                  <c:v>Fakultní nemocnice Brno</c:v>
                </c:pt>
                <c:pt idx="9">
                  <c:v>Nemocnice Třinec</c:v>
                </c:pt>
                <c:pt idx="10">
                  <c:v>Fakultní nemocnice Ostrava</c:v>
                </c:pt>
                <c:pt idx="11">
                  <c:v>Všeobecná fakultní nemocnice v Praze </c:v>
                </c:pt>
                <c:pt idx="12">
                  <c:v>Nemocnice Rudolfa a Stefanie</c:v>
                </c:pt>
                <c:pt idx="13">
                  <c:v>Fakultní nemocnice Hradec Králové</c:v>
                </c:pt>
                <c:pt idx="14">
                  <c:v>Czech Republic</c:v>
                </c:pt>
                <c:pt idx="15">
                  <c:v>Krajská nemocnice Liberec</c:v>
                </c:pt>
                <c:pt idx="16">
                  <c:v>Vítkovická nemocnice</c:v>
                </c:pt>
                <c:pt idx="17">
                  <c:v>Nemocnice Litoměřice</c:v>
                </c:pt>
                <c:pt idx="18">
                  <c:v>Fakultní nemocnice Královské Vinohrady</c:v>
                </c:pt>
                <c:pt idx="19">
                  <c:v>Nemocnice Na Homolce</c:v>
                </c:pt>
                <c:pt idx="20">
                  <c:v>Nemocnice Jihlava</c:v>
                </c:pt>
                <c:pt idx="21">
                  <c:v>Nemocnice Teplice</c:v>
                </c:pt>
                <c:pt idx="22">
                  <c:v>Masarykova nemocnice v Ústí nad Labem</c:v>
                </c:pt>
                <c:pt idx="23">
                  <c:v>Nemocnice Blansko</c:v>
                </c:pt>
                <c:pt idx="24">
                  <c:v>Oblastní nemocnice Příbram</c:v>
                </c:pt>
                <c:pt idx="25">
                  <c:v>Nemocnice Písek</c:v>
                </c:pt>
                <c:pt idx="26">
                  <c:v>Fakultní nemocnice Olomouc</c:v>
                </c:pt>
                <c:pt idx="27">
                  <c:v>Karvinská hornická nemocnice</c:v>
                </c:pt>
                <c:pt idx="28">
                  <c:v>Oblastní nemocnice Trutnov</c:v>
                </c:pt>
                <c:pt idx="29">
                  <c:v>Oblastní nemocnice Náchod</c:v>
                </c:pt>
                <c:pt idx="30">
                  <c:v>Fakultní nemocnice Plzeň</c:v>
                </c:pt>
                <c:pt idx="31">
                  <c:v>Thomayerova nemocnice</c:v>
                </c:pt>
                <c:pt idx="32">
                  <c:v>Nemocnice Pardubického kraje</c:v>
                </c:pt>
                <c:pt idx="33">
                  <c:v>Oblastní nemocnice Kolín</c:v>
                </c:pt>
                <c:pt idx="34">
                  <c:v>Nemocnice Chomutov</c:v>
                </c:pt>
                <c:pt idx="35">
                  <c:v>Fakultní nemocnice Motol</c:v>
                </c:pt>
                <c:pt idx="36">
                  <c:v>Nemocnice Sokolov</c:v>
                </c:pt>
                <c:pt idx="37">
                  <c:v>Klaudiánova nemocnice</c:v>
                </c:pt>
                <c:pt idx="38">
                  <c:v>Sdružené zdravotnické zařízení Krnov</c:v>
                </c:pt>
                <c:pt idx="39">
                  <c:v>Uherskohradišťská nemocnice</c:v>
                </c:pt>
                <c:pt idx="40">
                  <c:v>Ústřední vojenská nemocnice v Praze</c:v>
                </c:pt>
                <c:pt idx="41">
                  <c:v>Karlovarská krajská nemocnice</c:v>
                </c:pt>
              </c:strCache>
            </c:strRef>
          </c:cat>
          <c:val>
            <c:numRef>
              <c:f>Sheet1!$G$2:$G$43</c:f>
              <c:numCache>
                <c:formatCode>General</c:formatCode>
                <c:ptCount val="42"/>
                <c:pt idx="0">
                  <c:v>0</c:v>
                </c:pt>
                <c:pt idx="1">
                  <c:v>7.69</c:v>
                </c:pt>
                <c:pt idx="2">
                  <c:v>5.41</c:v>
                </c:pt>
                <c:pt idx="3">
                  <c:v>17.649999999999999</c:v>
                </c:pt>
                <c:pt idx="4">
                  <c:v>10</c:v>
                </c:pt>
                <c:pt idx="5">
                  <c:v>0</c:v>
                </c:pt>
                <c:pt idx="6">
                  <c:v>0</c:v>
                </c:pt>
                <c:pt idx="7">
                  <c:v>3.33</c:v>
                </c:pt>
                <c:pt idx="8">
                  <c:v>16.670000000000002</c:v>
                </c:pt>
                <c:pt idx="9">
                  <c:v>6.25</c:v>
                </c:pt>
                <c:pt idx="10">
                  <c:v>16.670000000000002</c:v>
                </c:pt>
                <c:pt idx="11">
                  <c:v>7.69</c:v>
                </c:pt>
                <c:pt idx="12">
                  <c:v>10</c:v>
                </c:pt>
                <c:pt idx="13">
                  <c:v>2.86</c:v>
                </c:pt>
                <c:pt idx="14">
                  <c:v>11.96</c:v>
                </c:pt>
                <c:pt idx="15">
                  <c:v>11.76</c:v>
                </c:pt>
                <c:pt idx="16">
                  <c:v>0</c:v>
                </c:pt>
                <c:pt idx="17">
                  <c:v>6.67</c:v>
                </c:pt>
                <c:pt idx="18">
                  <c:v>26.67</c:v>
                </c:pt>
                <c:pt idx="19">
                  <c:v>17.39</c:v>
                </c:pt>
                <c:pt idx="20">
                  <c:v>12.5</c:v>
                </c:pt>
                <c:pt idx="21">
                  <c:v>12.5</c:v>
                </c:pt>
                <c:pt idx="22">
                  <c:v>4.17</c:v>
                </c:pt>
                <c:pt idx="23">
                  <c:v>35.29</c:v>
                </c:pt>
                <c:pt idx="24">
                  <c:v>0</c:v>
                </c:pt>
                <c:pt idx="25">
                  <c:v>10</c:v>
                </c:pt>
                <c:pt idx="26">
                  <c:v>0</c:v>
                </c:pt>
                <c:pt idx="27">
                  <c:v>31.82</c:v>
                </c:pt>
                <c:pt idx="28">
                  <c:v>0</c:v>
                </c:pt>
                <c:pt idx="29">
                  <c:v>14.29</c:v>
                </c:pt>
                <c:pt idx="30">
                  <c:v>58.62</c:v>
                </c:pt>
                <c:pt idx="31">
                  <c:v>6.67</c:v>
                </c:pt>
                <c:pt idx="32">
                  <c:v>12.5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66.67</c:v>
                </c:pt>
                <c:pt idx="37">
                  <c:v>0</c:v>
                </c:pt>
                <c:pt idx="38">
                  <c:v>12.5</c:v>
                </c:pt>
                <c:pt idx="39">
                  <c:v>11.11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62993E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11-E253-4B60-9B6D-43C64CBD1CB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LMWH, heparin - antikoagulační, terapeutická dávka</c:v>
                </c:pt>
              </c:strCache>
            </c:strRef>
          </c:tx>
          <c:spPr>
            <a:solidFill>
              <a:srgbClr val="97B9E0">
                <a:alpha val="70196"/>
              </a:srgbClr>
            </a:solidFill>
            <a:ln>
              <a:solidFill>
                <a:srgbClr val="97B9E0">
                  <a:alpha val="30196"/>
                </a:srgbClr>
              </a:solidFill>
            </a:ln>
          </c:spPr>
          <c:invertIfNegative val="1"/>
          <c:dPt>
            <c:idx val="14"/>
            <c:invertIfNegative val="1"/>
            <c:bubble3D val="0"/>
            <c:spPr>
              <a:solidFill>
                <a:srgbClr val="97B9E0"/>
              </a:solidFill>
              <a:ln>
                <a:solidFill>
                  <a:srgbClr val="97B9E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E253-4B60-9B6D-43C64CBD1CB4}"/>
              </c:ext>
            </c:extLst>
          </c:dPt>
          <c:cat>
            <c:strRef>
              <c:f>Sheet1!$A$2:$A$43</c:f>
              <c:strCache>
                <c:ptCount val="42"/>
                <c:pt idx="0">
                  <c:v>Nemocnice Prostějov</c:v>
                </c:pt>
                <c:pt idx="1">
                  <c:v>Nemocnice Znojmo</c:v>
                </c:pt>
                <c:pt idx="2">
                  <c:v>Nemocnice České Budějovice</c:v>
                </c:pt>
                <c:pt idx="3">
                  <c:v>Městská nemocnice Ostrava</c:v>
                </c:pt>
                <c:pt idx="4">
                  <c:v>Nemocnice Vyškov</c:v>
                </c:pt>
                <c:pt idx="5">
                  <c:v>Krajská nemocnice T.Bati ve Zlíně</c:v>
                </c:pt>
                <c:pt idx="6">
                  <c:v>Nemocnice Nové Město na Moravě</c:v>
                </c:pt>
                <c:pt idx="7">
                  <c:v>Fakultní nemocnice u sv. Anny v Brně</c:v>
                </c:pt>
                <c:pt idx="8">
                  <c:v>Fakultní nemocnice Brno</c:v>
                </c:pt>
                <c:pt idx="9">
                  <c:v>Nemocnice Třinec</c:v>
                </c:pt>
                <c:pt idx="10">
                  <c:v>Fakultní nemocnice Ostrava</c:v>
                </c:pt>
                <c:pt idx="11">
                  <c:v>Všeobecná fakultní nemocnice v Praze </c:v>
                </c:pt>
                <c:pt idx="12">
                  <c:v>Nemocnice Rudolfa a Stefanie</c:v>
                </c:pt>
                <c:pt idx="13">
                  <c:v>Fakultní nemocnice Hradec Králové</c:v>
                </c:pt>
                <c:pt idx="14">
                  <c:v>Czech Republic</c:v>
                </c:pt>
                <c:pt idx="15">
                  <c:v>Krajská nemocnice Liberec</c:v>
                </c:pt>
                <c:pt idx="16">
                  <c:v>Vítkovická nemocnice</c:v>
                </c:pt>
                <c:pt idx="17">
                  <c:v>Nemocnice Litoměřice</c:v>
                </c:pt>
                <c:pt idx="18">
                  <c:v>Fakultní nemocnice Královské Vinohrady</c:v>
                </c:pt>
                <c:pt idx="19">
                  <c:v>Nemocnice Na Homolce</c:v>
                </c:pt>
                <c:pt idx="20">
                  <c:v>Nemocnice Jihlava</c:v>
                </c:pt>
                <c:pt idx="21">
                  <c:v>Nemocnice Teplice</c:v>
                </c:pt>
                <c:pt idx="22">
                  <c:v>Masarykova nemocnice v Ústí nad Labem</c:v>
                </c:pt>
                <c:pt idx="23">
                  <c:v>Nemocnice Blansko</c:v>
                </c:pt>
                <c:pt idx="24">
                  <c:v>Oblastní nemocnice Příbram</c:v>
                </c:pt>
                <c:pt idx="25">
                  <c:v>Nemocnice Písek</c:v>
                </c:pt>
                <c:pt idx="26">
                  <c:v>Fakultní nemocnice Olomouc</c:v>
                </c:pt>
                <c:pt idx="27">
                  <c:v>Karvinská hornická nemocnice</c:v>
                </c:pt>
                <c:pt idx="28">
                  <c:v>Oblastní nemocnice Trutnov</c:v>
                </c:pt>
                <c:pt idx="29">
                  <c:v>Oblastní nemocnice Náchod</c:v>
                </c:pt>
                <c:pt idx="30">
                  <c:v>Fakultní nemocnice Plzeň</c:v>
                </c:pt>
                <c:pt idx="31">
                  <c:v>Thomayerova nemocnice</c:v>
                </c:pt>
                <c:pt idx="32">
                  <c:v>Nemocnice Pardubického kraje</c:v>
                </c:pt>
                <c:pt idx="33">
                  <c:v>Oblastní nemocnice Kolín</c:v>
                </c:pt>
                <c:pt idx="34">
                  <c:v>Nemocnice Chomutov</c:v>
                </c:pt>
                <c:pt idx="35">
                  <c:v>Fakultní nemocnice Motol</c:v>
                </c:pt>
                <c:pt idx="36">
                  <c:v>Nemocnice Sokolov</c:v>
                </c:pt>
                <c:pt idx="37">
                  <c:v>Klaudiánova nemocnice</c:v>
                </c:pt>
                <c:pt idx="38">
                  <c:v>Sdružené zdravotnické zařízení Krnov</c:v>
                </c:pt>
                <c:pt idx="39">
                  <c:v>Uherskohradišťská nemocnice</c:v>
                </c:pt>
                <c:pt idx="40">
                  <c:v>Ústřední vojenská nemocnice v Praze</c:v>
                </c:pt>
                <c:pt idx="41">
                  <c:v>Karlovarská krajská nemocnice</c:v>
                </c:pt>
              </c:strCache>
            </c:strRef>
          </c:cat>
          <c:val>
            <c:numRef>
              <c:f>Sheet1!$H$2:$H$43</c:f>
              <c:numCache>
                <c:formatCode>General</c:formatCode>
                <c:ptCount val="42"/>
                <c:pt idx="0">
                  <c:v>14.29</c:v>
                </c:pt>
                <c:pt idx="1">
                  <c:v>0</c:v>
                </c:pt>
                <c:pt idx="2">
                  <c:v>0</c:v>
                </c:pt>
                <c:pt idx="3">
                  <c:v>17.649999999999999</c:v>
                </c:pt>
                <c:pt idx="4">
                  <c:v>0</c:v>
                </c:pt>
                <c:pt idx="5">
                  <c:v>38.1</c:v>
                </c:pt>
                <c:pt idx="6">
                  <c:v>25</c:v>
                </c:pt>
                <c:pt idx="7">
                  <c:v>0</c:v>
                </c:pt>
                <c:pt idx="8">
                  <c:v>0</c:v>
                </c:pt>
                <c:pt idx="9">
                  <c:v>25</c:v>
                </c:pt>
                <c:pt idx="10">
                  <c:v>3.33</c:v>
                </c:pt>
                <c:pt idx="11">
                  <c:v>15.38</c:v>
                </c:pt>
                <c:pt idx="12">
                  <c:v>30</c:v>
                </c:pt>
                <c:pt idx="13">
                  <c:v>60</c:v>
                </c:pt>
                <c:pt idx="14">
                  <c:v>19.97</c:v>
                </c:pt>
                <c:pt idx="15">
                  <c:v>11.76</c:v>
                </c:pt>
                <c:pt idx="16">
                  <c:v>0</c:v>
                </c:pt>
                <c:pt idx="17">
                  <c:v>13.33</c:v>
                </c:pt>
                <c:pt idx="18">
                  <c:v>6.67</c:v>
                </c:pt>
                <c:pt idx="19">
                  <c:v>43.48</c:v>
                </c:pt>
                <c:pt idx="20">
                  <c:v>0</c:v>
                </c:pt>
                <c:pt idx="21">
                  <c:v>18.75</c:v>
                </c:pt>
                <c:pt idx="22">
                  <c:v>33.33</c:v>
                </c:pt>
                <c:pt idx="23">
                  <c:v>0</c:v>
                </c:pt>
                <c:pt idx="24">
                  <c:v>22.22</c:v>
                </c:pt>
                <c:pt idx="25">
                  <c:v>40</c:v>
                </c:pt>
                <c:pt idx="26">
                  <c:v>39.020000000000003</c:v>
                </c:pt>
                <c:pt idx="27">
                  <c:v>18.18</c:v>
                </c:pt>
                <c:pt idx="28">
                  <c:v>50</c:v>
                </c:pt>
                <c:pt idx="29">
                  <c:v>21.43</c:v>
                </c:pt>
                <c:pt idx="30">
                  <c:v>0</c:v>
                </c:pt>
                <c:pt idx="31">
                  <c:v>26.67</c:v>
                </c:pt>
                <c:pt idx="32">
                  <c:v>12.5</c:v>
                </c:pt>
                <c:pt idx="33">
                  <c:v>50</c:v>
                </c:pt>
                <c:pt idx="34">
                  <c:v>30.43</c:v>
                </c:pt>
                <c:pt idx="35">
                  <c:v>18.52</c:v>
                </c:pt>
                <c:pt idx="36">
                  <c:v>0</c:v>
                </c:pt>
                <c:pt idx="37">
                  <c:v>12.5</c:v>
                </c:pt>
                <c:pt idx="38">
                  <c:v>0</c:v>
                </c:pt>
                <c:pt idx="39">
                  <c:v>33.33</c:v>
                </c:pt>
                <c:pt idx="40">
                  <c:v>33.33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97B9E0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14-E253-4B60-9B6D-43C64CBD1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afib patients discharged home with anticoagulants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0129-4FE4-875D-3616D0AA129D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0129-4FE4-875D-3616D0AA129D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0129-4FE4-875D-3616D0AA129D}"/>
              </c:ext>
            </c:extLst>
          </c:dPt>
          <c:dPt>
            <c:idx val="3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07-0129-4FE4-875D-3616D0AA129D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0129-4FE4-875D-3616D0AA129D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0129-4FE4-875D-3616D0AA129D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0129-4FE4-875D-3616D0AA129D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0129-4FE4-875D-3616D0AA129D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0129-4FE4-875D-3616D0AA129D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0129-4FE4-875D-3616D0AA129D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0129-4FE4-875D-3616D0AA129D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0129-4FE4-875D-3616D0AA129D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0129-4FE4-875D-3616D0AA129D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0129-4FE4-875D-3616D0AA129D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0129-4FE4-875D-3616D0AA129D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0129-4FE4-875D-3616D0AA129D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0129-4FE4-875D-3616D0AA129D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0129-4FE4-875D-3616D0AA129D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0129-4FE4-875D-3616D0AA129D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0129-4FE4-875D-3616D0AA129D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0129-4FE4-875D-3616D0AA129D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0129-4FE4-875D-3616D0AA129D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0129-4FE4-875D-3616D0AA129D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0129-4FE4-875D-3616D0AA129D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0129-4FE4-875D-3616D0AA129D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0129-4FE4-875D-3616D0AA129D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0129-4FE4-875D-3616D0AA129D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0129-4FE4-875D-3616D0AA129D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0129-4FE4-875D-3616D0AA129D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0129-4FE4-875D-3616D0AA129D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0129-4FE4-875D-3616D0AA129D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0129-4FE4-875D-3616D0AA129D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0129-4FE4-875D-3616D0AA129D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0129-4FE4-875D-3616D0AA129D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0129-4FE4-875D-3616D0AA129D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0129-4FE4-875D-3616D0AA129D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0129-4FE4-875D-3616D0AA129D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0129-4FE4-875D-3616D0AA129D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0129-4FE4-875D-3616D0AA129D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0129-4FE4-875D-3616D0AA129D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0129-4FE4-875D-3616D0AA129D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0129-4FE4-875D-3616D0AA12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Nemocnice Chomutov</c:v>
                </c:pt>
                <c:pt idx="1">
                  <c:v>Fakultní nemocnice Brno</c:v>
                </c:pt>
                <c:pt idx="2">
                  <c:v>Oblastní nemocnice Kolín</c:v>
                </c:pt>
                <c:pt idx="3">
                  <c:v>Czech Republic</c:v>
                </c:pt>
                <c:pt idx="4">
                  <c:v>Klaudiánova nemocnice</c:v>
                </c:pt>
                <c:pt idx="5">
                  <c:v>Nemocnice Nové Město na Moravě</c:v>
                </c:pt>
                <c:pt idx="6">
                  <c:v>Nemocnice Pardubického kraje</c:v>
                </c:pt>
                <c:pt idx="7">
                  <c:v>Oblastní nemocnice Náchod</c:v>
                </c:pt>
                <c:pt idx="8">
                  <c:v>Thomayerova nemocnice</c:v>
                </c:pt>
                <c:pt idx="9">
                  <c:v>Nemocnice Blansko</c:v>
                </c:pt>
                <c:pt idx="10">
                  <c:v>Oblastní nemocnice Příbram</c:v>
                </c:pt>
                <c:pt idx="11">
                  <c:v>Krajská nemocnice Liberec</c:v>
                </c:pt>
                <c:pt idx="12">
                  <c:v>Masarykova nemocnice v Ústí nad Labem</c:v>
                </c:pt>
                <c:pt idx="13">
                  <c:v>Nemocnice Sokolov</c:v>
                </c:pt>
                <c:pt idx="14">
                  <c:v>Ústřední vojenská nemocnice v Praze</c:v>
                </c:pt>
                <c:pt idx="15">
                  <c:v>Fakultní nemocnice Olomouc</c:v>
                </c:pt>
                <c:pt idx="16">
                  <c:v>Fakultní nemocnice Motol</c:v>
                </c:pt>
                <c:pt idx="17">
                  <c:v>Sdružené zdravotnické zařízení Krnov</c:v>
                </c:pt>
                <c:pt idx="18">
                  <c:v>Oblastní nemocnice Trutnov</c:v>
                </c:pt>
                <c:pt idx="19">
                  <c:v>Nemocnice Třinec</c:v>
                </c:pt>
                <c:pt idx="20">
                  <c:v>Karvinská hornická nemocnice</c:v>
                </c:pt>
                <c:pt idx="21">
                  <c:v>Nemocnice Znojmo</c:v>
                </c:pt>
                <c:pt idx="22">
                  <c:v>Nemocnice Teplice</c:v>
                </c:pt>
                <c:pt idx="23">
                  <c:v>Fakultní nemocnice Plzeň</c:v>
                </c:pt>
                <c:pt idx="24">
                  <c:v>Vítkovická nemocnice</c:v>
                </c:pt>
                <c:pt idx="25">
                  <c:v>Nemocnice Jihlava</c:v>
                </c:pt>
                <c:pt idx="26">
                  <c:v>Fakultní nemocnice Královské Vinohrady</c:v>
                </c:pt>
                <c:pt idx="27">
                  <c:v>Všeobecná fakultní nemocnice v Praze </c:v>
                </c:pt>
                <c:pt idx="28">
                  <c:v>Fakultní nemocnice Hradec Králové</c:v>
                </c:pt>
                <c:pt idx="29">
                  <c:v>Nemocnice České Budějovice</c:v>
                </c:pt>
                <c:pt idx="30">
                  <c:v>Nemocnice Písek</c:v>
                </c:pt>
                <c:pt idx="31">
                  <c:v>Městská nemocnice Ostrava</c:v>
                </c:pt>
                <c:pt idx="32">
                  <c:v>Karlovarská krajská nemocnice</c:v>
                </c:pt>
                <c:pt idx="33">
                  <c:v>Nemocnice Na Homolce</c:v>
                </c:pt>
                <c:pt idx="34">
                  <c:v>Fakultní nemocnice Ostrava</c:v>
                </c:pt>
                <c:pt idx="35">
                  <c:v>Nemocnice Litoměřice</c:v>
                </c:pt>
                <c:pt idx="36">
                  <c:v>Uherskohradišťská nemocnice</c:v>
                </c:pt>
                <c:pt idx="37">
                  <c:v>Nemocnice Prostějov</c:v>
                </c:pt>
                <c:pt idx="38">
                  <c:v>Krajská nemocnice T.Bati ve Zlíně</c:v>
                </c:pt>
                <c:pt idx="39">
                  <c:v>Nemocnice Rudolfa a Stefanie</c:v>
                </c:pt>
                <c:pt idx="40">
                  <c:v>Nemocnice Vyškov</c:v>
                </c:pt>
                <c:pt idx="41">
                  <c:v>Fakultní nemocnice u sv. Anny v Brně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88.89</c:v>
                </c:pt>
                <c:pt idx="1">
                  <c:v>90.91</c:v>
                </c:pt>
                <c:pt idx="2">
                  <c:v>93.33</c:v>
                </c:pt>
                <c:pt idx="3">
                  <c:v>98.97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0129-4FE4-875D-3616D0AA12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t>Věk pacientů - medián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Median patient age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D2E3-4AAD-8C9F-2C9FE205E150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D2E3-4AAD-8C9F-2C9FE205E150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D2E3-4AAD-8C9F-2C9FE205E1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73</c:v>
                </c:pt>
                <c:pt idx="1">
                  <c:v>73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E3-4AAD-8C9F-2C9FE205E1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8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antiplatelets without aFib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F66C-43E6-9639-F099E79FE141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F66C-43E6-9639-F099E79FE141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F66C-43E6-9639-F099E79FE141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F66C-43E6-9639-F099E79FE141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F66C-43E6-9639-F099E79FE141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F66C-43E6-9639-F099E79FE141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F66C-43E6-9639-F099E79FE141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F66C-43E6-9639-F099E79FE141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F66C-43E6-9639-F099E79FE141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F66C-43E6-9639-F099E79FE141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F66C-43E6-9639-F099E79FE141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F66C-43E6-9639-F099E79FE141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F66C-43E6-9639-F099E79FE141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F66C-43E6-9639-F099E79FE141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F66C-43E6-9639-F099E79FE141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F66C-43E6-9639-F099E79FE141}"/>
              </c:ext>
            </c:extLst>
          </c:dPt>
          <c:dPt>
            <c:idx val="16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1-F66C-43E6-9639-F099E79FE141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F66C-43E6-9639-F099E79FE141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F66C-43E6-9639-F099E79FE141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F66C-43E6-9639-F099E79FE141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F66C-43E6-9639-F099E79FE141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F66C-43E6-9639-F099E79FE141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F66C-43E6-9639-F099E79FE141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F66C-43E6-9639-F099E79FE141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F66C-43E6-9639-F099E79FE141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F66C-43E6-9639-F099E79FE141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F66C-43E6-9639-F099E79FE141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F66C-43E6-9639-F099E79FE141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F66C-43E6-9639-F099E79FE141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F66C-43E6-9639-F099E79FE141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F66C-43E6-9639-F099E79FE141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F66C-43E6-9639-F099E79FE141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F66C-43E6-9639-F099E79FE141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F66C-43E6-9639-F099E79FE141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F66C-43E6-9639-F099E79FE141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F66C-43E6-9639-F099E79FE141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F66C-43E6-9639-F099E79FE141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F66C-43E6-9639-F099E79FE141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F66C-43E6-9639-F099E79FE141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F66C-43E6-9639-F099E79FE141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F66C-43E6-9639-F099E79FE141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F66C-43E6-9639-F099E79FE1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Nemocnice Prostějov</c:v>
                </c:pt>
                <c:pt idx="1">
                  <c:v>Masarykova nemocnice v Ústí nad Labem</c:v>
                </c:pt>
                <c:pt idx="2">
                  <c:v>Všeobecná fakultní nemocnice v Praze </c:v>
                </c:pt>
                <c:pt idx="3">
                  <c:v>Fakultní nemocnice Motol</c:v>
                </c:pt>
                <c:pt idx="4">
                  <c:v>Oblastní nemocnice Náchod</c:v>
                </c:pt>
                <c:pt idx="5">
                  <c:v>Nemocnice Pardubického kraje</c:v>
                </c:pt>
                <c:pt idx="6">
                  <c:v>Uherskohradišťská nemocnice</c:v>
                </c:pt>
                <c:pt idx="7">
                  <c:v>Krajská nemocnice Liberec</c:v>
                </c:pt>
                <c:pt idx="8">
                  <c:v>Nemocnice Na Homolce</c:v>
                </c:pt>
                <c:pt idx="9">
                  <c:v>Fakultní nemocnice u sv. Anny v Brně</c:v>
                </c:pt>
                <c:pt idx="10">
                  <c:v>Oblastní nemocnice Kolín</c:v>
                </c:pt>
                <c:pt idx="11">
                  <c:v>Fakultní nemocnice Hradec Králové</c:v>
                </c:pt>
                <c:pt idx="12">
                  <c:v>Ústřední vojenská nemocnice v Praze</c:v>
                </c:pt>
                <c:pt idx="13">
                  <c:v>Nemocnice Jihlava</c:v>
                </c:pt>
                <c:pt idx="14">
                  <c:v>Fakultní nemocnice Plzeň</c:v>
                </c:pt>
                <c:pt idx="15">
                  <c:v>Nemocnice Litoměřice</c:v>
                </c:pt>
                <c:pt idx="16">
                  <c:v>Czech Republic</c:v>
                </c:pt>
                <c:pt idx="17">
                  <c:v>Klaudiánova nemocnice</c:v>
                </c:pt>
                <c:pt idx="18">
                  <c:v>Karlovarská krajská nemocnice</c:v>
                </c:pt>
                <c:pt idx="19">
                  <c:v>Nemocnice Teplice</c:v>
                </c:pt>
                <c:pt idx="20">
                  <c:v>Fakultní nemocnice Královské Vinohrady</c:v>
                </c:pt>
                <c:pt idx="21">
                  <c:v>Nemocnice Blansko</c:v>
                </c:pt>
                <c:pt idx="22">
                  <c:v>Nemocnice Písek</c:v>
                </c:pt>
                <c:pt idx="23">
                  <c:v>Nemocnice Sokolov</c:v>
                </c:pt>
                <c:pt idx="24">
                  <c:v>Fakultní nemocnice Brno</c:v>
                </c:pt>
                <c:pt idx="25">
                  <c:v>Nemocnice Rudolfa a Stefanie</c:v>
                </c:pt>
                <c:pt idx="26">
                  <c:v>Nemocnice Chomutov</c:v>
                </c:pt>
                <c:pt idx="27">
                  <c:v>Krajská nemocnice T.Bati ve Zlíně</c:v>
                </c:pt>
                <c:pt idx="28">
                  <c:v>Fakultní nemocnice Olomouc</c:v>
                </c:pt>
                <c:pt idx="29">
                  <c:v>Karvinská hornická nemocnice</c:v>
                </c:pt>
                <c:pt idx="30">
                  <c:v>Oblastní nemocnice Příbram</c:v>
                </c:pt>
                <c:pt idx="31">
                  <c:v>Thomayerova nemocnice</c:v>
                </c:pt>
                <c:pt idx="32">
                  <c:v>Nemocnice Třinec</c:v>
                </c:pt>
                <c:pt idx="33">
                  <c:v>Nemocnice České Budějovice</c:v>
                </c:pt>
                <c:pt idx="34">
                  <c:v>Sdružené zdravotnické zařízení Krnov</c:v>
                </c:pt>
                <c:pt idx="35">
                  <c:v>Nemocnice Vyškov</c:v>
                </c:pt>
                <c:pt idx="36">
                  <c:v>Vítkovická nemocnice</c:v>
                </c:pt>
                <c:pt idx="37">
                  <c:v>Nemocnice Nové Město na Moravě</c:v>
                </c:pt>
                <c:pt idx="38">
                  <c:v>Fakultní nemocnice Ostrava</c:v>
                </c:pt>
                <c:pt idx="39">
                  <c:v>Městská nemocnice Ostrava</c:v>
                </c:pt>
                <c:pt idx="40">
                  <c:v>Oblastní nemocnice Trutnov</c:v>
                </c:pt>
                <c:pt idx="41">
                  <c:v>Nemocnice Znojmo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32</c:v>
                </c:pt>
                <c:pt idx="1">
                  <c:v>56.92</c:v>
                </c:pt>
                <c:pt idx="2">
                  <c:v>71.430000000000007</c:v>
                </c:pt>
                <c:pt idx="3">
                  <c:v>74.14</c:v>
                </c:pt>
                <c:pt idx="4">
                  <c:v>75</c:v>
                </c:pt>
                <c:pt idx="5">
                  <c:v>76.47</c:v>
                </c:pt>
                <c:pt idx="6">
                  <c:v>77.78</c:v>
                </c:pt>
                <c:pt idx="7">
                  <c:v>78.67</c:v>
                </c:pt>
                <c:pt idx="8">
                  <c:v>79.069999999999993</c:v>
                </c:pt>
                <c:pt idx="9">
                  <c:v>80.28</c:v>
                </c:pt>
                <c:pt idx="10">
                  <c:v>81.819999999999993</c:v>
                </c:pt>
                <c:pt idx="11">
                  <c:v>83.02</c:v>
                </c:pt>
                <c:pt idx="12">
                  <c:v>83.33</c:v>
                </c:pt>
                <c:pt idx="13">
                  <c:v>83.33</c:v>
                </c:pt>
                <c:pt idx="14">
                  <c:v>83.33</c:v>
                </c:pt>
                <c:pt idx="15">
                  <c:v>84.85</c:v>
                </c:pt>
                <c:pt idx="16">
                  <c:v>85.14</c:v>
                </c:pt>
                <c:pt idx="17">
                  <c:v>85.42</c:v>
                </c:pt>
                <c:pt idx="18">
                  <c:v>85.71</c:v>
                </c:pt>
                <c:pt idx="19">
                  <c:v>85.94</c:v>
                </c:pt>
                <c:pt idx="20">
                  <c:v>87.04</c:v>
                </c:pt>
                <c:pt idx="21">
                  <c:v>87.5</c:v>
                </c:pt>
                <c:pt idx="22">
                  <c:v>87.5</c:v>
                </c:pt>
                <c:pt idx="23">
                  <c:v>88.1</c:v>
                </c:pt>
                <c:pt idx="24">
                  <c:v>89.09</c:v>
                </c:pt>
                <c:pt idx="25">
                  <c:v>89.66</c:v>
                </c:pt>
                <c:pt idx="26">
                  <c:v>91.11</c:v>
                </c:pt>
                <c:pt idx="27">
                  <c:v>91.43</c:v>
                </c:pt>
                <c:pt idx="28">
                  <c:v>91.46</c:v>
                </c:pt>
                <c:pt idx="29">
                  <c:v>91.67</c:v>
                </c:pt>
                <c:pt idx="30">
                  <c:v>91.89</c:v>
                </c:pt>
                <c:pt idx="31">
                  <c:v>92</c:v>
                </c:pt>
                <c:pt idx="32">
                  <c:v>92.73</c:v>
                </c:pt>
                <c:pt idx="33">
                  <c:v>92.86</c:v>
                </c:pt>
                <c:pt idx="34">
                  <c:v>93.33</c:v>
                </c:pt>
                <c:pt idx="35">
                  <c:v>93.33</c:v>
                </c:pt>
                <c:pt idx="36">
                  <c:v>93.44</c:v>
                </c:pt>
                <c:pt idx="37">
                  <c:v>93.55</c:v>
                </c:pt>
                <c:pt idx="38">
                  <c:v>94.12</c:v>
                </c:pt>
                <c:pt idx="39">
                  <c:v>94.44</c:v>
                </c:pt>
                <c:pt idx="40">
                  <c:v>94.59</c:v>
                </c:pt>
                <c:pt idx="4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F66C-43E6-9639-F099E79FE1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t>% pacientů s antiagregací bez fibrilace síní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antiplatelets without aFib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62BA-4EFC-80F7-E3F7EEDE9D53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62BA-4EFC-80F7-E3F7EEDE9D53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62BA-4EFC-80F7-E3F7EEDE9D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88.01</c:v>
                </c:pt>
                <c:pt idx="1">
                  <c:v>87.05</c:v>
                </c:pt>
                <c:pt idx="2">
                  <c:v>85.19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BA-4EFC-80F7-E3F7EEDE9D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9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t>% pacientů s předepsanými antikoagulanty a s fibrilací síní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anticoagulants with aFib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0D01-4249-86E3-B2CC13147FED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0D01-4249-86E3-B2CC13147FED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0D01-4249-86E3-B2CC13147F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76.37</c:v>
                </c:pt>
                <c:pt idx="1">
                  <c:v>82.14</c:v>
                </c:pt>
                <c:pt idx="2">
                  <c:v>82.11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D01-4249-86E3-B2CC13147F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9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t>% pacientů s předepsanými antitrombotiky a s fibrilací síní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antithrombotics with aFib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117D-4B69-8108-2C27F509458B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117D-4B69-8108-2C27F509458B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117D-4B69-8108-2C27F50945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97.3</c:v>
                </c:pt>
                <c:pt idx="1">
                  <c:v>97.05</c:v>
                </c:pt>
                <c:pt idx="2">
                  <c:v>97.71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17D-4B69-8108-2C27F50945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t>% pacientů s fibrilací síní propuštěných domů s antikoagulanty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afib patients discharged home with anticoagulants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21EB-4E14-B5F6-505B2502AEF8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21EB-4E14-B5F6-505B2502AEF8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21EB-4E14-B5F6-505B2502AE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99.65</c:v>
                </c:pt>
                <c:pt idx="1">
                  <c:v>99.11</c:v>
                </c:pt>
                <c:pt idx="2">
                  <c:v>98.98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EB-4E14-B5F6-505B2502AE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statins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F103-4663-8848-E28EB55EC2C3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F103-4663-8848-E28EB55EC2C3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F103-4663-8848-E28EB55EC2C3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F103-4663-8848-E28EB55EC2C3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F103-4663-8848-E28EB55EC2C3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F103-4663-8848-E28EB55EC2C3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F103-4663-8848-E28EB55EC2C3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F103-4663-8848-E28EB55EC2C3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F103-4663-8848-E28EB55EC2C3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F103-4663-8848-E28EB55EC2C3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F103-4663-8848-E28EB55EC2C3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F103-4663-8848-E28EB55EC2C3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F103-4663-8848-E28EB55EC2C3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F103-4663-8848-E28EB55EC2C3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F103-4663-8848-E28EB55EC2C3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F103-4663-8848-E28EB55EC2C3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F103-4663-8848-E28EB55EC2C3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F103-4663-8848-E28EB55EC2C3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F103-4663-8848-E28EB55EC2C3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F103-4663-8848-E28EB55EC2C3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F103-4663-8848-E28EB55EC2C3}"/>
              </c:ext>
            </c:extLst>
          </c:dPt>
          <c:dPt>
            <c:idx val="21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B-F103-4663-8848-E28EB55EC2C3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F103-4663-8848-E28EB55EC2C3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F103-4663-8848-E28EB55EC2C3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F103-4663-8848-E28EB55EC2C3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F103-4663-8848-E28EB55EC2C3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F103-4663-8848-E28EB55EC2C3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F103-4663-8848-E28EB55EC2C3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F103-4663-8848-E28EB55EC2C3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F103-4663-8848-E28EB55EC2C3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F103-4663-8848-E28EB55EC2C3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F103-4663-8848-E28EB55EC2C3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F103-4663-8848-E28EB55EC2C3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F103-4663-8848-E28EB55EC2C3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F103-4663-8848-E28EB55EC2C3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F103-4663-8848-E28EB55EC2C3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F103-4663-8848-E28EB55EC2C3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F103-4663-8848-E28EB55EC2C3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F103-4663-8848-E28EB55EC2C3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F103-4663-8848-E28EB55EC2C3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F103-4663-8848-E28EB55EC2C3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F103-4663-8848-E28EB55EC2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Oblastní nemocnice Náchod</c:v>
                </c:pt>
                <c:pt idx="1">
                  <c:v>Městská nemocnice Ostrava</c:v>
                </c:pt>
                <c:pt idx="2">
                  <c:v>Nemocnice Nové Město na Moravě</c:v>
                </c:pt>
                <c:pt idx="3">
                  <c:v>Fakultní nemocnice Brno</c:v>
                </c:pt>
                <c:pt idx="4">
                  <c:v>Nemocnice Jihlava</c:v>
                </c:pt>
                <c:pt idx="5">
                  <c:v>Fakultní nemocnice Olomouc</c:v>
                </c:pt>
                <c:pt idx="6">
                  <c:v>Fakultní nemocnice Ostrava</c:v>
                </c:pt>
                <c:pt idx="7">
                  <c:v>Nemocnice Pardubického kraje</c:v>
                </c:pt>
                <c:pt idx="8">
                  <c:v>Sdružené zdravotnické zařízení Krnov</c:v>
                </c:pt>
                <c:pt idx="9">
                  <c:v>Nemocnice Třinec</c:v>
                </c:pt>
                <c:pt idx="10">
                  <c:v>Masarykova nemocnice v Ústí nad Labem</c:v>
                </c:pt>
                <c:pt idx="11">
                  <c:v>Nemocnice Blansko</c:v>
                </c:pt>
                <c:pt idx="12">
                  <c:v>Nemocnice Vyškov</c:v>
                </c:pt>
                <c:pt idx="13">
                  <c:v>Fakultní nemocnice Hradec Králové</c:v>
                </c:pt>
                <c:pt idx="14">
                  <c:v>Fakultní nemocnice Královské Vinohrady</c:v>
                </c:pt>
                <c:pt idx="15">
                  <c:v>Nemocnice Chomutov</c:v>
                </c:pt>
                <c:pt idx="16">
                  <c:v>Všeobecná fakultní nemocnice v Praze </c:v>
                </c:pt>
                <c:pt idx="17">
                  <c:v>Nemocnice Sokolov</c:v>
                </c:pt>
                <c:pt idx="18">
                  <c:v>Krajská nemocnice T.Bati ve Zlíně</c:v>
                </c:pt>
                <c:pt idx="19">
                  <c:v>Uherskohradišťská nemocnice</c:v>
                </c:pt>
                <c:pt idx="20">
                  <c:v>Nemocnice Litoměřice</c:v>
                </c:pt>
                <c:pt idx="21">
                  <c:v>Czech Republic</c:v>
                </c:pt>
                <c:pt idx="22">
                  <c:v>Nemocnice Prostějov</c:v>
                </c:pt>
                <c:pt idx="23">
                  <c:v>Nemocnice Teplice</c:v>
                </c:pt>
                <c:pt idx="24">
                  <c:v>Thomayerova nemocnice</c:v>
                </c:pt>
                <c:pt idx="25">
                  <c:v>Oblastní nemocnice Kolín</c:v>
                </c:pt>
                <c:pt idx="26">
                  <c:v>Ústřední vojenská nemocnice v Praze</c:v>
                </c:pt>
                <c:pt idx="27">
                  <c:v>Klaudiánova nemocnice</c:v>
                </c:pt>
                <c:pt idx="28">
                  <c:v>Nemocnice Na Homolce</c:v>
                </c:pt>
                <c:pt idx="29">
                  <c:v>Oblastní nemocnice Trutnov</c:v>
                </c:pt>
                <c:pt idx="30">
                  <c:v>Oblastní nemocnice Příbram</c:v>
                </c:pt>
                <c:pt idx="31">
                  <c:v>Karvinská hornická nemocnice</c:v>
                </c:pt>
                <c:pt idx="32">
                  <c:v>Nemocnice Písek</c:v>
                </c:pt>
                <c:pt idx="33">
                  <c:v>Nemocnice České Budějovice</c:v>
                </c:pt>
                <c:pt idx="34">
                  <c:v>Krajská nemocnice Liberec</c:v>
                </c:pt>
                <c:pt idx="35">
                  <c:v>Karlovarská krajská nemocnice</c:v>
                </c:pt>
                <c:pt idx="36">
                  <c:v>Vítkovická nemocnice</c:v>
                </c:pt>
                <c:pt idx="37">
                  <c:v>Nemocnice Znojmo</c:v>
                </c:pt>
                <c:pt idx="38">
                  <c:v>Fakultní nemocnice Motol</c:v>
                </c:pt>
                <c:pt idx="39">
                  <c:v>Fakultní nemocnice u sv. Anny v Brně</c:v>
                </c:pt>
                <c:pt idx="40">
                  <c:v>Nemocnice Rudolfa a Stefanie</c:v>
                </c:pt>
                <c:pt idx="41">
                  <c:v>Fakultní nemocnice Plzeň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57.14</c:v>
                </c:pt>
                <c:pt idx="1">
                  <c:v>59.09</c:v>
                </c:pt>
                <c:pt idx="2">
                  <c:v>60</c:v>
                </c:pt>
                <c:pt idx="3">
                  <c:v>62.16</c:v>
                </c:pt>
                <c:pt idx="4">
                  <c:v>62.96</c:v>
                </c:pt>
                <c:pt idx="5">
                  <c:v>63.64</c:v>
                </c:pt>
                <c:pt idx="6">
                  <c:v>65.709999999999994</c:v>
                </c:pt>
                <c:pt idx="7">
                  <c:v>67.650000000000006</c:v>
                </c:pt>
                <c:pt idx="8">
                  <c:v>69.7</c:v>
                </c:pt>
                <c:pt idx="9">
                  <c:v>71.05</c:v>
                </c:pt>
                <c:pt idx="10">
                  <c:v>71.430000000000007</c:v>
                </c:pt>
                <c:pt idx="11">
                  <c:v>73.33</c:v>
                </c:pt>
                <c:pt idx="12">
                  <c:v>73.33</c:v>
                </c:pt>
                <c:pt idx="13">
                  <c:v>74.069999999999993</c:v>
                </c:pt>
                <c:pt idx="14">
                  <c:v>74.069999999999993</c:v>
                </c:pt>
                <c:pt idx="15">
                  <c:v>74.19</c:v>
                </c:pt>
                <c:pt idx="16">
                  <c:v>75</c:v>
                </c:pt>
                <c:pt idx="17">
                  <c:v>76.92</c:v>
                </c:pt>
                <c:pt idx="18">
                  <c:v>77.08</c:v>
                </c:pt>
                <c:pt idx="19">
                  <c:v>77.14</c:v>
                </c:pt>
                <c:pt idx="20">
                  <c:v>78.260000000000005</c:v>
                </c:pt>
                <c:pt idx="21">
                  <c:v>79.12</c:v>
                </c:pt>
                <c:pt idx="22">
                  <c:v>80</c:v>
                </c:pt>
                <c:pt idx="23">
                  <c:v>80.95</c:v>
                </c:pt>
                <c:pt idx="24">
                  <c:v>81.58</c:v>
                </c:pt>
                <c:pt idx="25">
                  <c:v>82.05</c:v>
                </c:pt>
                <c:pt idx="26">
                  <c:v>82.35</c:v>
                </c:pt>
                <c:pt idx="27">
                  <c:v>85</c:v>
                </c:pt>
                <c:pt idx="28">
                  <c:v>85.71</c:v>
                </c:pt>
                <c:pt idx="29">
                  <c:v>86.36</c:v>
                </c:pt>
                <c:pt idx="30">
                  <c:v>87.1</c:v>
                </c:pt>
                <c:pt idx="31">
                  <c:v>87.5</c:v>
                </c:pt>
                <c:pt idx="32">
                  <c:v>88.89</c:v>
                </c:pt>
                <c:pt idx="33">
                  <c:v>89.09</c:v>
                </c:pt>
                <c:pt idx="34">
                  <c:v>89.74</c:v>
                </c:pt>
                <c:pt idx="35">
                  <c:v>91.3</c:v>
                </c:pt>
                <c:pt idx="36">
                  <c:v>93.94</c:v>
                </c:pt>
                <c:pt idx="37">
                  <c:v>94.44</c:v>
                </c:pt>
                <c:pt idx="38">
                  <c:v>94.59</c:v>
                </c:pt>
                <c:pt idx="39">
                  <c:v>95</c:v>
                </c:pt>
                <c:pt idx="40">
                  <c:v>95.45</c:v>
                </c:pt>
                <c:pt idx="41">
                  <c:v>96.43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F103-4663-8848-E28EB55EC2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carotid stenosis - &gt;70%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3A41-4BBB-9965-7F75C21A2976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3A41-4BBB-9965-7F75C21A2976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3A41-4BBB-9965-7F75C21A2976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3A41-4BBB-9965-7F75C21A2976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3A41-4BBB-9965-7F75C21A2976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3A41-4BBB-9965-7F75C21A2976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3A41-4BBB-9965-7F75C21A2976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3A41-4BBB-9965-7F75C21A2976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3A41-4BBB-9965-7F75C21A2976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3A41-4BBB-9965-7F75C21A2976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3A41-4BBB-9965-7F75C21A2976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3A41-4BBB-9965-7F75C21A2976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3A41-4BBB-9965-7F75C21A2976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3A41-4BBB-9965-7F75C21A2976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3A41-4BBB-9965-7F75C21A2976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3A41-4BBB-9965-7F75C21A2976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3A41-4BBB-9965-7F75C21A2976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3A41-4BBB-9965-7F75C21A2976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3A41-4BBB-9965-7F75C21A2976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3A41-4BBB-9965-7F75C21A2976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3A41-4BBB-9965-7F75C21A2976}"/>
              </c:ext>
            </c:extLst>
          </c:dPt>
          <c:dPt>
            <c:idx val="21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B-3A41-4BBB-9965-7F75C21A2976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3A41-4BBB-9965-7F75C21A2976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3A41-4BBB-9965-7F75C21A2976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3A41-4BBB-9965-7F75C21A2976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3A41-4BBB-9965-7F75C21A2976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3A41-4BBB-9965-7F75C21A2976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3A41-4BBB-9965-7F75C21A2976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3A41-4BBB-9965-7F75C21A2976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3A41-4BBB-9965-7F75C21A2976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3A41-4BBB-9965-7F75C21A2976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3A41-4BBB-9965-7F75C21A2976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3A41-4BBB-9965-7F75C21A2976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3A41-4BBB-9965-7F75C21A2976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3A41-4BBB-9965-7F75C21A2976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3A41-4BBB-9965-7F75C21A2976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3A41-4BBB-9965-7F75C21A2976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3A41-4BBB-9965-7F75C21A2976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3A41-4BBB-9965-7F75C21A2976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3A41-4BBB-9965-7F75C21A2976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3A41-4BBB-9965-7F75C21A2976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3A41-4BBB-9965-7F75C21A29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Všeobecná fakultní nemocnice v Praze </c:v>
                </c:pt>
                <c:pt idx="1">
                  <c:v>Fakultní nemocnice Olomouc</c:v>
                </c:pt>
                <c:pt idx="2">
                  <c:v>Krajská nemocnice T.Bati ve Zlíně</c:v>
                </c:pt>
                <c:pt idx="3">
                  <c:v>Vítkovická nemocnice</c:v>
                </c:pt>
                <c:pt idx="4">
                  <c:v>Fakultní nemocnice Královské Vinohrady</c:v>
                </c:pt>
                <c:pt idx="5">
                  <c:v>Klaudiánova nemocnice</c:v>
                </c:pt>
                <c:pt idx="6">
                  <c:v>Fakultní nemocnice u sv. Anny v Brně</c:v>
                </c:pt>
                <c:pt idx="7">
                  <c:v>Nemocnice Jihlava</c:v>
                </c:pt>
                <c:pt idx="8">
                  <c:v>Oblastní nemocnice Trutnov</c:v>
                </c:pt>
                <c:pt idx="9">
                  <c:v>Fakultní nemocnice Motol</c:v>
                </c:pt>
                <c:pt idx="10">
                  <c:v>Fakultní nemocnice Ostrava</c:v>
                </c:pt>
                <c:pt idx="11">
                  <c:v>Nemocnice Znojmo</c:v>
                </c:pt>
                <c:pt idx="12">
                  <c:v>Fakultní nemocnice Plzeň</c:v>
                </c:pt>
                <c:pt idx="13">
                  <c:v>Uherskohradišťská nemocnice</c:v>
                </c:pt>
                <c:pt idx="14">
                  <c:v>Masarykova nemocnice v Ústí nad Labem</c:v>
                </c:pt>
                <c:pt idx="15">
                  <c:v>Sdružené zdravotnické zařízení Krnov</c:v>
                </c:pt>
                <c:pt idx="16">
                  <c:v>Nemocnice Litoměřice</c:v>
                </c:pt>
                <c:pt idx="17">
                  <c:v>Nemocnice Pardubického kraje</c:v>
                </c:pt>
                <c:pt idx="18">
                  <c:v>Nemocnice Chomutov</c:v>
                </c:pt>
                <c:pt idx="19">
                  <c:v>Oblastní nemocnice Příbram</c:v>
                </c:pt>
                <c:pt idx="20">
                  <c:v>Oblastní nemocnice Náchod</c:v>
                </c:pt>
                <c:pt idx="21">
                  <c:v>Czech Republic</c:v>
                </c:pt>
                <c:pt idx="22">
                  <c:v>Fakultní nemocnice Brno</c:v>
                </c:pt>
                <c:pt idx="23">
                  <c:v>Karlovarská krajská nemocnice</c:v>
                </c:pt>
                <c:pt idx="24">
                  <c:v>Nemocnice Rudolfa a Stefanie</c:v>
                </c:pt>
                <c:pt idx="25">
                  <c:v>Nemocnice Písek</c:v>
                </c:pt>
                <c:pt idx="26">
                  <c:v>Nemocnice Třinec</c:v>
                </c:pt>
                <c:pt idx="27">
                  <c:v>Nemocnice Na Homolce</c:v>
                </c:pt>
                <c:pt idx="28">
                  <c:v>Nemocnice Prostějov</c:v>
                </c:pt>
                <c:pt idx="29">
                  <c:v>Ústřední vojenská nemocnice v Praze</c:v>
                </c:pt>
                <c:pt idx="30">
                  <c:v>Thomayerova nemocnice</c:v>
                </c:pt>
                <c:pt idx="31">
                  <c:v>Oblastní nemocnice Kolín</c:v>
                </c:pt>
                <c:pt idx="32">
                  <c:v>Nemocnice České Budějovice</c:v>
                </c:pt>
                <c:pt idx="33">
                  <c:v>Nemocnice Nové Město na Moravě</c:v>
                </c:pt>
                <c:pt idx="34">
                  <c:v>Městská nemocnice Ostrava</c:v>
                </c:pt>
                <c:pt idx="35">
                  <c:v>Nemocnice Teplice</c:v>
                </c:pt>
                <c:pt idx="36">
                  <c:v>Karvinská hornická nemocnice</c:v>
                </c:pt>
                <c:pt idx="37">
                  <c:v>Nemocnice Vyškov</c:v>
                </c:pt>
                <c:pt idx="38">
                  <c:v>Nemocnice Blansko</c:v>
                </c:pt>
                <c:pt idx="39">
                  <c:v>Krajská nemocnice Liberec</c:v>
                </c:pt>
                <c:pt idx="40">
                  <c:v>Nemocnice Sokolov</c:v>
                </c:pt>
                <c:pt idx="41">
                  <c:v>Fakultní nemocnice Hradec Králové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1.04</c:v>
                </c:pt>
                <c:pt idx="3">
                  <c:v>1.25</c:v>
                </c:pt>
                <c:pt idx="4">
                  <c:v>1.32</c:v>
                </c:pt>
                <c:pt idx="5">
                  <c:v>1.61</c:v>
                </c:pt>
                <c:pt idx="6">
                  <c:v>1.8</c:v>
                </c:pt>
                <c:pt idx="7">
                  <c:v>1.89</c:v>
                </c:pt>
                <c:pt idx="8">
                  <c:v>1.96</c:v>
                </c:pt>
                <c:pt idx="9">
                  <c:v>2.15</c:v>
                </c:pt>
                <c:pt idx="10">
                  <c:v>2.25</c:v>
                </c:pt>
                <c:pt idx="11">
                  <c:v>2.5</c:v>
                </c:pt>
                <c:pt idx="12">
                  <c:v>2.6</c:v>
                </c:pt>
                <c:pt idx="13">
                  <c:v>3.12</c:v>
                </c:pt>
                <c:pt idx="14">
                  <c:v>3.23</c:v>
                </c:pt>
                <c:pt idx="15">
                  <c:v>3.51</c:v>
                </c:pt>
                <c:pt idx="16">
                  <c:v>3.85</c:v>
                </c:pt>
                <c:pt idx="17">
                  <c:v>3.95</c:v>
                </c:pt>
                <c:pt idx="18">
                  <c:v>4</c:v>
                </c:pt>
                <c:pt idx="19">
                  <c:v>4.26</c:v>
                </c:pt>
                <c:pt idx="20">
                  <c:v>4.3499999999999996</c:v>
                </c:pt>
                <c:pt idx="21">
                  <c:v>4.5599999999999996</c:v>
                </c:pt>
                <c:pt idx="22">
                  <c:v>4.9400000000000004</c:v>
                </c:pt>
                <c:pt idx="23">
                  <c:v>5.13</c:v>
                </c:pt>
                <c:pt idx="24">
                  <c:v>5.13</c:v>
                </c:pt>
                <c:pt idx="25">
                  <c:v>5.17</c:v>
                </c:pt>
                <c:pt idx="26">
                  <c:v>5.33</c:v>
                </c:pt>
                <c:pt idx="27">
                  <c:v>5.41</c:v>
                </c:pt>
                <c:pt idx="28">
                  <c:v>5.56</c:v>
                </c:pt>
                <c:pt idx="29">
                  <c:v>5.63</c:v>
                </c:pt>
                <c:pt idx="30">
                  <c:v>5.97</c:v>
                </c:pt>
                <c:pt idx="31">
                  <c:v>6.41</c:v>
                </c:pt>
                <c:pt idx="32">
                  <c:v>6.67</c:v>
                </c:pt>
                <c:pt idx="33">
                  <c:v>6.98</c:v>
                </c:pt>
                <c:pt idx="34">
                  <c:v>7.02</c:v>
                </c:pt>
                <c:pt idx="35">
                  <c:v>7.06</c:v>
                </c:pt>
                <c:pt idx="36">
                  <c:v>7.69</c:v>
                </c:pt>
                <c:pt idx="37">
                  <c:v>8.6999999999999993</c:v>
                </c:pt>
                <c:pt idx="38">
                  <c:v>9.3000000000000007</c:v>
                </c:pt>
                <c:pt idx="39">
                  <c:v>9.57</c:v>
                </c:pt>
                <c:pt idx="40">
                  <c:v>10.61</c:v>
                </c:pt>
                <c:pt idx="41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3A41-4BBB-9965-7F75C21A29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Ano nebo plánováno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3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20B-4786-BCF9-09C4B06F5C2D}"/>
              </c:ext>
            </c:extLst>
          </c:dPt>
          <c:cat>
            <c:strRef>
              <c:f>Sheet1!$A$2:$A$43</c:f>
              <c:strCache>
                <c:ptCount val="42"/>
                <c:pt idx="0">
                  <c:v>Fakultní nemocnice Královské Vinohrady</c:v>
                </c:pt>
                <c:pt idx="1">
                  <c:v>Všeobecná fakultní nemocnice v Praze </c:v>
                </c:pt>
                <c:pt idx="2">
                  <c:v>Nemocnice Prostějov</c:v>
                </c:pt>
                <c:pt idx="3">
                  <c:v>Krajská nemocnice T.Bati ve Zlíně</c:v>
                </c:pt>
                <c:pt idx="4">
                  <c:v>Nemocnice Znojmo</c:v>
                </c:pt>
                <c:pt idx="5">
                  <c:v>Fakultní nemocnice Olomouc</c:v>
                </c:pt>
                <c:pt idx="6">
                  <c:v>Sdružené zdravotnické zařízení Krnov</c:v>
                </c:pt>
                <c:pt idx="7">
                  <c:v>Oblastní nemocnice Trutnov</c:v>
                </c:pt>
                <c:pt idx="8">
                  <c:v>Nemocnice Chomutov</c:v>
                </c:pt>
                <c:pt idx="9">
                  <c:v>Karvinská hornická nemocnice</c:v>
                </c:pt>
                <c:pt idx="10">
                  <c:v>Nemocnice Blansko</c:v>
                </c:pt>
                <c:pt idx="11">
                  <c:v>Nemocnice Pardubického kraje</c:v>
                </c:pt>
                <c:pt idx="12">
                  <c:v>Fakultní nemocnice Plzeň</c:v>
                </c:pt>
                <c:pt idx="13">
                  <c:v>Oblastní nemocnice Náchod</c:v>
                </c:pt>
                <c:pt idx="14">
                  <c:v>Nemocnice Třinec</c:v>
                </c:pt>
                <c:pt idx="15">
                  <c:v>Oblastní nemocnice Příbram</c:v>
                </c:pt>
                <c:pt idx="16">
                  <c:v>Ústřední vojenská nemocnice v Praze</c:v>
                </c:pt>
                <c:pt idx="17">
                  <c:v>Nemocnice Rudolfa a Stefanie</c:v>
                </c:pt>
                <c:pt idx="18">
                  <c:v>Vítkovická nemocnice</c:v>
                </c:pt>
                <c:pt idx="19">
                  <c:v>Oblastní nemocnice Kolín</c:v>
                </c:pt>
                <c:pt idx="20">
                  <c:v>Karlovarská krajská nemocnice</c:v>
                </c:pt>
                <c:pt idx="21">
                  <c:v>Městská nemocnice Ostrava</c:v>
                </c:pt>
                <c:pt idx="22">
                  <c:v>Fakultní nemocnice Hradec Králové</c:v>
                </c:pt>
                <c:pt idx="23">
                  <c:v>Czech Republic</c:v>
                </c:pt>
                <c:pt idx="24">
                  <c:v>Nemocnice Písek</c:v>
                </c:pt>
                <c:pt idx="25">
                  <c:v>Masarykova nemocnice v Ústí nad Labem</c:v>
                </c:pt>
                <c:pt idx="26">
                  <c:v>Nemocnice Jihlava</c:v>
                </c:pt>
                <c:pt idx="27">
                  <c:v>Fakultní nemocnice Ostrava</c:v>
                </c:pt>
                <c:pt idx="28">
                  <c:v>Nemocnice Nové Město na Moravě</c:v>
                </c:pt>
                <c:pt idx="29">
                  <c:v>Fakultní nemocnice Brno</c:v>
                </c:pt>
                <c:pt idx="30">
                  <c:v>Nemocnice Sokolov</c:v>
                </c:pt>
                <c:pt idx="31">
                  <c:v>Nemocnice Na Homolce</c:v>
                </c:pt>
                <c:pt idx="32">
                  <c:v>Fakultní nemocnice u sv. Anny v Brně</c:v>
                </c:pt>
                <c:pt idx="33">
                  <c:v>Nemocnice Vyškov</c:v>
                </c:pt>
                <c:pt idx="34">
                  <c:v>Nemocnice Teplice</c:v>
                </c:pt>
                <c:pt idx="35">
                  <c:v>Krajská nemocnice Liberec</c:v>
                </c:pt>
                <c:pt idx="36">
                  <c:v>Klaudiánova nemocnice</c:v>
                </c:pt>
                <c:pt idx="37">
                  <c:v>Fakultní nemocnice Motol</c:v>
                </c:pt>
                <c:pt idx="38">
                  <c:v>Nemocnice České Budějovice</c:v>
                </c:pt>
                <c:pt idx="39">
                  <c:v>Nemocnice Litoměřice</c:v>
                </c:pt>
                <c:pt idx="40">
                  <c:v>Uherskohradišťská nemocnice</c:v>
                </c:pt>
                <c:pt idx="41">
                  <c:v>Thomayerova nemocnice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10</c:v>
                </c:pt>
                <c:pt idx="10">
                  <c:v>14.29</c:v>
                </c:pt>
                <c:pt idx="11">
                  <c:v>20</c:v>
                </c:pt>
                <c:pt idx="12">
                  <c:v>25</c:v>
                </c:pt>
                <c:pt idx="13">
                  <c:v>25</c:v>
                </c:pt>
                <c:pt idx="14">
                  <c:v>30</c:v>
                </c:pt>
                <c:pt idx="15">
                  <c:v>33.33</c:v>
                </c:pt>
                <c:pt idx="16">
                  <c:v>33.33</c:v>
                </c:pt>
                <c:pt idx="17">
                  <c:v>33.33</c:v>
                </c:pt>
                <c:pt idx="18">
                  <c:v>37.5</c:v>
                </c:pt>
                <c:pt idx="19">
                  <c:v>37.5</c:v>
                </c:pt>
                <c:pt idx="20">
                  <c:v>40</c:v>
                </c:pt>
                <c:pt idx="21">
                  <c:v>42.86</c:v>
                </c:pt>
                <c:pt idx="22">
                  <c:v>43.48</c:v>
                </c:pt>
                <c:pt idx="23">
                  <c:v>43.8</c:v>
                </c:pt>
                <c:pt idx="24">
                  <c:v>44.44</c:v>
                </c:pt>
                <c:pt idx="25">
                  <c:v>46.15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55.56</c:v>
                </c:pt>
                <c:pt idx="32">
                  <c:v>66.67</c:v>
                </c:pt>
                <c:pt idx="33">
                  <c:v>66.67</c:v>
                </c:pt>
                <c:pt idx="34">
                  <c:v>66.67</c:v>
                </c:pt>
                <c:pt idx="35">
                  <c:v>66.67</c:v>
                </c:pt>
                <c:pt idx="36">
                  <c:v>75</c:v>
                </c:pt>
                <c:pt idx="37">
                  <c:v>75</c:v>
                </c:pt>
                <c:pt idx="38">
                  <c:v>81.48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A20B-4786-BCF9-09C4B06F5C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Odeslán/a do jiného centra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3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A20B-4786-BCF9-09C4B06F5C2D}"/>
              </c:ext>
            </c:extLst>
          </c:dPt>
          <c:cat>
            <c:strRef>
              <c:f>Sheet1!$A$2:$A$43</c:f>
              <c:strCache>
                <c:ptCount val="42"/>
                <c:pt idx="0">
                  <c:v>Fakultní nemocnice Královské Vinohrady</c:v>
                </c:pt>
                <c:pt idx="1">
                  <c:v>Všeobecná fakultní nemocnice v Praze </c:v>
                </c:pt>
                <c:pt idx="2">
                  <c:v>Nemocnice Prostějov</c:v>
                </c:pt>
                <c:pt idx="3">
                  <c:v>Krajská nemocnice T.Bati ve Zlíně</c:v>
                </c:pt>
                <c:pt idx="4">
                  <c:v>Nemocnice Znojmo</c:v>
                </c:pt>
                <c:pt idx="5">
                  <c:v>Fakultní nemocnice Olomouc</c:v>
                </c:pt>
                <c:pt idx="6">
                  <c:v>Sdružené zdravotnické zařízení Krnov</c:v>
                </c:pt>
                <c:pt idx="7">
                  <c:v>Oblastní nemocnice Trutnov</c:v>
                </c:pt>
                <c:pt idx="8">
                  <c:v>Nemocnice Chomutov</c:v>
                </c:pt>
                <c:pt idx="9">
                  <c:v>Karvinská hornická nemocnice</c:v>
                </c:pt>
                <c:pt idx="10">
                  <c:v>Nemocnice Blansko</c:v>
                </c:pt>
                <c:pt idx="11">
                  <c:v>Nemocnice Pardubického kraje</c:v>
                </c:pt>
                <c:pt idx="12">
                  <c:v>Fakultní nemocnice Plzeň</c:v>
                </c:pt>
                <c:pt idx="13">
                  <c:v>Oblastní nemocnice Náchod</c:v>
                </c:pt>
                <c:pt idx="14">
                  <c:v>Nemocnice Třinec</c:v>
                </c:pt>
                <c:pt idx="15">
                  <c:v>Oblastní nemocnice Příbram</c:v>
                </c:pt>
                <c:pt idx="16">
                  <c:v>Ústřední vojenská nemocnice v Praze</c:v>
                </c:pt>
                <c:pt idx="17">
                  <c:v>Nemocnice Rudolfa a Stefanie</c:v>
                </c:pt>
                <c:pt idx="18">
                  <c:v>Vítkovická nemocnice</c:v>
                </c:pt>
                <c:pt idx="19">
                  <c:v>Oblastní nemocnice Kolín</c:v>
                </c:pt>
                <c:pt idx="20">
                  <c:v>Karlovarská krajská nemocnice</c:v>
                </c:pt>
                <c:pt idx="21">
                  <c:v>Městská nemocnice Ostrava</c:v>
                </c:pt>
                <c:pt idx="22">
                  <c:v>Fakultní nemocnice Hradec Králové</c:v>
                </c:pt>
                <c:pt idx="23">
                  <c:v>Czech Republic</c:v>
                </c:pt>
                <c:pt idx="24">
                  <c:v>Nemocnice Písek</c:v>
                </c:pt>
                <c:pt idx="25">
                  <c:v>Masarykova nemocnice v Ústí nad Labem</c:v>
                </c:pt>
                <c:pt idx="26">
                  <c:v>Nemocnice Jihlava</c:v>
                </c:pt>
                <c:pt idx="27">
                  <c:v>Fakultní nemocnice Ostrava</c:v>
                </c:pt>
                <c:pt idx="28">
                  <c:v>Nemocnice Nové Město na Moravě</c:v>
                </c:pt>
                <c:pt idx="29">
                  <c:v>Fakultní nemocnice Brno</c:v>
                </c:pt>
                <c:pt idx="30">
                  <c:v>Nemocnice Sokolov</c:v>
                </c:pt>
                <c:pt idx="31">
                  <c:v>Nemocnice Na Homolce</c:v>
                </c:pt>
                <c:pt idx="32">
                  <c:v>Fakultní nemocnice u sv. Anny v Brně</c:v>
                </c:pt>
                <c:pt idx="33">
                  <c:v>Nemocnice Vyškov</c:v>
                </c:pt>
                <c:pt idx="34">
                  <c:v>Nemocnice Teplice</c:v>
                </c:pt>
                <c:pt idx="35">
                  <c:v>Krajská nemocnice Liberec</c:v>
                </c:pt>
                <c:pt idx="36">
                  <c:v>Klaudiánova nemocnice</c:v>
                </c:pt>
                <c:pt idx="37">
                  <c:v>Fakultní nemocnice Motol</c:v>
                </c:pt>
                <c:pt idx="38">
                  <c:v>Nemocnice České Budějovice</c:v>
                </c:pt>
                <c:pt idx="39">
                  <c:v>Nemocnice Litoměřice</c:v>
                </c:pt>
                <c:pt idx="40">
                  <c:v>Uherskohradišťská nemocnice</c:v>
                </c:pt>
                <c:pt idx="41">
                  <c:v>Thomayerova nemocnice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16.670000000000002</c:v>
                </c:pt>
                <c:pt idx="9">
                  <c:v>30</c:v>
                </c:pt>
                <c:pt idx="10">
                  <c:v>0</c:v>
                </c:pt>
                <c:pt idx="11">
                  <c:v>20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2.5499999999999998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12.5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A20B-4786-BCF9-09C4B06F5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prescribed antihypertensives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7737-466D-B0B1-5CF6E5160D61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7737-466D-B0B1-5CF6E5160D61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7737-466D-B0B1-5CF6E5160D61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7737-466D-B0B1-5CF6E5160D61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7737-466D-B0B1-5CF6E5160D61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7737-466D-B0B1-5CF6E5160D61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7737-466D-B0B1-5CF6E5160D61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7737-466D-B0B1-5CF6E5160D61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7737-466D-B0B1-5CF6E5160D61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7737-466D-B0B1-5CF6E5160D61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7737-466D-B0B1-5CF6E5160D61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7737-466D-B0B1-5CF6E5160D61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7737-466D-B0B1-5CF6E5160D61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7737-466D-B0B1-5CF6E5160D61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7737-466D-B0B1-5CF6E5160D61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7737-466D-B0B1-5CF6E5160D61}"/>
              </c:ext>
            </c:extLst>
          </c:dPt>
          <c:dPt>
            <c:idx val="16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1-7737-466D-B0B1-5CF6E5160D61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7737-466D-B0B1-5CF6E5160D61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7737-466D-B0B1-5CF6E5160D61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7737-466D-B0B1-5CF6E5160D61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7737-466D-B0B1-5CF6E5160D61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7737-466D-B0B1-5CF6E5160D61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7737-466D-B0B1-5CF6E5160D61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7737-466D-B0B1-5CF6E5160D61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7737-466D-B0B1-5CF6E5160D61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7737-466D-B0B1-5CF6E5160D61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7737-466D-B0B1-5CF6E5160D61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7737-466D-B0B1-5CF6E5160D61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7737-466D-B0B1-5CF6E5160D61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7737-466D-B0B1-5CF6E5160D61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7737-466D-B0B1-5CF6E5160D61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7737-466D-B0B1-5CF6E5160D61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7737-466D-B0B1-5CF6E5160D61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7737-466D-B0B1-5CF6E5160D61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7737-466D-B0B1-5CF6E5160D61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7737-466D-B0B1-5CF6E5160D61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7737-466D-B0B1-5CF6E5160D61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7737-466D-B0B1-5CF6E5160D61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7737-466D-B0B1-5CF6E5160D61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7737-466D-B0B1-5CF6E5160D61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7737-466D-B0B1-5CF6E5160D61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7737-466D-B0B1-5CF6E5160D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Oblastní nemocnice Náchod</c:v>
                </c:pt>
                <c:pt idx="1">
                  <c:v>Nemocnice Litoměřice</c:v>
                </c:pt>
                <c:pt idx="2">
                  <c:v>Klaudiánova nemocnice</c:v>
                </c:pt>
                <c:pt idx="3">
                  <c:v>Krajská nemocnice Liberec</c:v>
                </c:pt>
                <c:pt idx="4">
                  <c:v>Všeobecná fakultní nemocnice v Praze </c:v>
                </c:pt>
                <c:pt idx="5">
                  <c:v>Nemocnice Jihlava</c:v>
                </c:pt>
                <c:pt idx="6">
                  <c:v>Fakultní nemocnice Motol</c:v>
                </c:pt>
                <c:pt idx="7">
                  <c:v>Nemocnice Prostějov</c:v>
                </c:pt>
                <c:pt idx="8">
                  <c:v>Fakultní nemocnice Ostrava</c:v>
                </c:pt>
                <c:pt idx="9">
                  <c:v>Fakultní nemocnice u sv. Anny v Brně</c:v>
                </c:pt>
                <c:pt idx="10">
                  <c:v>Oblastní nemocnice Příbram</c:v>
                </c:pt>
                <c:pt idx="11">
                  <c:v>Nemocnice České Budějovice</c:v>
                </c:pt>
                <c:pt idx="12">
                  <c:v>Oblastní nemocnice Kolín</c:v>
                </c:pt>
                <c:pt idx="13">
                  <c:v>Fakultní nemocnice Královské Vinohrady</c:v>
                </c:pt>
                <c:pt idx="14">
                  <c:v>Fakultní nemocnice Hradec Králové</c:v>
                </c:pt>
                <c:pt idx="15">
                  <c:v>Nemocnice Sokolov</c:v>
                </c:pt>
                <c:pt idx="16">
                  <c:v>Czech Republic</c:v>
                </c:pt>
                <c:pt idx="17">
                  <c:v>Nemocnice Na Homolce</c:v>
                </c:pt>
                <c:pt idx="18">
                  <c:v>Ústřední vojenská nemocnice v Praze</c:v>
                </c:pt>
                <c:pt idx="19">
                  <c:v>Fakultní nemocnice Brno</c:v>
                </c:pt>
                <c:pt idx="20">
                  <c:v>Nemocnice Vyškov</c:v>
                </c:pt>
                <c:pt idx="21">
                  <c:v>Oblastní nemocnice Trutnov</c:v>
                </c:pt>
                <c:pt idx="22">
                  <c:v>Masarykova nemocnice v Ústí nad Labem</c:v>
                </c:pt>
                <c:pt idx="23">
                  <c:v>Nemocnice Písek</c:v>
                </c:pt>
                <c:pt idx="24">
                  <c:v>Nemocnice Teplice</c:v>
                </c:pt>
                <c:pt idx="25">
                  <c:v>Nemocnice Znojmo</c:v>
                </c:pt>
                <c:pt idx="26">
                  <c:v>Nemocnice Nové Město na Moravě</c:v>
                </c:pt>
                <c:pt idx="27">
                  <c:v>Sdružené zdravotnické zařízení Krnov</c:v>
                </c:pt>
                <c:pt idx="28">
                  <c:v>Nemocnice Třinec</c:v>
                </c:pt>
                <c:pt idx="29">
                  <c:v>Thomayerova nemocnice</c:v>
                </c:pt>
                <c:pt idx="30">
                  <c:v>Nemocnice Rudolfa a Stefanie</c:v>
                </c:pt>
                <c:pt idx="31">
                  <c:v>Karlovarská krajská nemocnice</c:v>
                </c:pt>
                <c:pt idx="32">
                  <c:v>Krajská nemocnice T.Bati ve Zlíně</c:v>
                </c:pt>
                <c:pt idx="33">
                  <c:v>Nemocnice Pardubického kraje</c:v>
                </c:pt>
                <c:pt idx="34">
                  <c:v>Fakultní nemocnice Plzeň</c:v>
                </c:pt>
                <c:pt idx="35">
                  <c:v>Fakultní nemocnice Olomouc</c:v>
                </c:pt>
                <c:pt idx="36">
                  <c:v>Karvinská hornická nemocnice</c:v>
                </c:pt>
                <c:pt idx="37">
                  <c:v>Nemocnice Chomutov</c:v>
                </c:pt>
                <c:pt idx="38">
                  <c:v>Nemocnice Blansko</c:v>
                </c:pt>
                <c:pt idx="39">
                  <c:v>Městská nemocnice Ostrava</c:v>
                </c:pt>
                <c:pt idx="40">
                  <c:v>Uherskohradišťská nemocnice</c:v>
                </c:pt>
                <c:pt idx="41">
                  <c:v>Vítkovická nemocnice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45.65</c:v>
                </c:pt>
                <c:pt idx="1">
                  <c:v>53.45</c:v>
                </c:pt>
                <c:pt idx="2">
                  <c:v>64.91</c:v>
                </c:pt>
                <c:pt idx="3">
                  <c:v>68</c:v>
                </c:pt>
                <c:pt idx="4">
                  <c:v>72.22</c:v>
                </c:pt>
                <c:pt idx="5">
                  <c:v>72.5</c:v>
                </c:pt>
                <c:pt idx="6">
                  <c:v>75</c:v>
                </c:pt>
                <c:pt idx="7">
                  <c:v>75.86</c:v>
                </c:pt>
                <c:pt idx="8">
                  <c:v>76.56</c:v>
                </c:pt>
                <c:pt idx="9">
                  <c:v>77.45</c:v>
                </c:pt>
                <c:pt idx="10">
                  <c:v>78.72</c:v>
                </c:pt>
                <c:pt idx="11">
                  <c:v>79.58</c:v>
                </c:pt>
                <c:pt idx="12">
                  <c:v>80</c:v>
                </c:pt>
                <c:pt idx="13">
                  <c:v>81.010000000000005</c:v>
                </c:pt>
                <c:pt idx="14">
                  <c:v>82.11</c:v>
                </c:pt>
                <c:pt idx="15">
                  <c:v>82.35</c:v>
                </c:pt>
                <c:pt idx="16">
                  <c:v>82.4</c:v>
                </c:pt>
                <c:pt idx="17">
                  <c:v>82.72</c:v>
                </c:pt>
                <c:pt idx="18">
                  <c:v>82.81</c:v>
                </c:pt>
                <c:pt idx="19">
                  <c:v>83.13</c:v>
                </c:pt>
                <c:pt idx="20">
                  <c:v>84.21</c:v>
                </c:pt>
                <c:pt idx="21">
                  <c:v>84.48</c:v>
                </c:pt>
                <c:pt idx="22">
                  <c:v>85.71</c:v>
                </c:pt>
                <c:pt idx="23">
                  <c:v>85.71</c:v>
                </c:pt>
                <c:pt idx="24">
                  <c:v>85.9</c:v>
                </c:pt>
                <c:pt idx="25">
                  <c:v>86.11</c:v>
                </c:pt>
                <c:pt idx="26">
                  <c:v>86.36</c:v>
                </c:pt>
                <c:pt idx="27">
                  <c:v>86.67</c:v>
                </c:pt>
                <c:pt idx="28">
                  <c:v>86.84</c:v>
                </c:pt>
                <c:pt idx="29">
                  <c:v>87.32</c:v>
                </c:pt>
                <c:pt idx="30">
                  <c:v>87.8</c:v>
                </c:pt>
                <c:pt idx="31">
                  <c:v>87.88</c:v>
                </c:pt>
                <c:pt idx="32">
                  <c:v>88.24</c:v>
                </c:pt>
                <c:pt idx="33">
                  <c:v>88.57</c:v>
                </c:pt>
                <c:pt idx="34">
                  <c:v>88.73</c:v>
                </c:pt>
                <c:pt idx="35">
                  <c:v>89.68</c:v>
                </c:pt>
                <c:pt idx="36">
                  <c:v>90.28</c:v>
                </c:pt>
                <c:pt idx="37">
                  <c:v>90.62</c:v>
                </c:pt>
                <c:pt idx="38">
                  <c:v>92.11</c:v>
                </c:pt>
                <c:pt idx="39">
                  <c:v>94.44</c:v>
                </c:pt>
                <c:pt idx="40">
                  <c:v>94.83</c:v>
                </c:pt>
                <c:pt idx="41">
                  <c:v>97.59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7737-466D-B0B1-5CF6E5160D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t>% pacientů s předepsanými statiny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statins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D5C6-49DE-B674-55ADF1E72581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D5C6-49DE-B674-55ADF1E72581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D5C6-49DE-B674-55ADF1E725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80.3</c:v>
                </c:pt>
                <c:pt idx="1">
                  <c:v>78.569999999999993</c:v>
                </c:pt>
                <c:pt idx="2">
                  <c:v>79.11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5C6-49DE-B674-55ADF1E725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9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Žena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1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796-4E94-A9BF-F6227AF015B2}"/>
              </c:ext>
            </c:extLst>
          </c:dPt>
          <c:cat>
            <c:strRef>
              <c:f>Sheet1!$A$2:$A$43</c:f>
              <c:strCache>
                <c:ptCount val="42"/>
                <c:pt idx="0">
                  <c:v>Karlovarská krajská nemocnice</c:v>
                </c:pt>
                <c:pt idx="1">
                  <c:v>Oblastní nemocnice Náchod</c:v>
                </c:pt>
                <c:pt idx="2">
                  <c:v>Fakultní nemocnice Olomouc</c:v>
                </c:pt>
                <c:pt idx="3">
                  <c:v>Karvinská hornická nemocnice</c:v>
                </c:pt>
                <c:pt idx="4">
                  <c:v>Nemocnice Na Homolce</c:v>
                </c:pt>
                <c:pt idx="5">
                  <c:v>Klaudiánova nemocnice</c:v>
                </c:pt>
                <c:pt idx="6">
                  <c:v>Fakultní nemocnice Hradec Králové</c:v>
                </c:pt>
                <c:pt idx="7">
                  <c:v>Fakultní nemocnice Motol</c:v>
                </c:pt>
                <c:pt idx="8">
                  <c:v>Krajská nemocnice Liberec</c:v>
                </c:pt>
                <c:pt idx="9">
                  <c:v>Fakultní nemocnice Plzeň</c:v>
                </c:pt>
                <c:pt idx="10">
                  <c:v>Ústřední vojenská nemocnice v Praze</c:v>
                </c:pt>
                <c:pt idx="11">
                  <c:v>Nemocnice Nové Město na Moravě</c:v>
                </c:pt>
                <c:pt idx="12">
                  <c:v>Nemocnice Blansko</c:v>
                </c:pt>
                <c:pt idx="13">
                  <c:v>Fakultní nemocnice Brno</c:v>
                </c:pt>
                <c:pt idx="14">
                  <c:v>Nemocnice Sokolov</c:v>
                </c:pt>
                <c:pt idx="15">
                  <c:v>Městská nemocnice Ostrava</c:v>
                </c:pt>
                <c:pt idx="16">
                  <c:v>Uherskohradišťská nemocnice</c:v>
                </c:pt>
                <c:pt idx="17">
                  <c:v>Oblastní nemocnice Trutnov</c:v>
                </c:pt>
                <c:pt idx="18">
                  <c:v>Nemocnice Rudolfa a Stefanie</c:v>
                </c:pt>
                <c:pt idx="19">
                  <c:v>Nemocnice Litoměřice</c:v>
                </c:pt>
                <c:pt idx="20">
                  <c:v>Nemocnice Pardubického kraje</c:v>
                </c:pt>
                <c:pt idx="21">
                  <c:v>Czech Republic</c:v>
                </c:pt>
                <c:pt idx="22">
                  <c:v>Nemocnice Znojmo</c:v>
                </c:pt>
                <c:pt idx="23">
                  <c:v>Masarykova nemocnice v Ústí nad Labem</c:v>
                </c:pt>
                <c:pt idx="24">
                  <c:v>Fakultní nemocnice Ostrava</c:v>
                </c:pt>
                <c:pt idx="25">
                  <c:v>Krajská nemocnice T.Bati ve Zlíně</c:v>
                </c:pt>
                <c:pt idx="26">
                  <c:v>Všeobecná fakultní nemocnice v Praze </c:v>
                </c:pt>
                <c:pt idx="27">
                  <c:v>Sdružené zdravotnické zařízení Krnov</c:v>
                </c:pt>
                <c:pt idx="28">
                  <c:v>Nemocnice Chomutov</c:v>
                </c:pt>
                <c:pt idx="29">
                  <c:v>Vítkovická nemocnice</c:v>
                </c:pt>
                <c:pt idx="30">
                  <c:v>Fakultní nemocnice Královské Vinohrady</c:v>
                </c:pt>
                <c:pt idx="31">
                  <c:v>Oblastní nemocnice Kolín</c:v>
                </c:pt>
                <c:pt idx="32">
                  <c:v>Nemocnice Jihlava</c:v>
                </c:pt>
                <c:pt idx="33">
                  <c:v>Nemocnice Písek</c:v>
                </c:pt>
                <c:pt idx="34">
                  <c:v>Nemocnice Vyškov</c:v>
                </c:pt>
                <c:pt idx="35">
                  <c:v>Nemocnice Třinec</c:v>
                </c:pt>
                <c:pt idx="36">
                  <c:v>Nemocnice České Budějovice</c:v>
                </c:pt>
                <c:pt idx="37">
                  <c:v>Fakultní nemocnice u sv. Anny v Brně</c:v>
                </c:pt>
                <c:pt idx="38">
                  <c:v>Oblastní nemocnice Příbram</c:v>
                </c:pt>
                <c:pt idx="39">
                  <c:v>Nemocnice Prostějov</c:v>
                </c:pt>
                <c:pt idx="40">
                  <c:v>Thomayerova nemocnice</c:v>
                </c:pt>
                <c:pt idx="41">
                  <c:v>Nemocnice Teplice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33.33</c:v>
                </c:pt>
                <c:pt idx="1">
                  <c:v>34</c:v>
                </c:pt>
                <c:pt idx="2">
                  <c:v>37.5</c:v>
                </c:pt>
                <c:pt idx="3">
                  <c:v>38.549999999999997</c:v>
                </c:pt>
                <c:pt idx="4">
                  <c:v>39.56</c:v>
                </c:pt>
                <c:pt idx="5">
                  <c:v>41.1</c:v>
                </c:pt>
                <c:pt idx="6">
                  <c:v>42.31</c:v>
                </c:pt>
                <c:pt idx="7">
                  <c:v>42.42</c:v>
                </c:pt>
                <c:pt idx="8">
                  <c:v>42.45</c:v>
                </c:pt>
                <c:pt idx="9">
                  <c:v>43.04</c:v>
                </c:pt>
                <c:pt idx="10">
                  <c:v>43.21</c:v>
                </c:pt>
                <c:pt idx="11">
                  <c:v>43.4</c:v>
                </c:pt>
                <c:pt idx="12">
                  <c:v>43.48</c:v>
                </c:pt>
                <c:pt idx="13">
                  <c:v>43.96</c:v>
                </c:pt>
                <c:pt idx="14">
                  <c:v>44.16</c:v>
                </c:pt>
                <c:pt idx="15">
                  <c:v>44.26</c:v>
                </c:pt>
                <c:pt idx="16">
                  <c:v>44.78</c:v>
                </c:pt>
                <c:pt idx="17">
                  <c:v>44.83</c:v>
                </c:pt>
                <c:pt idx="18">
                  <c:v>45.24</c:v>
                </c:pt>
                <c:pt idx="19">
                  <c:v>46.38</c:v>
                </c:pt>
                <c:pt idx="20">
                  <c:v>47.13</c:v>
                </c:pt>
                <c:pt idx="21">
                  <c:v>47.32</c:v>
                </c:pt>
                <c:pt idx="22">
                  <c:v>47.73</c:v>
                </c:pt>
                <c:pt idx="23">
                  <c:v>47.75</c:v>
                </c:pt>
                <c:pt idx="24">
                  <c:v>48.18</c:v>
                </c:pt>
                <c:pt idx="25">
                  <c:v>48.67</c:v>
                </c:pt>
                <c:pt idx="26">
                  <c:v>48.78</c:v>
                </c:pt>
                <c:pt idx="27">
                  <c:v>49.23</c:v>
                </c:pt>
                <c:pt idx="28">
                  <c:v>50</c:v>
                </c:pt>
                <c:pt idx="29">
                  <c:v>51.55</c:v>
                </c:pt>
                <c:pt idx="30">
                  <c:v>51.58</c:v>
                </c:pt>
                <c:pt idx="31">
                  <c:v>52.17</c:v>
                </c:pt>
                <c:pt idx="32">
                  <c:v>52.54</c:v>
                </c:pt>
                <c:pt idx="33">
                  <c:v>53.12</c:v>
                </c:pt>
                <c:pt idx="34">
                  <c:v>53.19</c:v>
                </c:pt>
                <c:pt idx="35">
                  <c:v>53.66</c:v>
                </c:pt>
                <c:pt idx="36">
                  <c:v>53.75</c:v>
                </c:pt>
                <c:pt idx="37">
                  <c:v>55.65</c:v>
                </c:pt>
                <c:pt idx="38">
                  <c:v>56</c:v>
                </c:pt>
                <c:pt idx="39">
                  <c:v>56.41</c:v>
                </c:pt>
                <c:pt idx="40">
                  <c:v>57.89</c:v>
                </c:pt>
                <c:pt idx="41">
                  <c:v>60.64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2796-4E94-A9BF-F6227AF015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Muž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1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2796-4E94-A9BF-F6227AF015B2}"/>
              </c:ext>
            </c:extLst>
          </c:dPt>
          <c:cat>
            <c:strRef>
              <c:f>Sheet1!$A$2:$A$43</c:f>
              <c:strCache>
                <c:ptCount val="42"/>
                <c:pt idx="0">
                  <c:v>Karlovarská krajská nemocnice</c:v>
                </c:pt>
                <c:pt idx="1">
                  <c:v>Oblastní nemocnice Náchod</c:v>
                </c:pt>
                <c:pt idx="2">
                  <c:v>Fakultní nemocnice Olomouc</c:v>
                </c:pt>
                <c:pt idx="3">
                  <c:v>Karvinská hornická nemocnice</c:v>
                </c:pt>
                <c:pt idx="4">
                  <c:v>Nemocnice Na Homolce</c:v>
                </c:pt>
                <c:pt idx="5">
                  <c:v>Klaudiánova nemocnice</c:v>
                </c:pt>
                <c:pt idx="6">
                  <c:v>Fakultní nemocnice Hradec Králové</c:v>
                </c:pt>
                <c:pt idx="7">
                  <c:v>Fakultní nemocnice Motol</c:v>
                </c:pt>
                <c:pt idx="8">
                  <c:v>Krajská nemocnice Liberec</c:v>
                </c:pt>
                <c:pt idx="9">
                  <c:v>Fakultní nemocnice Plzeň</c:v>
                </c:pt>
                <c:pt idx="10">
                  <c:v>Ústřední vojenská nemocnice v Praze</c:v>
                </c:pt>
                <c:pt idx="11">
                  <c:v>Nemocnice Nové Město na Moravě</c:v>
                </c:pt>
                <c:pt idx="12">
                  <c:v>Nemocnice Blansko</c:v>
                </c:pt>
                <c:pt idx="13">
                  <c:v>Fakultní nemocnice Brno</c:v>
                </c:pt>
                <c:pt idx="14">
                  <c:v>Nemocnice Sokolov</c:v>
                </c:pt>
                <c:pt idx="15">
                  <c:v>Městská nemocnice Ostrava</c:v>
                </c:pt>
                <c:pt idx="16">
                  <c:v>Uherskohradišťská nemocnice</c:v>
                </c:pt>
                <c:pt idx="17">
                  <c:v>Oblastní nemocnice Trutnov</c:v>
                </c:pt>
                <c:pt idx="18">
                  <c:v>Nemocnice Rudolfa a Stefanie</c:v>
                </c:pt>
                <c:pt idx="19">
                  <c:v>Nemocnice Litoměřice</c:v>
                </c:pt>
                <c:pt idx="20">
                  <c:v>Nemocnice Pardubického kraje</c:v>
                </c:pt>
                <c:pt idx="21">
                  <c:v>Czech Republic</c:v>
                </c:pt>
                <c:pt idx="22">
                  <c:v>Nemocnice Znojmo</c:v>
                </c:pt>
                <c:pt idx="23">
                  <c:v>Masarykova nemocnice v Ústí nad Labem</c:v>
                </c:pt>
                <c:pt idx="24">
                  <c:v>Fakultní nemocnice Ostrava</c:v>
                </c:pt>
                <c:pt idx="25">
                  <c:v>Krajská nemocnice T.Bati ve Zlíně</c:v>
                </c:pt>
                <c:pt idx="26">
                  <c:v>Všeobecná fakultní nemocnice v Praze </c:v>
                </c:pt>
                <c:pt idx="27">
                  <c:v>Sdružené zdravotnické zařízení Krnov</c:v>
                </c:pt>
                <c:pt idx="28">
                  <c:v>Nemocnice Chomutov</c:v>
                </c:pt>
                <c:pt idx="29">
                  <c:v>Vítkovická nemocnice</c:v>
                </c:pt>
                <c:pt idx="30">
                  <c:v>Fakultní nemocnice Královské Vinohrady</c:v>
                </c:pt>
                <c:pt idx="31">
                  <c:v>Oblastní nemocnice Kolín</c:v>
                </c:pt>
                <c:pt idx="32">
                  <c:v>Nemocnice Jihlava</c:v>
                </c:pt>
                <c:pt idx="33">
                  <c:v>Nemocnice Písek</c:v>
                </c:pt>
                <c:pt idx="34">
                  <c:v>Nemocnice Vyškov</c:v>
                </c:pt>
                <c:pt idx="35">
                  <c:v>Nemocnice Třinec</c:v>
                </c:pt>
                <c:pt idx="36">
                  <c:v>Nemocnice České Budějovice</c:v>
                </c:pt>
                <c:pt idx="37">
                  <c:v>Fakultní nemocnice u sv. Anny v Brně</c:v>
                </c:pt>
                <c:pt idx="38">
                  <c:v>Oblastní nemocnice Příbram</c:v>
                </c:pt>
                <c:pt idx="39">
                  <c:v>Nemocnice Prostějov</c:v>
                </c:pt>
                <c:pt idx="40">
                  <c:v>Thomayerova nemocnice</c:v>
                </c:pt>
                <c:pt idx="41">
                  <c:v>Nemocnice Teplice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66.67</c:v>
                </c:pt>
                <c:pt idx="1">
                  <c:v>66</c:v>
                </c:pt>
                <c:pt idx="2">
                  <c:v>62.5</c:v>
                </c:pt>
                <c:pt idx="3">
                  <c:v>61.45</c:v>
                </c:pt>
                <c:pt idx="4">
                  <c:v>60.44</c:v>
                </c:pt>
                <c:pt idx="5">
                  <c:v>58.9</c:v>
                </c:pt>
                <c:pt idx="6">
                  <c:v>57.69</c:v>
                </c:pt>
                <c:pt idx="7">
                  <c:v>57.58</c:v>
                </c:pt>
                <c:pt idx="8">
                  <c:v>57.55</c:v>
                </c:pt>
                <c:pt idx="9">
                  <c:v>56.96</c:v>
                </c:pt>
                <c:pt idx="10">
                  <c:v>56.79</c:v>
                </c:pt>
                <c:pt idx="11">
                  <c:v>56.6</c:v>
                </c:pt>
                <c:pt idx="12">
                  <c:v>56.52</c:v>
                </c:pt>
                <c:pt idx="13">
                  <c:v>56.04</c:v>
                </c:pt>
                <c:pt idx="14">
                  <c:v>55.84</c:v>
                </c:pt>
                <c:pt idx="15">
                  <c:v>55.74</c:v>
                </c:pt>
                <c:pt idx="16">
                  <c:v>55.22</c:v>
                </c:pt>
                <c:pt idx="17">
                  <c:v>55.17</c:v>
                </c:pt>
                <c:pt idx="18">
                  <c:v>54.76</c:v>
                </c:pt>
                <c:pt idx="19">
                  <c:v>53.62</c:v>
                </c:pt>
                <c:pt idx="20">
                  <c:v>52.87</c:v>
                </c:pt>
                <c:pt idx="21">
                  <c:v>52.68</c:v>
                </c:pt>
                <c:pt idx="22">
                  <c:v>52.27</c:v>
                </c:pt>
                <c:pt idx="23">
                  <c:v>52.25</c:v>
                </c:pt>
                <c:pt idx="24">
                  <c:v>51.82</c:v>
                </c:pt>
                <c:pt idx="25">
                  <c:v>51.33</c:v>
                </c:pt>
                <c:pt idx="26">
                  <c:v>51.22</c:v>
                </c:pt>
                <c:pt idx="27">
                  <c:v>50.77</c:v>
                </c:pt>
                <c:pt idx="28">
                  <c:v>50</c:v>
                </c:pt>
                <c:pt idx="29">
                  <c:v>48.45</c:v>
                </c:pt>
                <c:pt idx="30">
                  <c:v>48.42</c:v>
                </c:pt>
                <c:pt idx="31">
                  <c:v>47.83</c:v>
                </c:pt>
                <c:pt idx="32">
                  <c:v>47.46</c:v>
                </c:pt>
                <c:pt idx="33">
                  <c:v>46.88</c:v>
                </c:pt>
                <c:pt idx="34">
                  <c:v>46.81</c:v>
                </c:pt>
                <c:pt idx="35">
                  <c:v>46.34</c:v>
                </c:pt>
                <c:pt idx="36">
                  <c:v>46.25</c:v>
                </c:pt>
                <c:pt idx="37">
                  <c:v>44.35</c:v>
                </c:pt>
                <c:pt idx="38">
                  <c:v>44</c:v>
                </c:pt>
                <c:pt idx="39">
                  <c:v>43.59</c:v>
                </c:pt>
                <c:pt idx="40">
                  <c:v>42.11</c:v>
                </c:pt>
                <c:pt idx="41">
                  <c:v>39.36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2796-4E94-A9BF-F6227AF01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t>% pacientů s předepsanými antihypertenzívy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prescribed antihypertensives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C1BE-4D4A-B4FD-84910EFC29B5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C1BE-4D4A-B4FD-84910EFC29B5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C1BE-4D4A-B4FD-84910EFC29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82.09</c:v>
                </c:pt>
                <c:pt idx="1">
                  <c:v>81.650000000000006</c:v>
                </c:pt>
                <c:pt idx="2">
                  <c:v>82.52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1BE-4D4A-B4FD-84910EFC29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9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recommended to a smoking cessation program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882A-4BE7-AAAD-DF44B36042BB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882A-4BE7-AAAD-DF44B36042BB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882A-4BE7-AAAD-DF44B36042BB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882A-4BE7-AAAD-DF44B36042BB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882A-4BE7-AAAD-DF44B36042BB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882A-4BE7-AAAD-DF44B36042BB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882A-4BE7-AAAD-DF44B36042BB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882A-4BE7-AAAD-DF44B36042BB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882A-4BE7-AAAD-DF44B36042BB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882A-4BE7-AAAD-DF44B36042BB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882A-4BE7-AAAD-DF44B36042BB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882A-4BE7-AAAD-DF44B36042BB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882A-4BE7-AAAD-DF44B36042BB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882A-4BE7-AAAD-DF44B36042BB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882A-4BE7-AAAD-DF44B36042BB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882A-4BE7-AAAD-DF44B36042BB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882A-4BE7-AAAD-DF44B36042BB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882A-4BE7-AAAD-DF44B36042BB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882A-4BE7-AAAD-DF44B36042BB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882A-4BE7-AAAD-DF44B36042BB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882A-4BE7-AAAD-DF44B36042BB}"/>
              </c:ext>
            </c:extLst>
          </c:dPt>
          <c:dPt>
            <c:idx val="21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B-882A-4BE7-AAAD-DF44B36042BB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882A-4BE7-AAAD-DF44B36042BB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882A-4BE7-AAAD-DF44B36042BB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882A-4BE7-AAAD-DF44B36042BB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882A-4BE7-AAAD-DF44B36042BB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882A-4BE7-AAAD-DF44B36042BB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882A-4BE7-AAAD-DF44B36042BB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882A-4BE7-AAAD-DF44B36042BB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882A-4BE7-AAAD-DF44B36042BB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882A-4BE7-AAAD-DF44B36042BB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882A-4BE7-AAAD-DF44B36042BB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882A-4BE7-AAAD-DF44B36042BB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882A-4BE7-AAAD-DF44B36042BB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882A-4BE7-AAAD-DF44B36042BB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882A-4BE7-AAAD-DF44B36042BB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882A-4BE7-AAAD-DF44B36042BB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882A-4BE7-AAAD-DF44B36042BB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882A-4BE7-AAAD-DF44B36042BB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882A-4BE7-AAAD-DF44B36042BB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882A-4BE7-AAAD-DF44B36042BB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882A-4BE7-AAAD-DF44B36042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Nemocnice Prostějov</c:v>
                </c:pt>
                <c:pt idx="1">
                  <c:v>Oblastní nemocnice Trutnov</c:v>
                </c:pt>
                <c:pt idx="2">
                  <c:v>Nemocnice Nové Město na Moravě</c:v>
                </c:pt>
                <c:pt idx="3">
                  <c:v>Fakultní nemocnice Hradec Králové</c:v>
                </c:pt>
                <c:pt idx="4">
                  <c:v>Fakultní nemocnice Ostrava</c:v>
                </c:pt>
                <c:pt idx="5">
                  <c:v>Fakultní nemocnice u sv. Anny v Brně</c:v>
                </c:pt>
                <c:pt idx="6">
                  <c:v>Nemocnice České Budějovice</c:v>
                </c:pt>
                <c:pt idx="7">
                  <c:v>Nemocnice Rudolfa a Stefanie</c:v>
                </c:pt>
                <c:pt idx="8">
                  <c:v>Nemocnice Blansko</c:v>
                </c:pt>
                <c:pt idx="9">
                  <c:v>Ústřední vojenská nemocnice v Praze</c:v>
                </c:pt>
                <c:pt idx="10">
                  <c:v>Všeobecná fakultní nemocnice v Praze </c:v>
                </c:pt>
                <c:pt idx="11">
                  <c:v>Uherskohradišťská nemocnice</c:v>
                </c:pt>
                <c:pt idx="12">
                  <c:v>Nemocnice Pardubického kraje</c:v>
                </c:pt>
                <c:pt idx="13">
                  <c:v>Nemocnice Vyškov</c:v>
                </c:pt>
                <c:pt idx="14">
                  <c:v>Karlovarská krajská nemocnice</c:v>
                </c:pt>
                <c:pt idx="15">
                  <c:v>Nemocnice Třinec</c:v>
                </c:pt>
                <c:pt idx="16">
                  <c:v>Thomayerova nemocnice</c:v>
                </c:pt>
                <c:pt idx="17">
                  <c:v>Nemocnice Jihlava</c:v>
                </c:pt>
                <c:pt idx="18">
                  <c:v>Oblastní nemocnice Příbram</c:v>
                </c:pt>
                <c:pt idx="19">
                  <c:v>Nemocnice Znojmo</c:v>
                </c:pt>
                <c:pt idx="20">
                  <c:v>Krajská nemocnice T.Bati ve Zlíně</c:v>
                </c:pt>
                <c:pt idx="21">
                  <c:v>Czech Republic</c:v>
                </c:pt>
                <c:pt idx="22">
                  <c:v>Fakultní nemocnice Motol</c:v>
                </c:pt>
                <c:pt idx="23">
                  <c:v>Fakultní nemocnice Královské Vinohrady</c:v>
                </c:pt>
                <c:pt idx="24">
                  <c:v>Klaudiánova nemocnice</c:v>
                </c:pt>
                <c:pt idx="25">
                  <c:v>Krajská nemocnice Liberec</c:v>
                </c:pt>
                <c:pt idx="26">
                  <c:v>Fakultní nemocnice Brno</c:v>
                </c:pt>
                <c:pt idx="27">
                  <c:v>Fakultní nemocnice Olomouc</c:v>
                </c:pt>
                <c:pt idx="28">
                  <c:v>Nemocnice Písek</c:v>
                </c:pt>
                <c:pt idx="29">
                  <c:v>Sdružené zdravotnické zařízení Krnov</c:v>
                </c:pt>
                <c:pt idx="30">
                  <c:v>Nemocnice Sokolov</c:v>
                </c:pt>
                <c:pt idx="31">
                  <c:v>Masarykova nemocnice v Ústí nad Labem</c:v>
                </c:pt>
                <c:pt idx="32">
                  <c:v>Nemocnice Na Homolce</c:v>
                </c:pt>
                <c:pt idx="33">
                  <c:v>Městská nemocnice Ostrava</c:v>
                </c:pt>
                <c:pt idx="34">
                  <c:v>Fakultní nemocnice Plzeň</c:v>
                </c:pt>
                <c:pt idx="35">
                  <c:v>Oblastní nemocnice Náchod</c:v>
                </c:pt>
                <c:pt idx="36">
                  <c:v>Nemocnice Teplice</c:v>
                </c:pt>
                <c:pt idx="37">
                  <c:v>Oblastní nemocnice Kolín</c:v>
                </c:pt>
                <c:pt idx="38">
                  <c:v>Nemocnice Chomutov</c:v>
                </c:pt>
                <c:pt idx="39">
                  <c:v>Vítkovická nemocnice</c:v>
                </c:pt>
                <c:pt idx="40">
                  <c:v>Nemocnice Litoměřice</c:v>
                </c:pt>
                <c:pt idx="41">
                  <c:v>Karvinská hornická nemocnice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1.02</c:v>
                </c:pt>
                <c:pt idx="5">
                  <c:v>1.94</c:v>
                </c:pt>
                <c:pt idx="6">
                  <c:v>2.11</c:v>
                </c:pt>
                <c:pt idx="7">
                  <c:v>2.44</c:v>
                </c:pt>
                <c:pt idx="8">
                  <c:v>2.5</c:v>
                </c:pt>
                <c:pt idx="9">
                  <c:v>3.08</c:v>
                </c:pt>
                <c:pt idx="10">
                  <c:v>5.56</c:v>
                </c:pt>
                <c:pt idx="11">
                  <c:v>6.67</c:v>
                </c:pt>
                <c:pt idx="12">
                  <c:v>7.14</c:v>
                </c:pt>
                <c:pt idx="13">
                  <c:v>7.5</c:v>
                </c:pt>
                <c:pt idx="14">
                  <c:v>9.09</c:v>
                </c:pt>
                <c:pt idx="15">
                  <c:v>9.2100000000000009</c:v>
                </c:pt>
                <c:pt idx="16">
                  <c:v>9.59</c:v>
                </c:pt>
                <c:pt idx="17">
                  <c:v>10</c:v>
                </c:pt>
                <c:pt idx="18">
                  <c:v>10.64</c:v>
                </c:pt>
                <c:pt idx="19">
                  <c:v>11.11</c:v>
                </c:pt>
                <c:pt idx="20">
                  <c:v>11.54</c:v>
                </c:pt>
                <c:pt idx="21">
                  <c:v>12.36</c:v>
                </c:pt>
                <c:pt idx="22">
                  <c:v>12.36</c:v>
                </c:pt>
                <c:pt idx="23">
                  <c:v>12.5</c:v>
                </c:pt>
                <c:pt idx="24">
                  <c:v>13.33</c:v>
                </c:pt>
                <c:pt idx="25">
                  <c:v>13.73</c:v>
                </c:pt>
                <c:pt idx="26">
                  <c:v>13.95</c:v>
                </c:pt>
                <c:pt idx="27">
                  <c:v>14.17</c:v>
                </c:pt>
                <c:pt idx="28">
                  <c:v>15.62</c:v>
                </c:pt>
                <c:pt idx="29">
                  <c:v>16.670000000000002</c:v>
                </c:pt>
                <c:pt idx="30">
                  <c:v>19.12</c:v>
                </c:pt>
                <c:pt idx="31">
                  <c:v>19.350000000000001</c:v>
                </c:pt>
                <c:pt idx="32">
                  <c:v>19.75</c:v>
                </c:pt>
                <c:pt idx="33">
                  <c:v>20.37</c:v>
                </c:pt>
                <c:pt idx="34">
                  <c:v>20.83</c:v>
                </c:pt>
                <c:pt idx="35">
                  <c:v>21.74</c:v>
                </c:pt>
                <c:pt idx="36">
                  <c:v>21.79</c:v>
                </c:pt>
                <c:pt idx="37">
                  <c:v>23.75</c:v>
                </c:pt>
                <c:pt idx="38">
                  <c:v>24.24</c:v>
                </c:pt>
                <c:pt idx="39">
                  <c:v>24.71</c:v>
                </c:pt>
                <c:pt idx="40">
                  <c:v>26.67</c:v>
                </c:pt>
                <c:pt idx="41">
                  <c:v>30.56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882A-4BE7-AAAD-DF44B36042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recommended to a cerebrovascular expert - Recommended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4459-42DC-972D-41F479D7FFC0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4459-42DC-972D-41F479D7FFC0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4459-42DC-972D-41F479D7FFC0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4459-42DC-972D-41F479D7FFC0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4459-42DC-972D-41F479D7FFC0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4459-42DC-972D-41F479D7FFC0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4459-42DC-972D-41F479D7FFC0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4459-42DC-972D-41F479D7FFC0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4459-42DC-972D-41F479D7FFC0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4459-42DC-972D-41F479D7FFC0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4459-42DC-972D-41F479D7FFC0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4459-42DC-972D-41F479D7FFC0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4459-42DC-972D-41F479D7FFC0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4459-42DC-972D-41F479D7FFC0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4459-42DC-972D-41F479D7FFC0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4459-42DC-972D-41F479D7FFC0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4459-42DC-972D-41F479D7FFC0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4459-42DC-972D-41F479D7FFC0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4459-42DC-972D-41F479D7FFC0}"/>
              </c:ext>
            </c:extLst>
          </c:dPt>
          <c:dPt>
            <c:idx val="19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7-4459-42DC-972D-41F479D7FFC0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4459-42DC-972D-41F479D7FFC0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4459-42DC-972D-41F479D7FFC0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4459-42DC-972D-41F479D7FFC0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4459-42DC-972D-41F479D7FFC0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4459-42DC-972D-41F479D7FFC0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4459-42DC-972D-41F479D7FFC0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4459-42DC-972D-41F479D7FFC0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4459-42DC-972D-41F479D7FFC0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4459-42DC-972D-41F479D7FFC0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4459-42DC-972D-41F479D7FFC0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4459-42DC-972D-41F479D7FFC0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4459-42DC-972D-41F479D7FFC0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4459-42DC-972D-41F479D7FFC0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4459-42DC-972D-41F479D7FFC0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4459-42DC-972D-41F479D7FFC0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4459-42DC-972D-41F479D7FFC0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4459-42DC-972D-41F479D7FFC0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4459-42DC-972D-41F479D7FFC0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4459-42DC-972D-41F479D7FFC0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4459-42DC-972D-41F479D7FFC0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4459-42DC-972D-41F479D7FFC0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4459-42DC-972D-41F479D7FF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Nemocnice Znojmo</c:v>
                </c:pt>
                <c:pt idx="1">
                  <c:v>Nemocnice Pardubického kraje</c:v>
                </c:pt>
                <c:pt idx="2">
                  <c:v>Fakultní nemocnice u sv. Anny v Brně</c:v>
                </c:pt>
                <c:pt idx="3">
                  <c:v>Fakultní nemocnice Brno</c:v>
                </c:pt>
                <c:pt idx="4">
                  <c:v>Karlovarská krajská nemocnice</c:v>
                </c:pt>
                <c:pt idx="5">
                  <c:v>Nemocnice České Budějovice</c:v>
                </c:pt>
                <c:pt idx="6">
                  <c:v>Krajská nemocnice Liberec</c:v>
                </c:pt>
                <c:pt idx="7">
                  <c:v>Fakultní nemocnice Hradec Králové</c:v>
                </c:pt>
                <c:pt idx="8">
                  <c:v>Karvinská hornická nemocnice</c:v>
                </c:pt>
                <c:pt idx="9">
                  <c:v>Všeobecná fakultní nemocnice v Praze </c:v>
                </c:pt>
                <c:pt idx="10">
                  <c:v>Oblastní nemocnice Příbram</c:v>
                </c:pt>
                <c:pt idx="11">
                  <c:v>Nemocnice Rudolfa a Stefanie</c:v>
                </c:pt>
                <c:pt idx="12">
                  <c:v>Fakultní nemocnice Motol</c:v>
                </c:pt>
                <c:pt idx="13">
                  <c:v>Nemocnice Chomutov</c:v>
                </c:pt>
                <c:pt idx="14">
                  <c:v>Ústřední vojenská nemocnice v Praze</c:v>
                </c:pt>
                <c:pt idx="15">
                  <c:v>Nemocnice Písek</c:v>
                </c:pt>
                <c:pt idx="16">
                  <c:v>Nemocnice Nové Město na Moravě</c:v>
                </c:pt>
                <c:pt idx="17">
                  <c:v>Krajská nemocnice T.Bati ve Zlíně</c:v>
                </c:pt>
                <c:pt idx="18">
                  <c:v>Vítkovická nemocnice</c:v>
                </c:pt>
                <c:pt idx="19">
                  <c:v>Czech Republic</c:v>
                </c:pt>
                <c:pt idx="20">
                  <c:v>Thomayerova nemocnice</c:v>
                </c:pt>
                <c:pt idx="21">
                  <c:v>Oblastní nemocnice Náchod</c:v>
                </c:pt>
                <c:pt idx="22">
                  <c:v>Fakultní nemocnice Ostrava</c:v>
                </c:pt>
                <c:pt idx="23">
                  <c:v>Fakultní nemocnice Olomouc</c:v>
                </c:pt>
                <c:pt idx="24">
                  <c:v>Fakultní nemocnice Královské Vinohrady</c:v>
                </c:pt>
                <c:pt idx="25">
                  <c:v>Nemocnice Blansko</c:v>
                </c:pt>
                <c:pt idx="26">
                  <c:v>Uherskohradišťská nemocnice</c:v>
                </c:pt>
                <c:pt idx="27">
                  <c:v>Oblastní nemocnice Trutnov</c:v>
                </c:pt>
                <c:pt idx="28">
                  <c:v>Nemocnice Jihlava</c:v>
                </c:pt>
                <c:pt idx="29">
                  <c:v>Masarykova nemocnice v Ústí nad Labem</c:v>
                </c:pt>
                <c:pt idx="30">
                  <c:v>Nemocnice Sokolov</c:v>
                </c:pt>
                <c:pt idx="31">
                  <c:v>Nemocnice Vyškov</c:v>
                </c:pt>
                <c:pt idx="32">
                  <c:v>Nemocnice Litoměřice</c:v>
                </c:pt>
                <c:pt idx="33">
                  <c:v>Oblastní nemocnice Kolín</c:v>
                </c:pt>
                <c:pt idx="34">
                  <c:v>Klaudiánova nemocnice</c:v>
                </c:pt>
                <c:pt idx="35">
                  <c:v>Nemocnice Na Homolce</c:v>
                </c:pt>
                <c:pt idx="36">
                  <c:v>Fakultní nemocnice Plzeň</c:v>
                </c:pt>
                <c:pt idx="37">
                  <c:v>Nemocnice Třinec</c:v>
                </c:pt>
                <c:pt idx="38">
                  <c:v>Nemocnice Teplice</c:v>
                </c:pt>
                <c:pt idx="39">
                  <c:v>Nemocnice Prostějov</c:v>
                </c:pt>
                <c:pt idx="40">
                  <c:v>Sdružené zdravotnické zařízení Krnov</c:v>
                </c:pt>
                <c:pt idx="41">
                  <c:v>Městská nemocnice Ostrava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</c:v>
                </c:pt>
                <c:pt idx="1">
                  <c:v>11.43</c:v>
                </c:pt>
                <c:pt idx="2">
                  <c:v>13.59</c:v>
                </c:pt>
                <c:pt idx="3">
                  <c:v>22.09</c:v>
                </c:pt>
                <c:pt idx="4">
                  <c:v>27.27</c:v>
                </c:pt>
                <c:pt idx="5">
                  <c:v>33.799999999999997</c:v>
                </c:pt>
                <c:pt idx="6">
                  <c:v>34.31</c:v>
                </c:pt>
                <c:pt idx="7">
                  <c:v>36.840000000000003</c:v>
                </c:pt>
                <c:pt idx="8">
                  <c:v>37.5</c:v>
                </c:pt>
                <c:pt idx="9">
                  <c:v>41.67</c:v>
                </c:pt>
                <c:pt idx="10">
                  <c:v>44.68</c:v>
                </c:pt>
                <c:pt idx="11">
                  <c:v>46.34</c:v>
                </c:pt>
                <c:pt idx="12">
                  <c:v>48.31</c:v>
                </c:pt>
                <c:pt idx="13">
                  <c:v>48.48</c:v>
                </c:pt>
                <c:pt idx="14">
                  <c:v>49.23</c:v>
                </c:pt>
                <c:pt idx="15">
                  <c:v>50</c:v>
                </c:pt>
                <c:pt idx="16">
                  <c:v>56.82</c:v>
                </c:pt>
                <c:pt idx="17">
                  <c:v>58.65</c:v>
                </c:pt>
                <c:pt idx="18">
                  <c:v>60</c:v>
                </c:pt>
                <c:pt idx="19">
                  <c:v>60.82</c:v>
                </c:pt>
                <c:pt idx="20">
                  <c:v>61.64</c:v>
                </c:pt>
                <c:pt idx="21">
                  <c:v>63.04</c:v>
                </c:pt>
                <c:pt idx="22">
                  <c:v>65.31</c:v>
                </c:pt>
                <c:pt idx="23">
                  <c:v>69.290000000000006</c:v>
                </c:pt>
                <c:pt idx="24">
                  <c:v>70</c:v>
                </c:pt>
                <c:pt idx="25">
                  <c:v>72.5</c:v>
                </c:pt>
                <c:pt idx="26">
                  <c:v>73.33</c:v>
                </c:pt>
                <c:pt idx="27">
                  <c:v>74.14</c:v>
                </c:pt>
                <c:pt idx="28">
                  <c:v>80</c:v>
                </c:pt>
                <c:pt idx="29">
                  <c:v>81.72</c:v>
                </c:pt>
                <c:pt idx="30">
                  <c:v>82.35</c:v>
                </c:pt>
                <c:pt idx="31">
                  <c:v>85</c:v>
                </c:pt>
                <c:pt idx="32">
                  <c:v>85</c:v>
                </c:pt>
                <c:pt idx="33">
                  <c:v>86.25</c:v>
                </c:pt>
                <c:pt idx="34">
                  <c:v>88.33</c:v>
                </c:pt>
                <c:pt idx="35">
                  <c:v>91.36</c:v>
                </c:pt>
                <c:pt idx="36">
                  <c:v>95.83</c:v>
                </c:pt>
                <c:pt idx="37">
                  <c:v>98.68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4459-42DC-972D-41F479D7FF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domů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1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E24-40E1-B4F3-45C6640236FC}"/>
              </c:ext>
            </c:extLst>
          </c:dPt>
          <c:cat>
            <c:strRef>
              <c:f>Sheet1!$A$2:$A$43</c:f>
              <c:strCache>
                <c:ptCount val="42"/>
                <c:pt idx="0">
                  <c:v>Nemocnice Na Homolce</c:v>
                </c:pt>
                <c:pt idx="1">
                  <c:v>Ústřední vojenská nemocnice v Praze</c:v>
                </c:pt>
                <c:pt idx="2">
                  <c:v>Masarykova nemocnice v Ústí nad Labem</c:v>
                </c:pt>
                <c:pt idx="3">
                  <c:v>Fakultní nemocnice Královské Vinohrady</c:v>
                </c:pt>
                <c:pt idx="4">
                  <c:v>Fakultní nemocnice Olomouc</c:v>
                </c:pt>
                <c:pt idx="5">
                  <c:v>Nemocnice Blansko</c:v>
                </c:pt>
                <c:pt idx="6">
                  <c:v>Fakultní nemocnice u sv. Anny v Brně</c:v>
                </c:pt>
                <c:pt idx="7">
                  <c:v>Nemocnice Vyškov</c:v>
                </c:pt>
                <c:pt idx="8">
                  <c:v>Nemocnice Pardubického kraje</c:v>
                </c:pt>
                <c:pt idx="9">
                  <c:v>Vítkovická nemocnice</c:v>
                </c:pt>
                <c:pt idx="10">
                  <c:v>Fakultní nemocnice Hradec Králové</c:v>
                </c:pt>
                <c:pt idx="11">
                  <c:v>Nemocnice Sokolov</c:v>
                </c:pt>
                <c:pt idx="12">
                  <c:v>Městská nemocnice Ostrava</c:v>
                </c:pt>
                <c:pt idx="13">
                  <c:v>Krajská nemocnice Liberec</c:v>
                </c:pt>
                <c:pt idx="14">
                  <c:v>Fakultní nemocnice Ostrava</c:v>
                </c:pt>
                <c:pt idx="15">
                  <c:v>Nemocnice Písek</c:v>
                </c:pt>
                <c:pt idx="16">
                  <c:v>Nemocnice Chomutov</c:v>
                </c:pt>
                <c:pt idx="17">
                  <c:v>Nemocnice České Budějovice</c:v>
                </c:pt>
                <c:pt idx="18">
                  <c:v>Karvinská hornická nemocnice</c:v>
                </c:pt>
                <c:pt idx="19">
                  <c:v>Nemocnice Jihlava</c:v>
                </c:pt>
                <c:pt idx="20">
                  <c:v>Fakultní nemocnice Plzeň</c:v>
                </c:pt>
                <c:pt idx="21">
                  <c:v>Czech Republic</c:v>
                </c:pt>
                <c:pt idx="22">
                  <c:v>Nemocnice Teplice</c:v>
                </c:pt>
                <c:pt idx="23">
                  <c:v>Krajská nemocnice T.Bati ve Zlíně</c:v>
                </c:pt>
                <c:pt idx="24">
                  <c:v>Nemocnice Třinec</c:v>
                </c:pt>
                <c:pt idx="25">
                  <c:v>Uherskohradišťská nemocnice</c:v>
                </c:pt>
                <c:pt idx="26">
                  <c:v>Fakultní nemocnice Motol</c:v>
                </c:pt>
                <c:pt idx="27">
                  <c:v>Oblastní nemocnice Trutnov</c:v>
                </c:pt>
                <c:pt idx="28">
                  <c:v>Oblastní nemocnice Náchod</c:v>
                </c:pt>
                <c:pt idx="29">
                  <c:v>Fakultní nemocnice Brno</c:v>
                </c:pt>
                <c:pt idx="30">
                  <c:v>Nemocnice Litoměřice</c:v>
                </c:pt>
                <c:pt idx="31">
                  <c:v>Nemocnice Nové Město na Moravě</c:v>
                </c:pt>
                <c:pt idx="32">
                  <c:v>Nemocnice Znojmo</c:v>
                </c:pt>
                <c:pt idx="33">
                  <c:v>Oblastní nemocnice Kolín</c:v>
                </c:pt>
                <c:pt idx="34">
                  <c:v>Karlovarská krajská nemocnice</c:v>
                </c:pt>
                <c:pt idx="35">
                  <c:v>Všeobecná fakultní nemocnice v Praze </c:v>
                </c:pt>
                <c:pt idx="36">
                  <c:v>Sdružené zdravotnické zařízení Krnov</c:v>
                </c:pt>
                <c:pt idx="37">
                  <c:v>Nemocnice Prostějov</c:v>
                </c:pt>
                <c:pt idx="38">
                  <c:v>Klaudiánova nemocnice</c:v>
                </c:pt>
                <c:pt idx="39">
                  <c:v>Thomayerova nemocnice</c:v>
                </c:pt>
                <c:pt idx="40">
                  <c:v>Oblastní nemocnice Příbram</c:v>
                </c:pt>
                <c:pt idx="41">
                  <c:v>Nemocnice Rudolfa a Stefanie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30.77</c:v>
                </c:pt>
                <c:pt idx="1">
                  <c:v>34.57</c:v>
                </c:pt>
                <c:pt idx="2">
                  <c:v>36.94</c:v>
                </c:pt>
                <c:pt idx="3">
                  <c:v>38.950000000000003</c:v>
                </c:pt>
                <c:pt idx="4">
                  <c:v>40.56</c:v>
                </c:pt>
                <c:pt idx="5">
                  <c:v>40.909999999999997</c:v>
                </c:pt>
                <c:pt idx="6">
                  <c:v>41.94</c:v>
                </c:pt>
                <c:pt idx="7">
                  <c:v>42.55</c:v>
                </c:pt>
                <c:pt idx="8">
                  <c:v>44.44</c:v>
                </c:pt>
                <c:pt idx="9">
                  <c:v>44.79</c:v>
                </c:pt>
                <c:pt idx="10">
                  <c:v>45.19</c:v>
                </c:pt>
                <c:pt idx="11">
                  <c:v>45.95</c:v>
                </c:pt>
                <c:pt idx="12">
                  <c:v>46.67</c:v>
                </c:pt>
                <c:pt idx="13">
                  <c:v>47.17</c:v>
                </c:pt>
                <c:pt idx="14">
                  <c:v>48.18</c:v>
                </c:pt>
                <c:pt idx="15">
                  <c:v>48.44</c:v>
                </c:pt>
                <c:pt idx="16">
                  <c:v>48.65</c:v>
                </c:pt>
                <c:pt idx="17">
                  <c:v>48.75</c:v>
                </c:pt>
                <c:pt idx="18">
                  <c:v>48.78</c:v>
                </c:pt>
                <c:pt idx="19">
                  <c:v>50</c:v>
                </c:pt>
                <c:pt idx="20">
                  <c:v>50.63</c:v>
                </c:pt>
                <c:pt idx="21">
                  <c:v>50.69</c:v>
                </c:pt>
                <c:pt idx="22">
                  <c:v>52.27</c:v>
                </c:pt>
                <c:pt idx="23">
                  <c:v>54.05</c:v>
                </c:pt>
                <c:pt idx="24">
                  <c:v>54.88</c:v>
                </c:pt>
                <c:pt idx="25">
                  <c:v>55</c:v>
                </c:pt>
                <c:pt idx="26">
                  <c:v>56.57</c:v>
                </c:pt>
                <c:pt idx="27">
                  <c:v>56.9</c:v>
                </c:pt>
                <c:pt idx="28">
                  <c:v>58.7</c:v>
                </c:pt>
                <c:pt idx="29">
                  <c:v>59.34</c:v>
                </c:pt>
                <c:pt idx="30">
                  <c:v>59.38</c:v>
                </c:pt>
                <c:pt idx="31">
                  <c:v>60.78</c:v>
                </c:pt>
                <c:pt idx="32">
                  <c:v>61.36</c:v>
                </c:pt>
                <c:pt idx="33">
                  <c:v>62.07</c:v>
                </c:pt>
                <c:pt idx="34">
                  <c:v>63.41</c:v>
                </c:pt>
                <c:pt idx="35">
                  <c:v>63.41</c:v>
                </c:pt>
                <c:pt idx="36">
                  <c:v>64.62</c:v>
                </c:pt>
                <c:pt idx="37">
                  <c:v>64.86</c:v>
                </c:pt>
                <c:pt idx="38">
                  <c:v>65.22</c:v>
                </c:pt>
                <c:pt idx="39">
                  <c:v>72</c:v>
                </c:pt>
                <c:pt idx="40">
                  <c:v>72.92</c:v>
                </c:pt>
                <c:pt idx="41">
                  <c:v>73.17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EE24-40E1-B4F3-45C6640236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překlad v rámci stejného zdravotnického zařízení (ZZ)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1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EE24-40E1-B4F3-45C6640236FC}"/>
              </c:ext>
            </c:extLst>
          </c:dPt>
          <c:cat>
            <c:strRef>
              <c:f>Sheet1!$A$2:$A$43</c:f>
              <c:strCache>
                <c:ptCount val="42"/>
                <c:pt idx="0">
                  <c:v>Nemocnice Na Homolce</c:v>
                </c:pt>
                <c:pt idx="1">
                  <c:v>Ústřední vojenská nemocnice v Praze</c:v>
                </c:pt>
                <c:pt idx="2">
                  <c:v>Masarykova nemocnice v Ústí nad Labem</c:v>
                </c:pt>
                <c:pt idx="3">
                  <c:v>Fakultní nemocnice Královské Vinohrady</c:v>
                </c:pt>
                <c:pt idx="4">
                  <c:v>Fakultní nemocnice Olomouc</c:v>
                </c:pt>
                <c:pt idx="5">
                  <c:v>Nemocnice Blansko</c:v>
                </c:pt>
                <c:pt idx="6">
                  <c:v>Fakultní nemocnice u sv. Anny v Brně</c:v>
                </c:pt>
                <c:pt idx="7">
                  <c:v>Nemocnice Vyškov</c:v>
                </c:pt>
                <c:pt idx="8">
                  <c:v>Nemocnice Pardubického kraje</c:v>
                </c:pt>
                <c:pt idx="9">
                  <c:v>Vítkovická nemocnice</c:v>
                </c:pt>
                <c:pt idx="10">
                  <c:v>Fakultní nemocnice Hradec Králové</c:v>
                </c:pt>
                <c:pt idx="11">
                  <c:v>Nemocnice Sokolov</c:v>
                </c:pt>
                <c:pt idx="12">
                  <c:v>Městská nemocnice Ostrava</c:v>
                </c:pt>
                <c:pt idx="13">
                  <c:v>Krajská nemocnice Liberec</c:v>
                </c:pt>
                <c:pt idx="14">
                  <c:v>Fakultní nemocnice Ostrava</c:v>
                </c:pt>
                <c:pt idx="15">
                  <c:v>Nemocnice Písek</c:v>
                </c:pt>
                <c:pt idx="16">
                  <c:v>Nemocnice Chomutov</c:v>
                </c:pt>
                <c:pt idx="17">
                  <c:v>Nemocnice České Budějovice</c:v>
                </c:pt>
                <c:pt idx="18">
                  <c:v>Karvinská hornická nemocnice</c:v>
                </c:pt>
                <c:pt idx="19">
                  <c:v>Nemocnice Jihlava</c:v>
                </c:pt>
                <c:pt idx="20">
                  <c:v>Fakultní nemocnice Plzeň</c:v>
                </c:pt>
                <c:pt idx="21">
                  <c:v>Czech Republic</c:v>
                </c:pt>
                <c:pt idx="22">
                  <c:v>Nemocnice Teplice</c:v>
                </c:pt>
                <c:pt idx="23">
                  <c:v>Krajská nemocnice T.Bati ve Zlíně</c:v>
                </c:pt>
                <c:pt idx="24">
                  <c:v>Nemocnice Třinec</c:v>
                </c:pt>
                <c:pt idx="25">
                  <c:v>Uherskohradišťská nemocnice</c:v>
                </c:pt>
                <c:pt idx="26">
                  <c:v>Fakultní nemocnice Motol</c:v>
                </c:pt>
                <c:pt idx="27">
                  <c:v>Oblastní nemocnice Trutnov</c:v>
                </c:pt>
                <c:pt idx="28">
                  <c:v>Oblastní nemocnice Náchod</c:v>
                </c:pt>
                <c:pt idx="29">
                  <c:v>Fakultní nemocnice Brno</c:v>
                </c:pt>
                <c:pt idx="30">
                  <c:v>Nemocnice Litoměřice</c:v>
                </c:pt>
                <c:pt idx="31">
                  <c:v>Nemocnice Nové Město na Moravě</c:v>
                </c:pt>
                <c:pt idx="32">
                  <c:v>Nemocnice Znojmo</c:v>
                </c:pt>
                <c:pt idx="33">
                  <c:v>Oblastní nemocnice Kolín</c:v>
                </c:pt>
                <c:pt idx="34">
                  <c:v>Karlovarská krajská nemocnice</c:v>
                </c:pt>
                <c:pt idx="35">
                  <c:v>Všeobecná fakultní nemocnice v Praze </c:v>
                </c:pt>
                <c:pt idx="36">
                  <c:v>Sdružené zdravotnické zařízení Krnov</c:v>
                </c:pt>
                <c:pt idx="37">
                  <c:v>Nemocnice Prostějov</c:v>
                </c:pt>
                <c:pt idx="38">
                  <c:v>Klaudiánova nemocnice</c:v>
                </c:pt>
                <c:pt idx="39">
                  <c:v>Thomayerova nemocnice</c:v>
                </c:pt>
                <c:pt idx="40">
                  <c:v>Oblastní nemocnice Příbram</c:v>
                </c:pt>
                <c:pt idx="41">
                  <c:v>Nemocnice Rudolfa a Stefanie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13.19</c:v>
                </c:pt>
                <c:pt idx="1">
                  <c:v>8.64</c:v>
                </c:pt>
                <c:pt idx="2">
                  <c:v>9.01</c:v>
                </c:pt>
                <c:pt idx="3">
                  <c:v>15.79</c:v>
                </c:pt>
                <c:pt idx="4">
                  <c:v>20.98</c:v>
                </c:pt>
                <c:pt idx="5">
                  <c:v>27.27</c:v>
                </c:pt>
                <c:pt idx="6">
                  <c:v>24.19</c:v>
                </c:pt>
                <c:pt idx="7">
                  <c:v>14.89</c:v>
                </c:pt>
                <c:pt idx="8">
                  <c:v>9.8800000000000008</c:v>
                </c:pt>
                <c:pt idx="9">
                  <c:v>22.92</c:v>
                </c:pt>
                <c:pt idx="10">
                  <c:v>17.309999999999999</c:v>
                </c:pt>
                <c:pt idx="11">
                  <c:v>20.27</c:v>
                </c:pt>
                <c:pt idx="12">
                  <c:v>31.67</c:v>
                </c:pt>
                <c:pt idx="13">
                  <c:v>16.04</c:v>
                </c:pt>
                <c:pt idx="14">
                  <c:v>11.82</c:v>
                </c:pt>
                <c:pt idx="15">
                  <c:v>12.5</c:v>
                </c:pt>
                <c:pt idx="16">
                  <c:v>18.920000000000002</c:v>
                </c:pt>
                <c:pt idx="17">
                  <c:v>18.12</c:v>
                </c:pt>
                <c:pt idx="18">
                  <c:v>3.66</c:v>
                </c:pt>
                <c:pt idx="19">
                  <c:v>5.56</c:v>
                </c:pt>
                <c:pt idx="20">
                  <c:v>8.86</c:v>
                </c:pt>
                <c:pt idx="21">
                  <c:v>14.98</c:v>
                </c:pt>
                <c:pt idx="22">
                  <c:v>11.36</c:v>
                </c:pt>
                <c:pt idx="23">
                  <c:v>18.920000000000002</c:v>
                </c:pt>
                <c:pt idx="24">
                  <c:v>10.98</c:v>
                </c:pt>
                <c:pt idx="25">
                  <c:v>21.67</c:v>
                </c:pt>
                <c:pt idx="26">
                  <c:v>15.15</c:v>
                </c:pt>
                <c:pt idx="27">
                  <c:v>22.41</c:v>
                </c:pt>
                <c:pt idx="28">
                  <c:v>13.04</c:v>
                </c:pt>
                <c:pt idx="29">
                  <c:v>12.09</c:v>
                </c:pt>
                <c:pt idx="30">
                  <c:v>18.75</c:v>
                </c:pt>
                <c:pt idx="31">
                  <c:v>15.69</c:v>
                </c:pt>
                <c:pt idx="32">
                  <c:v>18.18</c:v>
                </c:pt>
                <c:pt idx="33">
                  <c:v>4.5999999999999996</c:v>
                </c:pt>
                <c:pt idx="34">
                  <c:v>2.44</c:v>
                </c:pt>
                <c:pt idx="35">
                  <c:v>9.76</c:v>
                </c:pt>
                <c:pt idx="36">
                  <c:v>13.85</c:v>
                </c:pt>
                <c:pt idx="37">
                  <c:v>18.920000000000002</c:v>
                </c:pt>
                <c:pt idx="38">
                  <c:v>7.25</c:v>
                </c:pt>
                <c:pt idx="39">
                  <c:v>13.33</c:v>
                </c:pt>
                <c:pt idx="40">
                  <c:v>14.58</c:v>
                </c:pt>
                <c:pt idx="41">
                  <c:v>9.76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EE24-40E1-B4F3-45C6640236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překlad do jiného zdravotnického zařízení (ZZ)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21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E24-40E1-B4F3-45C6640236FC}"/>
              </c:ext>
            </c:extLst>
          </c:dPt>
          <c:cat>
            <c:strRef>
              <c:f>Sheet1!$A$2:$A$43</c:f>
              <c:strCache>
                <c:ptCount val="42"/>
                <c:pt idx="0">
                  <c:v>Nemocnice Na Homolce</c:v>
                </c:pt>
                <c:pt idx="1">
                  <c:v>Ústřední vojenská nemocnice v Praze</c:v>
                </c:pt>
                <c:pt idx="2">
                  <c:v>Masarykova nemocnice v Ústí nad Labem</c:v>
                </c:pt>
                <c:pt idx="3">
                  <c:v>Fakultní nemocnice Královské Vinohrady</c:v>
                </c:pt>
                <c:pt idx="4">
                  <c:v>Fakultní nemocnice Olomouc</c:v>
                </c:pt>
                <c:pt idx="5">
                  <c:v>Nemocnice Blansko</c:v>
                </c:pt>
                <c:pt idx="6">
                  <c:v>Fakultní nemocnice u sv. Anny v Brně</c:v>
                </c:pt>
                <c:pt idx="7">
                  <c:v>Nemocnice Vyškov</c:v>
                </c:pt>
                <c:pt idx="8">
                  <c:v>Nemocnice Pardubického kraje</c:v>
                </c:pt>
                <c:pt idx="9">
                  <c:v>Vítkovická nemocnice</c:v>
                </c:pt>
                <c:pt idx="10">
                  <c:v>Fakultní nemocnice Hradec Králové</c:v>
                </c:pt>
                <c:pt idx="11">
                  <c:v>Nemocnice Sokolov</c:v>
                </c:pt>
                <c:pt idx="12">
                  <c:v>Městská nemocnice Ostrava</c:v>
                </c:pt>
                <c:pt idx="13">
                  <c:v>Krajská nemocnice Liberec</c:v>
                </c:pt>
                <c:pt idx="14">
                  <c:v>Fakultní nemocnice Ostrava</c:v>
                </c:pt>
                <c:pt idx="15">
                  <c:v>Nemocnice Písek</c:v>
                </c:pt>
                <c:pt idx="16">
                  <c:v>Nemocnice Chomutov</c:v>
                </c:pt>
                <c:pt idx="17">
                  <c:v>Nemocnice České Budějovice</c:v>
                </c:pt>
                <c:pt idx="18">
                  <c:v>Karvinská hornická nemocnice</c:v>
                </c:pt>
                <c:pt idx="19">
                  <c:v>Nemocnice Jihlava</c:v>
                </c:pt>
                <c:pt idx="20">
                  <c:v>Fakultní nemocnice Plzeň</c:v>
                </c:pt>
                <c:pt idx="21">
                  <c:v>Czech Republic</c:v>
                </c:pt>
                <c:pt idx="22">
                  <c:v>Nemocnice Teplice</c:v>
                </c:pt>
                <c:pt idx="23">
                  <c:v>Krajská nemocnice T.Bati ve Zlíně</c:v>
                </c:pt>
                <c:pt idx="24">
                  <c:v>Nemocnice Třinec</c:v>
                </c:pt>
                <c:pt idx="25">
                  <c:v>Uherskohradišťská nemocnice</c:v>
                </c:pt>
                <c:pt idx="26">
                  <c:v>Fakultní nemocnice Motol</c:v>
                </c:pt>
                <c:pt idx="27">
                  <c:v>Oblastní nemocnice Trutnov</c:v>
                </c:pt>
                <c:pt idx="28">
                  <c:v>Oblastní nemocnice Náchod</c:v>
                </c:pt>
                <c:pt idx="29">
                  <c:v>Fakultní nemocnice Brno</c:v>
                </c:pt>
                <c:pt idx="30">
                  <c:v>Nemocnice Litoměřice</c:v>
                </c:pt>
                <c:pt idx="31">
                  <c:v>Nemocnice Nové Město na Moravě</c:v>
                </c:pt>
                <c:pt idx="32">
                  <c:v>Nemocnice Znojmo</c:v>
                </c:pt>
                <c:pt idx="33">
                  <c:v>Oblastní nemocnice Kolín</c:v>
                </c:pt>
                <c:pt idx="34">
                  <c:v>Karlovarská krajská nemocnice</c:v>
                </c:pt>
                <c:pt idx="35">
                  <c:v>Všeobecná fakultní nemocnice v Praze </c:v>
                </c:pt>
                <c:pt idx="36">
                  <c:v>Sdružené zdravotnické zařízení Krnov</c:v>
                </c:pt>
                <c:pt idx="37">
                  <c:v>Nemocnice Prostějov</c:v>
                </c:pt>
                <c:pt idx="38">
                  <c:v>Klaudiánova nemocnice</c:v>
                </c:pt>
                <c:pt idx="39">
                  <c:v>Thomayerova nemocnice</c:v>
                </c:pt>
                <c:pt idx="40">
                  <c:v>Oblastní nemocnice Příbram</c:v>
                </c:pt>
                <c:pt idx="41">
                  <c:v>Nemocnice Rudolfa a Stefanie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42.86</c:v>
                </c:pt>
                <c:pt idx="1">
                  <c:v>27.16</c:v>
                </c:pt>
                <c:pt idx="2">
                  <c:v>47.75</c:v>
                </c:pt>
                <c:pt idx="3">
                  <c:v>16.84</c:v>
                </c:pt>
                <c:pt idx="4">
                  <c:v>20.28</c:v>
                </c:pt>
                <c:pt idx="5">
                  <c:v>20.45</c:v>
                </c:pt>
                <c:pt idx="6">
                  <c:v>19.350000000000001</c:v>
                </c:pt>
                <c:pt idx="7">
                  <c:v>19.149999999999999</c:v>
                </c:pt>
                <c:pt idx="8">
                  <c:v>11.11</c:v>
                </c:pt>
                <c:pt idx="9">
                  <c:v>16.670000000000002</c:v>
                </c:pt>
                <c:pt idx="10">
                  <c:v>19.23</c:v>
                </c:pt>
                <c:pt idx="11">
                  <c:v>5.41</c:v>
                </c:pt>
                <c:pt idx="12">
                  <c:v>10</c:v>
                </c:pt>
                <c:pt idx="13">
                  <c:v>30.19</c:v>
                </c:pt>
                <c:pt idx="14">
                  <c:v>20.91</c:v>
                </c:pt>
                <c:pt idx="15">
                  <c:v>31.25</c:v>
                </c:pt>
                <c:pt idx="16">
                  <c:v>13.51</c:v>
                </c:pt>
                <c:pt idx="17">
                  <c:v>21.25</c:v>
                </c:pt>
                <c:pt idx="18">
                  <c:v>31.71</c:v>
                </c:pt>
                <c:pt idx="19">
                  <c:v>14.81</c:v>
                </c:pt>
                <c:pt idx="20">
                  <c:v>31.65</c:v>
                </c:pt>
                <c:pt idx="21">
                  <c:v>19.16</c:v>
                </c:pt>
                <c:pt idx="22">
                  <c:v>23.86</c:v>
                </c:pt>
                <c:pt idx="23">
                  <c:v>20.72</c:v>
                </c:pt>
                <c:pt idx="24">
                  <c:v>15.85</c:v>
                </c:pt>
                <c:pt idx="25">
                  <c:v>20</c:v>
                </c:pt>
                <c:pt idx="26">
                  <c:v>15.15</c:v>
                </c:pt>
                <c:pt idx="27">
                  <c:v>10.34</c:v>
                </c:pt>
                <c:pt idx="28">
                  <c:v>8.6999999999999993</c:v>
                </c:pt>
                <c:pt idx="29">
                  <c:v>9.89</c:v>
                </c:pt>
                <c:pt idx="30">
                  <c:v>10.94</c:v>
                </c:pt>
                <c:pt idx="31">
                  <c:v>7.84</c:v>
                </c:pt>
                <c:pt idx="32">
                  <c:v>0</c:v>
                </c:pt>
                <c:pt idx="33">
                  <c:v>22.99</c:v>
                </c:pt>
                <c:pt idx="34">
                  <c:v>14.63</c:v>
                </c:pt>
                <c:pt idx="35">
                  <c:v>9.76</c:v>
                </c:pt>
                <c:pt idx="36">
                  <c:v>13.85</c:v>
                </c:pt>
                <c:pt idx="37">
                  <c:v>2.7</c:v>
                </c:pt>
                <c:pt idx="38">
                  <c:v>7.25</c:v>
                </c:pt>
                <c:pt idx="39">
                  <c:v>10.67</c:v>
                </c:pt>
                <c:pt idx="40">
                  <c:v>8.33</c:v>
                </c:pt>
                <c:pt idx="41">
                  <c:v>9.76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EE24-40E1-B4F3-45C6640236F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zařízení sociální péče</c:v>
                </c:pt>
              </c:strCache>
            </c:strRef>
          </c:tx>
          <c:spPr>
            <a:solidFill>
              <a:srgbClr val="FFC000">
                <a:alpha val="70196"/>
              </a:srgbClr>
            </a:solidFill>
            <a:ln>
              <a:solidFill>
                <a:srgbClr val="FFC000">
                  <a:alpha val="30196"/>
                </a:srgbClr>
              </a:solidFill>
            </a:ln>
          </c:spPr>
          <c:invertIfNegative val="1"/>
          <c:dPt>
            <c:idx val="21"/>
            <c:invertIfNegative val="1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EE24-40E1-B4F3-45C6640236FC}"/>
              </c:ext>
            </c:extLst>
          </c:dPt>
          <c:cat>
            <c:strRef>
              <c:f>Sheet1!$A$2:$A$43</c:f>
              <c:strCache>
                <c:ptCount val="42"/>
                <c:pt idx="0">
                  <c:v>Nemocnice Na Homolce</c:v>
                </c:pt>
                <c:pt idx="1">
                  <c:v>Ústřední vojenská nemocnice v Praze</c:v>
                </c:pt>
                <c:pt idx="2">
                  <c:v>Masarykova nemocnice v Ústí nad Labem</c:v>
                </c:pt>
                <c:pt idx="3">
                  <c:v>Fakultní nemocnice Královské Vinohrady</c:v>
                </c:pt>
                <c:pt idx="4">
                  <c:v>Fakultní nemocnice Olomouc</c:v>
                </c:pt>
                <c:pt idx="5">
                  <c:v>Nemocnice Blansko</c:v>
                </c:pt>
                <c:pt idx="6">
                  <c:v>Fakultní nemocnice u sv. Anny v Brně</c:v>
                </c:pt>
                <c:pt idx="7">
                  <c:v>Nemocnice Vyškov</c:v>
                </c:pt>
                <c:pt idx="8">
                  <c:v>Nemocnice Pardubického kraje</c:v>
                </c:pt>
                <c:pt idx="9">
                  <c:v>Vítkovická nemocnice</c:v>
                </c:pt>
                <c:pt idx="10">
                  <c:v>Fakultní nemocnice Hradec Králové</c:v>
                </c:pt>
                <c:pt idx="11">
                  <c:v>Nemocnice Sokolov</c:v>
                </c:pt>
                <c:pt idx="12">
                  <c:v>Městská nemocnice Ostrava</c:v>
                </c:pt>
                <c:pt idx="13">
                  <c:v>Krajská nemocnice Liberec</c:v>
                </c:pt>
                <c:pt idx="14">
                  <c:v>Fakultní nemocnice Ostrava</c:v>
                </c:pt>
                <c:pt idx="15">
                  <c:v>Nemocnice Písek</c:v>
                </c:pt>
                <c:pt idx="16">
                  <c:v>Nemocnice Chomutov</c:v>
                </c:pt>
                <c:pt idx="17">
                  <c:v>Nemocnice České Budějovice</c:v>
                </c:pt>
                <c:pt idx="18">
                  <c:v>Karvinská hornická nemocnice</c:v>
                </c:pt>
                <c:pt idx="19">
                  <c:v>Nemocnice Jihlava</c:v>
                </c:pt>
                <c:pt idx="20">
                  <c:v>Fakultní nemocnice Plzeň</c:v>
                </c:pt>
                <c:pt idx="21">
                  <c:v>Czech Republic</c:v>
                </c:pt>
                <c:pt idx="22">
                  <c:v>Nemocnice Teplice</c:v>
                </c:pt>
                <c:pt idx="23">
                  <c:v>Krajská nemocnice T.Bati ve Zlíně</c:v>
                </c:pt>
                <c:pt idx="24">
                  <c:v>Nemocnice Třinec</c:v>
                </c:pt>
                <c:pt idx="25">
                  <c:v>Uherskohradišťská nemocnice</c:v>
                </c:pt>
                <c:pt idx="26">
                  <c:v>Fakultní nemocnice Motol</c:v>
                </c:pt>
                <c:pt idx="27">
                  <c:v>Oblastní nemocnice Trutnov</c:v>
                </c:pt>
                <c:pt idx="28">
                  <c:v>Oblastní nemocnice Náchod</c:v>
                </c:pt>
                <c:pt idx="29">
                  <c:v>Fakultní nemocnice Brno</c:v>
                </c:pt>
                <c:pt idx="30">
                  <c:v>Nemocnice Litoměřice</c:v>
                </c:pt>
                <c:pt idx="31">
                  <c:v>Nemocnice Nové Město na Moravě</c:v>
                </c:pt>
                <c:pt idx="32">
                  <c:v>Nemocnice Znojmo</c:v>
                </c:pt>
                <c:pt idx="33">
                  <c:v>Oblastní nemocnice Kolín</c:v>
                </c:pt>
                <c:pt idx="34">
                  <c:v>Karlovarská krajská nemocnice</c:v>
                </c:pt>
                <c:pt idx="35">
                  <c:v>Všeobecná fakultní nemocnice v Praze </c:v>
                </c:pt>
                <c:pt idx="36">
                  <c:v>Sdružené zdravotnické zařízení Krnov</c:v>
                </c:pt>
                <c:pt idx="37">
                  <c:v>Nemocnice Prostějov</c:v>
                </c:pt>
                <c:pt idx="38">
                  <c:v>Klaudiánova nemocnice</c:v>
                </c:pt>
                <c:pt idx="39">
                  <c:v>Thomayerova nemocnice</c:v>
                </c:pt>
                <c:pt idx="40">
                  <c:v>Oblastní nemocnice Příbram</c:v>
                </c:pt>
                <c:pt idx="41">
                  <c:v>Nemocnice Rudolfa a Stefanie</c:v>
                </c:pt>
              </c:strCache>
            </c:str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2.2000000000000002</c:v>
                </c:pt>
                <c:pt idx="1">
                  <c:v>11.11</c:v>
                </c:pt>
                <c:pt idx="2">
                  <c:v>1.8</c:v>
                </c:pt>
                <c:pt idx="3">
                  <c:v>12.63</c:v>
                </c:pt>
                <c:pt idx="4">
                  <c:v>6.99</c:v>
                </c:pt>
                <c:pt idx="5">
                  <c:v>2.27</c:v>
                </c:pt>
                <c:pt idx="6">
                  <c:v>4.84</c:v>
                </c:pt>
                <c:pt idx="7">
                  <c:v>8.51</c:v>
                </c:pt>
                <c:pt idx="8">
                  <c:v>20.99</c:v>
                </c:pt>
                <c:pt idx="9">
                  <c:v>4.17</c:v>
                </c:pt>
                <c:pt idx="10">
                  <c:v>9.6199999999999992</c:v>
                </c:pt>
                <c:pt idx="11">
                  <c:v>20.27</c:v>
                </c:pt>
                <c:pt idx="12">
                  <c:v>1.67</c:v>
                </c:pt>
                <c:pt idx="13">
                  <c:v>2.83</c:v>
                </c:pt>
                <c:pt idx="14">
                  <c:v>8.18</c:v>
                </c:pt>
                <c:pt idx="15">
                  <c:v>7.81</c:v>
                </c:pt>
                <c:pt idx="16">
                  <c:v>8.11</c:v>
                </c:pt>
                <c:pt idx="17">
                  <c:v>0.62</c:v>
                </c:pt>
                <c:pt idx="18">
                  <c:v>3.66</c:v>
                </c:pt>
                <c:pt idx="19">
                  <c:v>3.7</c:v>
                </c:pt>
                <c:pt idx="20">
                  <c:v>0</c:v>
                </c:pt>
                <c:pt idx="21">
                  <c:v>5.79</c:v>
                </c:pt>
                <c:pt idx="22">
                  <c:v>1.1399999999999999</c:v>
                </c:pt>
                <c:pt idx="23">
                  <c:v>0</c:v>
                </c:pt>
                <c:pt idx="24">
                  <c:v>10.98</c:v>
                </c:pt>
                <c:pt idx="25">
                  <c:v>1.67</c:v>
                </c:pt>
                <c:pt idx="26">
                  <c:v>5.05</c:v>
                </c:pt>
                <c:pt idx="27">
                  <c:v>10.34</c:v>
                </c:pt>
                <c:pt idx="28">
                  <c:v>19.57</c:v>
                </c:pt>
                <c:pt idx="29">
                  <c:v>13.19</c:v>
                </c:pt>
                <c:pt idx="30">
                  <c:v>4.6900000000000004</c:v>
                </c:pt>
                <c:pt idx="31">
                  <c:v>1.96</c:v>
                </c:pt>
                <c:pt idx="32">
                  <c:v>2.27</c:v>
                </c:pt>
                <c:pt idx="33">
                  <c:v>2.2999999999999998</c:v>
                </c:pt>
                <c:pt idx="34">
                  <c:v>0</c:v>
                </c:pt>
                <c:pt idx="35">
                  <c:v>4.88</c:v>
                </c:pt>
                <c:pt idx="36">
                  <c:v>0</c:v>
                </c:pt>
                <c:pt idx="37">
                  <c:v>0</c:v>
                </c:pt>
                <c:pt idx="38">
                  <c:v>7.25</c:v>
                </c:pt>
                <c:pt idx="39">
                  <c:v>1.33</c:v>
                </c:pt>
                <c:pt idx="40">
                  <c:v>2.08</c:v>
                </c:pt>
                <c:pt idx="41">
                  <c:v>7.32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FFC000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B-EE24-40E1-B4F3-45C6640236F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zemřel/a</c:v>
                </c:pt>
              </c:strCache>
            </c:strRef>
          </c:tx>
          <c:spPr>
            <a:solidFill>
              <a:srgbClr val="886A9F">
                <a:alpha val="70196"/>
              </a:srgbClr>
            </a:solidFill>
            <a:ln>
              <a:solidFill>
                <a:srgbClr val="886A9F">
                  <a:alpha val="30196"/>
                </a:srgbClr>
              </a:solidFill>
            </a:ln>
          </c:spPr>
          <c:invertIfNegative val="1"/>
          <c:dPt>
            <c:idx val="21"/>
            <c:invertIfNegative val="1"/>
            <c:bubble3D val="0"/>
            <c:spPr>
              <a:solidFill>
                <a:srgbClr val="886A9F"/>
              </a:solidFill>
              <a:ln>
                <a:solidFill>
                  <a:srgbClr val="886A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EE24-40E1-B4F3-45C6640236FC}"/>
              </c:ext>
            </c:extLst>
          </c:dPt>
          <c:cat>
            <c:strRef>
              <c:f>Sheet1!$A$2:$A$43</c:f>
              <c:strCache>
                <c:ptCount val="42"/>
                <c:pt idx="0">
                  <c:v>Nemocnice Na Homolce</c:v>
                </c:pt>
                <c:pt idx="1">
                  <c:v>Ústřední vojenská nemocnice v Praze</c:v>
                </c:pt>
                <c:pt idx="2">
                  <c:v>Masarykova nemocnice v Ústí nad Labem</c:v>
                </c:pt>
                <c:pt idx="3">
                  <c:v>Fakultní nemocnice Královské Vinohrady</c:v>
                </c:pt>
                <c:pt idx="4">
                  <c:v>Fakultní nemocnice Olomouc</c:v>
                </c:pt>
                <c:pt idx="5">
                  <c:v>Nemocnice Blansko</c:v>
                </c:pt>
                <c:pt idx="6">
                  <c:v>Fakultní nemocnice u sv. Anny v Brně</c:v>
                </c:pt>
                <c:pt idx="7">
                  <c:v>Nemocnice Vyškov</c:v>
                </c:pt>
                <c:pt idx="8">
                  <c:v>Nemocnice Pardubického kraje</c:v>
                </c:pt>
                <c:pt idx="9">
                  <c:v>Vítkovická nemocnice</c:v>
                </c:pt>
                <c:pt idx="10">
                  <c:v>Fakultní nemocnice Hradec Králové</c:v>
                </c:pt>
                <c:pt idx="11">
                  <c:v>Nemocnice Sokolov</c:v>
                </c:pt>
                <c:pt idx="12">
                  <c:v>Městská nemocnice Ostrava</c:v>
                </c:pt>
                <c:pt idx="13">
                  <c:v>Krajská nemocnice Liberec</c:v>
                </c:pt>
                <c:pt idx="14">
                  <c:v>Fakultní nemocnice Ostrava</c:v>
                </c:pt>
                <c:pt idx="15">
                  <c:v>Nemocnice Písek</c:v>
                </c:pt>
                <c:pt idx="16">
                  <c:v>Nemocnice Chomutov</c:v>
                </c:pt>
                <c:pt idx="17">
                  <c:v>Nemocnice České Budějovice</c:v>
                </c:pt>
                <c:pt idx="18">
                  <c:v>Karvinská hornická nemocnice</c:v>
                </c:pt>
                <c:pt idx="19">
                  <c:v>Nemocnice Jihlava</c:v>
                </c:pt>
                <c:pt idx="20">
                  <c:v>Fakultní nemocnice Plzeň</c:v>
                </c:pt>
                <c:pt idx="21">
                  <c:v>Czech Republic</c:v>
                </c:pt>
                <c:pt idx="22">
                  <c:v>Nemocnice Teplice</c:v>
                </c:pt>
                <c:pt idx="23">
                  <c:v>Krajská nemocnice T.Bati ve Zlíně</c:v>
                </c:pt>
                <c:pt idx="24">
                  <c:v>Nemocnice Třinec</c:v>
                </c:pt>
                <c:pt idx="25">
                  <c:v>Uherskohradišťská nemocnice</c:v>
                </c:pt>
                <c:pt idx="26">
                  <c:v>Fakultní nemocnice Motol</c:v>
                </c:pt>
                <c:pt idx="27">
                  <c:v>Oblastní nemocnice Trutnov</c:v>
                </c:pt>
                <c:pt idx="28">
                  <c:v>Oblastní nemocnice Náchod</c:v>
                </c:pt>
                <c:pt idx="29">
                  <c:v>Fakultní nemocnice Brno</c:v>
                </c:pt>
                <c:pt idx="30">
                  <c:v>Nemocnice Litoměřice</c:v>
                </c:pt>
                <c:pt idx="31">
                  <c:v>Nemocnice Nové Město na Moravě</c:v>
                </c:pt>
                <c:pt idx="32">
                  <c:v>Nemocnice Znojmo</c:v>
                </c:pt>
                <c:pt idx="33">
                  <c:v>Oblastní nemocnice Kolín</c:v>
                </c:pt>
                <c:pt idx="34">
                  <c:v>Karlovarská krajská nemocnice</c:v>
                </c:pt>
                <c:pt idx="35">
                  <c:v>Všeobecná fakultní nemocnice v Praze </c:v>
                </c:pt>
                <c:pt idx="36">
                  <c:v>Sdružené zdravotnické zařízení Krnov</c:v>
                </c:pt>
                <c:pt idx="37">
                  <c:v>Nemocnice Prostějov</c:v>
                </c:pt>
                <c:pt idx="38">
                  <c:v>Klaudiánova nemocnice</c:v>
                </c:pt>
                <c:pt idx="39">
                  <c:v>Thomayerova nemocnice</c:v>
                </c:pt>
                <c:pt idx="40">
                  <c:v>Oblastní nemocnice Příbram</c:v>
                </c:pt>
                <c:pt idx="41">
                  <c:v>Nemocnice Rudolfa a Stefanie</c:v>
                </c:pt>
              </c:strCache>
            </c:strRef>
          </c:cat>
          <c:val>
            <c:numRef>
              <c:f>Sheet1!$F$2:$F$43</c:f>
              <c:numCache>
                <c:formatCode>General</c:formatCode>
                <c:ptCount val="42"/>
                <c:pt idx="0">
                  <c:v>10.99</c:v>
                </c:pt>
                <c:pt idx="1">
                  <c:v>18.52</c:v>
                </c:pt>
                <c:pt idx="2">
                  <c:v>4.5</c:v>
                </c:pt>
                <c:pt idx="3">
                  <c:v>15.79</c:v>
                </c:pt>
                <c:pt idx="4">
                  <c:v>11.19</c:v>
                </c:pt>
                <c:pt idx="5">
                  <c:v>9.09</c:v>
                </c:pt>
                <c:pt idx="6">
                  <c:v>9.68</c:v>
                </c:pt>
                <c:pt idx="7">
                  <c:v>14.89</c:v>
                </c:pt>
                <c:pt idx="8">
                  <c:v>13.58</c:v>
                </c:pt>
                <c:pt idx="9">
                  <c:v>11.46</c:v>
                </c:pt>
                <c:pt idx="10">
                  <c:v>8.65</c:v>
                </c:pt>
                <c:pt idx="11">
                  <c:v>8.11</c:v>
                </c:pt>
                <c:pt idx="12">
                  <c:v>10</c:v>
                </c:pt>
                <c:pt idx="13">
                  <c:v>3.77</c:v>
                </c:pt>
                <c:pt idx="14">
                  <c:v>10.91</c:v>
                </c:pt>
                <c:pt idx="15">
                  <c:v>0</c:v>
                </c:pt>
                <c:pt idx="16">
                  <c:v>10.81</c:v>
                </c:pt>
                <c:pt idx="17">
                  <c:v>11.25</c:v>
                </c:pt>
                <c:pt idx="18">
                  <c:v>12.2</c:v>
                </c:pt>
                <c:pt idx="19">
                  <c:v>25.93</c:v>
                </c:pt>
                <c:pt idx="20">
                  <c:v>8.86</c:v>
                </c:pt>
                <c:pt idx="21">
                  <c:v>9.3800000000000008</c:v>
                </c:pt>
                <c:pt idx="22">
                  <c:v>11.36</c:v>
                </c:pt>
                <c:pt idx="23">
                  <c:v>6.31</c:v>
                </c:pt>
                <c:pt idx="24">
                  <c:v>7.32</c:v>
                </c:pt>
                <c:pt idx="25">
                  <c:v>1.67</c:v>
                </c:pt>
                <c:pt idx="26">
                  <c:v>8.08</c:v>
                </c:pt>
                <c:pt idx="27">
                  <c:v>0</c:v>
                </c:pt>
                <c:pt idx="28">
                  <c:v>0</c:v>
                </c:pt>
                <c:pt idx="29">
                  <c:v>5.49</c:v>
                </c:pt>
                <c:pt idx="30">
                  <c:v>6.25</c:v>
                </c:pt>
                <c:pt idx="31">
                  <c:v>13.73</c:v>
                </c:pt>
                <c:pt idx="32">
                  <c:v>18.18</c:v>
                </c:pt>
                <c:pt idx="33">
                  <c:v>8.0500000000000007</c:v>
                </c:pt>
                <c:pt idx="34">
                  <c:v>19.510000000000002</c:v>
                </c:pt>
                <c:pt idx="35">
                  <c:v>12.2</c:v>
                </c:pt>
                <c:pt idx="36">
                  <c:v>7.69</c:v>
                </c:pt>
                <c:pt idx="37">
                  <c:v>13.51</c:v>
                </c:pt>
                <c:pt idx="38">
                  <c:v>13.04</c:v>
                </c:pt>
                <c:pt idx="39">
                  <c:v>2.67</c:v>
                </c:pt>
                <c:pt idx="40">
                  <c:v>2.08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886A9F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E-EE24-40E1-B4F3-45C664023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Oddělení akutní rehabilitace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2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CAA-42B2-BDFF-4C92426E1425}"/>
              </c:ext>
            </c:extLst>
          </c:dPt>
          <c:cat>
            <c:strRef>
              <c:f>Sheet1!$A$2:$A$43</c:f>
              <c:strCache>
                <c:ptCount val="42"/>
                <c:pt idx="0">
                  <c:v>Karlovarská krajská nemocnice</c:v>
                </c:pt>
                <c:pt idx="1">
                  <c:v>Oblastní nemocnice Kolín</c:v>
                </c:pt>
                <c:pt idx="2">
                  <c:v>Uherskohradišťská nemocnice</c:v>
                </c:pt>
                <c:pt idx="3">
                  <c:v>Městská nemocnice Ostrava</c:v>
                </c:pt>
                <c:pt idx="4">
                  <c:v>Klaudiánova nemocnice</c:v>
                </c:pt>
                <c:pt idx="5">
                  <c:v>Nemocnice Jihlava</c:v>
                </c:pt>
                <c:pt idx="6">
                  <c:v>Krajská nemocnice T.Bati ve Zlíně</c:v>
                </c:pt>
                <c:pt idx="7">
                  <c:v>Nemocnice Znojmo</c:v>
                </c:pt>
                <c:pt idx="8">
                  <c:v>Fakultní nemocnice Plzeň</c:v>
                </c:pt>
                <c:pt idx="9">
                  <c:v>Nemocnice Prostějov</c:v>
                </c:pt>
                <c:pt idx="10">
                  <c:v>Krajská nemocnice Liberec</c:v>
                </c:pt>
                <c:pt idx="11">
                  <c:v>Fakultní nemocnice u sv. Anny v Brně</c:v>
                </c:pt>
                <c:pt idx="12">
                  <c:v>Všeobecná fakultní nemocnice v Praze </c:v>
                </c:pt>
                <c:pt idx="13">
                  <c:v>Nemocnice Litoměřice</c:v>
                </c:pt>
                <c:pt idx="14">
                  <c:v>Nemocnice Rudolfa a Stefanie</c:v>
                </c:pt>
                <c:pt idx="15">
                  <c:v>Fakultní nemocnice Motol</c:v>
                </c:pt>
                <c:pt idx="16">
                  <c:v>Ústřední vojenská nemocnice v Praze</c:v>
                </c:pt>
                <c:pt idx="17">
                  <c:v>Nemocnice České Budějovice</c:v>
                </c:pt>
                <c:pt idx="18">
                  <c:v>Nemocnice Blansko</c:v>
                </c:pt>
                <c:pt idx="19">
                  <c:v>Nemocnice Sokolov</c:v>
                </c:pt>
                <c:pt idx="20">
                  <c:v>Fakultní nemocnice Brno</c:v>
                </c:pt>
                <c:pt idx="21">
                  <c:v>Nemocnice Nové Město na Moravě</c:v>
                </c:pt>
                <c:pt idx="22">
                  <c:v>Czech Republic</c:v>
                </c:pt>
                <c:pt idx="23">
                  <c:v>Nemocnice Teplice</c:v>
                </c:pt>
                <c:pt idx="24">
                  <c:v>Fakultní nemocnice Hradec Králové</c:v>
                </c:pt>
                <c:pt idx="25">
                  <c:v>Sdružené zdravotnické zařízení Krnov</c:v>
                </c:pt>
                <c:pt idx="26">
                  <c:v>Oblastní nemocnice Náchod</c:v>
                </c:pt>
                <c:pt idx="27">
                  <c:v>Nemocnice Pardubického kraje</c:v>
                </c:pt>
                <c:pt idx="28">
                  <c:v>Thomayerova nemocnice</c:v>
                </c:pt>
                <c:pt idx="29">
                  <c:v>Nemocnice Písek</c:v>
                </c:pt>
                <c:pt idx="30">
                  <c:v>Fakultní nemocnice Královské Vinohrady</c:v>
                </c:pt>
                <c:pt idx="31">
                  <c:v>Vítkovická nemocnice</c:v>
                </c:pt>
                <c:pt idx="32">
                  <c:v>Nemocnice Chomutov</c:v>
                </c:pt>
                <c:pt idx="33">
                  <c:v>Oblastní nemocnice Příbram</c:v>
                </c:pt>
                <c:pt idx="34">
                  <c:v>Fakultní nemocnice Olomouc</c:v>
                </c:pt>
                <c:pt idx="35">
                  <c:v>Nemocnice Na Homolce</c:v>
                </c:pt>
                <c:pt idx="36">
                  <c:v>Fakultní nemocnice Ostrava</c:v>
                </c:pt>
                <c:pt idx="37">
                  <c:v>Masarykova nemocnice v Ústí nad Labem</c:v>
                </c:pt>
                <c:pt idx="38">
                  <c:v>Nemocnice Vyškov</c:v>
                </c:pt>
                <c:pt idx="39">
                  <c:v>Nemocnice Třinec</c:v>
                </c:pt>
                <c:pt idx="40">
                  <c:v>Oblastní nemocnice Trutnov</c:v>
                </c:pt>
                <c:pt idx="41">
                  <c:v>Karvinská hornická nemocnice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9.52</c:v>
                </c:pt>
                <c:pt idx="7">
                  <c:v>12.5</c:v>
                </c:pt>
                <c:pt idx="8">
                  <c:v>14.29</c:v>
                </c:pt>
                <c:pt idx="9">
                  <c:v>14.29</c:v>
                </c:pt>
                <c:pt idx="10">
                  <c:v>17.649999999999999</c:v>
                </c:pt>
                <c:pt idx="11">
                  <c:v>20</c:v>
                </c:pt>
                <c:pt idx="12">
                  <c:v>25</c:v>
                </c:pt>
                <c:pt idx="13">
                  <c:v>25</c:v>
                </c:pt>
                <c:pt idx="14">
                  <c:v>25</c:v>
                </c:pt>
                <c:pt idx="15">
                  <c:v>26.67</c:v>
                </c:pt>
                <c:pt idx="16">
                  <c:v>28.57</c:v>
                </c:pt>
                <c:pt idx="17">
                  <c:v>31.03</c:v>
                </c:pt>
                <c:pt idx="18">
                  <c:v>33.33</c:v>
                </c:pt>
                <c:pt idx="19">
                  <c:v>33.33</c:v>
                </c:pt>
                <c:pt idx="20">
                  <c:v>36.36</c:v>
                </c:pt>
                <c:pt idx="21">
                  <c:v>37.5</c:v>
                </c:pt>
                <c:pt idx="22">
                  <c:v>38.869999999999997</c:v>
                </c:pt>
                <c:pt idx="23">
                  <c:v>40</c:v>
                </c:pt>
                <c:pt idx="24">
                  <c:v>44.44</c:v>
                </c:pt>
                <c:pt idx="25">
                  <c:v>44.44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53.33</c:v>
                </c:pt>
                <c:pt idx="31">
                  <c:v>54.55</c:v>
                </c:pt>
                <c:pt idx="32">
                  <c:v>57.14</c:v>
                </c:pt>
                <c:pt idx="33">
                  <c:v>57.14</c:v>
                </c:pt>
                <c:pt idx="34">
                  <c:v>60</c:v>
                </c:pt>
                <c:pt idx="35">
                  <c:v>66.67</c:v>
                </c:pt>
                <c:pt idx="36">
                  <c:v>69.23</c:v>
                </c:pt>
                <c:pt idx="37">
                  <c:v>70</c:v>
                </c:pt>
                <c:pt idx="38">
                  <c:v>85.71</c:v>
                </c:pt>
                <c:pt idx="39">
                  <c:v>88.89</c:v>
                </c:pt>
                <c:pt idx="40">
                  <c:v>92.31</c:v>
                </c:pt>
                <c:pt idx="41">
                  <c:v>100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2CAA-42B2-BDFF-4C92426E14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Lůžko následné péče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2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2CAA-42B2-BDFF-4C92426E1425}"/>
              </c:ext>
            </c:extLst>
          </c:dPt>
          <c:cat>
            <c:strRef>
              <c:f>Sheet1!$A$2:$A$43</c:f>
              <c:strCache>
                <c:ptCount val="42"/>
                <c:pt idx="0">
                  <c:v>Karlovarská krajská nemocnice</c:v>
                </c:pt>
                <c:pt idx="1">
                  <c:v>Oblastní nemocnice Kolín</c:v>
                </c:pt>
                <c:pt idx="2">
                  <c:v>Uherskohradišťská nemocnice</c:v>
                </c:pt>
                <c:pt idx="3">
                  <c:v>Městská nemocnice Ostrava</c:v>
                </c:pt>
                <c:pt idx="4">
                  <c:v>Klaudiánova nemocnice</c:v>
                </c:pt>
                <c:pt idx="5">
                  <c:v>Nemocnice Jihlava</c:v>
                </c:pt>
                <c:pt idx="6">
                  <c:v>Krajská nemocnice T.Bati ve Zlíně</c:v>
                </c:pt>
                <c:pt idx="7">
                  <c:v>Nemocnice Znojmo</c:v>
                </c:pt>
                <c:pt idx="8">
                  <c:v>Fakultní nemocnice Plzeň</c:v>
                </c:pt>
                <c:pt idx="9">
                  <c:v>Nemocnice Prostějov</c:v>
                </c:pt>
                <c:pt idx="10">
                  <c:v>Krajská nemocnice Liberec</c:v>
                </c:pt>
                <c:pt idx="11">
                  <c:v>Fakultní nemocnice u sv. Anny v Brně</c:v>
                </c:pt>
                <c:pt idx="12">
                  <c:v>Všeobecná fakultní nemocnice v Praze </c:v>
                </c:pt>
                <c:pt idx="13">
                  <c:v>Nemocnice Litoměřice</c:v>
                </c:pt>
                <c:pt idx="14">
                  <c:v>Nemocnice Rudolfa a Stefanie</c:v>
                </c:pt>
                <c:pt idx="15">
                  <c:v>Fakultní nemocnice Motol</c:v>
                </c:pt>
                <c:pt idx="16">
                  <c:v>Ústřední vojenská nemocnice v Praze</c:v>
                </c:pt>
                <c:pt idx="17">
                  <c:v>Nemocnice České Budějovice</c:v>
                </c:pt>
                <c:pt idx="18">
                  <c:v>Nemocnice Blansko</c:v>
                </c:pt>
                <c:pt idx="19">
                  <c:v>Nemocnice Sokolov</c:v>
                </c:pt>
                <c:pt idx="20">
                  <c:v>Fakultní nemocnice Brno</c:v>
                </c:pt>
                <c:pt idx="21">
                  <c:v>Nemocnice Nové Město na Moravě</c:v>
                </c:pt>
                <c:pt idx="22">
                  <c:v>Czech Republic</c:v>
                </c:pt>
                <c:pt idx="23">
                  <c:v>Nemocnice Teplice</c:v>
                </c:pt>
                <c:pt idx="24">
                  <c:v>Fakultní nemocnice Hradec Králové</c:v>
                </c:pt>
                <c:pt idx="25">
                  <c:v>Sdružené zdravotnické zařízení Krnov</c:v>
                </c:pt>
                <c:pt idx="26">
                  <c:v>Oblastní nemocnice Náchod</c:v>
                </c:pt>
                <c:pt idx="27">
                  <c:v>Nemocnice Pardubického kraje</c:v>
                </c:pt>
                <c:pt idx="28">
                  <c:v>Thomayerova nemocnice</c:v>
                </c:pt>
                <c:pt idx="29">
                  <c:v>Nemocnice Písek</c:v>
                </c:pt>
                <c:pt idx="30">
                  <c:v>Fakultní nemocnice Královské Vinohrady</c:v>
                </c:pt>
                <c:pt idx="31">
                  <c:v>Vítkovická nemocnice</c:v>
                </c:pt>
                <c:pt idx="32">
                  <c:v>Nemocnice Chomutov</c:v>
                </c:pt>
                <c:pt idx="33">
                  <c:v>Oblastní nemocnice Příbram</c:v>
                </c:pt>
                <c:pt idx="34">
                  <c:v>Fakultní nemocnice Olomouc</c:v>
                </c:pt>
                <c:pt idx="35">
                  <c:v>Nemocnice Na Homolce</c:v>
                </c:pt>
                <c:pt idx="36">
                  <c:v>Fakultní nemocnice Ostrava</c:v>
                </c:pt>
                <c:pt idx="37">
                  <c:v>Masarykova nemocnice v Ústí nad Labem</c:v>
                </c:pt>
                <c:pt idx="38">
                  <c:v>Nemocnice Vyškov</c:v>
                </c:pt>
                <c:pt idx="39">
                  <c:v>Nemocnice Třinec</c:v>
                </c:pt>
                <c:pt idx="40">
                  <c:v>Oblastní nemocnice Trutnov</c:v>
                </c:pt>
                <c:pt idx="41">
                  <c:v>Karvinská hornická nemocnice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46.15</c:v>
                </c:pt>
                <c:pt idx="3">
                  <c:v>57.89</c:v>
                </c:pt>
                <c:pt idx="4">
                  <c:v>60</c:v>
                </c:pt>
                <c:pt idx="5">
                  <c:v>66.67</c:v>
                </c:pt>
                <c:pt idx="6">
                  <c:v>57.14</c:v>
                </c:pt>
                <c:pt idx="7">
                  <c:v>62.5</c:v>
                </c:pt>
                <c:pt idx="8">
                  <c:v>0</c:v>
                </c:pt>
                <c:pt idx="9">
                  <c:v>71.430000000000007</c:v>
                </c:pt>
                <c:pt idx="10">
                  <c:v>41.18</c:v>
                </c:pt>
                <c:pt idx="11">
                  <c:v>53.33</c:v>
                </c:pt>
                <c:pt idx="12">
                  <c:v>50</c:v>
                </c:pt>
                <c:pt idx="13">
                  <c:v>58.33</c:v>
                </c:pt>
                <c:pt idx="14">
                  <c:v>75</c:v>
                </c:pt>
                <c:pt idx="15">
                  <c:v>33.33</c:v>
                </c:pt>
                <c:pt idx="16">
                  <c:v>42.86</c:v>
                </c:pt>
                <c:pt idx="17">
                  <c:v>20.69</c:v>
                </c:pt>
                <c:pt idx="18">
                  <c:v>33.33</c:v>
                </c:pt>
                <c:pt idx="19">
                  <c:v>40</c:v>
                </c:pt>
                <c:pt idx="20">
                  <c:v>0</c:v>
                </c:pt>
                <c:pt idx="21">
                  <c:v>62.5</c:v>
                </c:pt>
                <c:pt idx="22">
                  <c:v>29.83</c:v>
                </c:pt>
                <c:pt idx="23">
                  <c:v>30</c:v>
                </c:pt>
                <c:pt idx="24">
                  <c:v>0</c:v>
                </c:pt>
                <c:pt idx="25">
                  <c:v>44.44</c:v>
                </c:pt>
                <c:pt idx="26">
                  <c:v>0</c:v>
                </c:pt>
                <c:pt idx="27">
                  <c:v>25</c:v>
                </c:pt>
                <c:pt idx="28">
                  <c:v>30</c:v>
                </c:pt>
                <c:pt idx="29">
                  <c:v>37.5</c:v>
                </c:pt>
                <c:pt idx="30">
                  <c:v>0</c:v>
                </c:pt>
                <c:pt idx="31">
                  <c:v>9.09</c:v>
                </c:pt>
                <c:pt idx="32">
                  <c:v>21.43</c:v>
                </c:pt>
                <c:pt idx="33">
                  <c:v>28.57</c:v>
                </c:pt>
                <c:pt idx="34">
                  <c:v>26.67</c:v>
                </c:pt>
                <c:pt idx="35">
                  <c:v>0</c:v>
                </c:pt>
                <c:pt idx="36">
                  <c:v>0</c:v>
                </c:pt>
                <c:pt idx="37">
                  <c:v>30</c:v>
                </c:pt>
                <c:pt idx="38">
                  <c:v>0</c:v>
                </c:pt>
                <c:pt idx="39">
                  <c:v>11.11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2CAA-42B2-BDFF-4C92426E14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Jiné oddělení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22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CAA-42B2-BDFF-4C92426E1425}"/>
              </c:ext>
            </c:extLst>
          </c:dPt>
          <c:cat>
            <c:strRef>
              <c:f>Sheet1!$A$2:$A$43</c:f>
              <c:strCache>
                <c:ptCount val="42"/>
                <c:pt idx="0">
                  <c:v>Karlovarská krajská nemocnice</c:v>
                </c:pt>
                <c:pt idx="1">
                  <c:v>Oblastní nemocnice Kolín</c:v>
                </c:pt>
                <c:pt idx="2">
                  <c:v>Uherskohradišťská nemocnice</c:v>
                </c:pt>
                <c:pt idx="3">
                  <c:v>Městská nemocnice Ostrava</c:v>
                </c:pt>
                <c:pt idx="4">
                  <c:v>Klaudiánova nemocnice</c:v>
                </c:pt>
                <c:pt idx="5">
                  <c:v>Nemocnice Jihlava</c:v>
                </c:pt>
                <c:pt idx="6">
                  <c:v>Krajská nemocnice T.Bati ve Zlíně</c:v>
                </c:pt>
                <c:pt idx="7">
                  <c:v>Nemocnice Znojmo</c:v>
                </c:pt>
                <c:pt idx="8">
                  <c:v>Fakultní nemocnice Plzeň</c:v>
                </c:pt>
                <c:pt idx="9">
                  <c:v>Nemocnice Prostějov</c:v>
                </c:pt>
                <c:pt idx="10">
                  <c:v>Krajská nemocnice Liberec</c:v>
                </c:pt>
                <c:pt idx="11">
                  <c:v>Fakultní nemocnice u sv. Anny v Brně</c:v>
                </c:pt>
                <c:pt idx="12">
                  <c:v>Všeobecná fakultní nemocnice v Praze </c:v>
                </c:pt>
                <c:pt idx="13">
                  <c:v>Nemocnice Litoměřice</c:v>
                </c:pt>
                <c:pt idx="14">
                  <c:v>Nemocnice Rudolfa a Stefanie</c:v>
                </c:pt>
                <c:pt idx="15">
                  <c:v>Fakultní nemocnice Motol</c:v>
                </c:pt>
                <c:pt idx="16">
                  <c:v>Ústřední vojenská nemocnice v Praze</c:v>
                </c:pt>
                <c:pt idx="17">
                  <c:v>Nemocnice České Budějovice</c:v>
                </c:pt>
                <c:pt idx="18">
                  <c:v>Nemocnice Blansko</c:v>
                </c:pt>
                <c:pt idx="19">
                  <c:v>Nemocnice Sokolov</c:v>
                </c:pt>
                <c:pt idx="20">
                  <c:v>Fakultní nemocnice Brno</c:v>
                </c:pt>
                <c:pt idx="21">
                  <c:v>Nemocnice Nové Město na Moravě</c:v>
                </c:pt>
                <c:pt idx="22">
                  <c:v>Czech Republic</c:v>
                </c:pt>
                <c:pt idx="23">
                  <c:v>Nemocnice Teplice</c:v>
                </c:pt>
                <c:pt idx="24">
                  <c:v>Fakultní nemocnice Hradec Králové</c:v>
                </c:pt>
                <c:pt idx="25">
                  <c:v>Sdružené zdravotnické zařízení Krnov</c:v>
                </c:pt>
                <c:pt idx="26">
                  <c:v>Oblastní nemocnice Náchod</c:v>
                </c:pt>
                <c:pt idx="27">
                  <c:v>Nemocnice Pardubického kraje</c:v>
                </c:pt>
                <c:pt idx="28">
                  <c:v>Thomayerova nemocnice</c:v>
                </c:pt>
                <c:pt idx="29">
                  <c:v>Nemocnice Písek</c:v>
                </c:pt>
                <c:pt idx="30">
                  <c:v>Fakultní nemocnice Královské Vinohrady</c:v>
                </c:pt>
                <c:pt idx="31">
                  <c:v>Vítkovická nemocnice</c:v>
                </c:pt>
                <c:pt idx="32">
                  <c:v>Nemocnice Chomutov</c:v>
                </c:pt>
                <c:pt idx="33">
                  <c:v>Oblastní nemocnice Příbram</c:v>
                </c:pt>
                <c:pt idx="34">
                  <c:v>Fakultní nemocnice Olomouc</c:v>
                </c:pt>
                <c:pt idx="35">
                  <c:v>Nemocnice Na Homolce</c:v>
                </c:pt>
                <c:pt idx="36">
                  <c:v>Fakultní nemocnice Ostrava</c:v>
                </c:pt>
                <c:pt idx="37">
                  <c:v>Masarykova nemocnice v Ústí nad Labem</c:v>
                </c:pt>
                <c:pt idx="38">
                  <c:v>Nemocnice Vyškov</c:v>
                </c:pt>
                <c:pt idx="39">
                  <c:v>Nemocnice Třinec</c:v>
                </c:pt>
                <c:pt idx="40">
                  <c:v>Oblastní nemocnice Trutnov</c:v>
                </c:pt>
                <c:pt idx="41">
                  <c:v>Karvinská hornická nemocnice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100</c:v>
                </c:pt>
                <c:pt idx="1">
                  <c:v>100</c:v>
                </c:pt>
                <c:pt idx="2">
                  <c:v>53.85</c:v>
                </c:pt>
                <c:pt idx="3">
                  <c:v>42.11</c:v>
                </c:pt>
                <c:pt idx="4">
                  <c:v>40</c:v>
                </c:pt>
                <c:pt idx="5">
                  <c:v>33.33</c:v>
                </c:pt>
                <c:pt idx="6">
                  <c:v>33.33</c:v>
                </c:pt>
                <c:pt idx="7">
                  <c:v>25</c:v>
                </c:pt>
                <c:pt idx="8">
                  <c:v>85.71</c:v>
                </c:pt>
                <c:pt idx="9">
                  <c:v>14.29</c:v>
                </c:pt>
                <c:pt idx="10">
                  <c:v>41.18</c:v>
                </c:pt>
                <c:pt idx="11">
                  <c:v>26.67</c:v>
                </c:pt>
                <c:pt idx="12">
                  <c:v>25</c:v>
                </c:pt>
                <c:pt idx="13">
                  <c:v>16.670000000000002</c:v>
                </c:pt>
                <c:pt idx="14">
                  <c:v>0</c:v>
                </c:pt>
                <c:pt idx="15">
                  <c:v>40</c:v>
                </c:pt>
                <c:pt idx="16">
                  <c:v>28.57</c:v>
                </c:pt>
                <c:pt idx="17">
                  <c:v>48.28</c:v>
                </c:pt>
                <c:pt idx="18">
                  <c:v>33.33</c:v>
                </c:pt>
                <c:pt idx="19">
                  <c:v>26.67</c:v>
                </c:pt>
                <c:pt idx="20">
                  <c:v>63.64</c:v>
                </c:pt>
                <c:pt idx="21">
                  <c:v>0</c:v>
                </c:pt>
                <c:pt idx="22">
                  <c:v>31.3</c:v>
                </c:pt>
                <c:pt idx="23">
                  <c:v>30</c:v>
                </c:pt>
                <c:pt idx="24">
                  <c:v>55.56</c:v>
                </c:pt>
                <c:pt idx="25">
                  <c:v>11.11</c:v>
                </c:pt>
                <c:pt idx="26">
                  <c:v>50</c:v>
                </c:pt>
                <c:pt idx="27">
                  <c:v>25</c:v>
                </c:pt>
                <c:pt idx="28">
                  <c:v>20</c:v>
                </c:pt>
                <c:pt idx="29">
                  <c:v>12.5</c:v>
                </c:pt>
                <c:pt idx="30">
                  <c:v>46.67</c:v>
                </c:pt>
                <c:pt idx="31">
                  <c:v>36.36</c:v>
                </c:pt>
                <c:pt idx="32">
                  <c:v>21.43</c:v>
                </c:pt>
                <c:pt idx="33">
                  <c:v>14.29</c:v>
                </c:pt>
                <c:pt idx="34">
                  <c:v>13.33</c:v>
                </c:pt>
                <c:pt idx="35">
                  <c:v>33.33</c:v>
                </c:pt>
                <c:pt idx="36">
                  <c:v>30.77</c:v>
                </c:pt>
                <c:pt idx="37">
                  <c:v>0</c:v>
                </c:pt>
                <c:pt idx="38">
                  <c:v>14.29</c:v>
                </c:pt>
                <c:pt idx="39">
                  <c:v>0</c:v>
                </c:pt>
                <c:pt idx="40">
                  <c:v>7.69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2CAA-42B2-BDFF-4C92426E1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Iktové centrum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31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129-4428-B0FA-628DBA1B6CE0}"/>
              </c:ext>
            </c:extLst>
          </c:dPt>
          <c:cat>
            <c:strRef>
              <c:f>Sheet1!$A$2:$A$43</c:f>
              <c:strCache>
                <c:ptCount val="42"/>
                <c:pt idx="0">
                  <c:v>Nemocnice Znojmo</c:v>
                </c:pt>
                <c:pt idx="1">
                  <c:v>Oblastní nemocnice Příbram</c:v>
                </c:pt>
                <c:pt idx="2">
                  <c:v>Městská nemocnice Ostrava</c:v>
                </c:pt>
                <c:pt idx="3">
                  <c:v>Nemocnice Jihlava</c:v>
                </c:pt>
                <c:pt idx="4">
                  <c:v>Karlovarská krajská nemocnice</c:v>
                </c:pt>
                <c:pt idx="5">
                  <c:v>Nemocnice Prostějov</c:v>
                </c:pt>
                <c:pt idx="6">
                  <c:v>Nemocnice Třinec</c:v>
                </c:pt>
                <c:pt idx="7">
                  <c:v>Uherskohradišťská nemocnice</c:v>
                </c:pt>
                <c:pt idx="8">
                  <c:v>Nemocnice Litoměřice</c:v>
                </c:pt>
                <c:pt idx="9">
                  <c:v>Oblastní nemocnice Kolín</c:v>
                </c:pt>
                <c:pt idx="10">
                  <c:v>Nemocnice Chomutov</c:v>
                </c:pt>
                <c:pt idx="11">
                  <c:v>Nemocnice Blansko</c:v>
                </c:pt>
                <c:pt idx="12">
                  <c:v>Nemocnice Nové Město na Moravě</c:v>
                </c:pt>
                <c:pt idx="13">
                  <c:v>Nemocnice Rudolfa a Stefanie</c:v>
                </c:pt>
                <c:pt idx="14">
                  <c:v>Nemocnice Písek</c:v>
                </c:pt>
                <c:pt idx="15">
                  <c:v>Nemocnice Vyškov</c:v>
                </c:pt>
                <c:pt idx="16">
                  <c:v>Sdružené zdravotnické zařízení Krnov</c:v>
                </c:pt>
                <c:pt idx="17">
                  <c:v>Všeobecná fakultní nemocnice v Praze </c:v>
                </c:pt>
                <c:pt idx="18">
                  <c:v>Oblastní nemocnice Náchod</c:v>
                </c:pt>
                <c:pt idx="19">
                  <c:v>Thomayerova nemocnice</c:v>
                </c:pt>
                <c:pt idx="20">
                  <c:v>Klaudiánova nemocnice</c:v>
                </c:pt>
                <c:pt idx="21">
                  <c:v>Nemocnice Sokolov</c:v>
                </c:pt>
                <c:pt idx="22">
                  <c:v>Karvinská hornická nemocnice</c:v>
                </c:pt>
                <c:pt idx="23">
                  <c:v>Nemocnice Teplice</c:v>
                </c:pt>
                <c:pt idx="24">
                  <c:v>Vítkovická nemocnice</c:v>
                </c:pt>
                <c:pt idx="25">
                  <c:v>Fakultní nemocnice Plzeň</c:v>
                </c:pt>
                <c:pt idx="26">
                  <c:v>Krajská nemocnice Liberec</c:v>
                </c:pt>
                <c:pt idx="27">
                  <c:v>Fakultní nemocnice Královské Vinohrady</c:v>
                </c:pt>
                <c:pt idx="28">
                  <c:v>Krajská nemocnice T.Bati ve Zlíně</c:v>
                </c:pt>
                <c:pt idx="29">
                  <c:v>Nemocnice České Budějovice</c:v>
                </c:pt>
                <c:pt idx="30">
                  <c:v>Oblastní nemocnice Trutnov</c:v>
                </c:pt>
                <c:pt idx="31">
                  <c:v>Czech Republic</c:v>
                </c:pt>
                <c:pt idx="32">
                  <c:v>Fakultní nemocnice Brno</c:v>
                </c:pt>
                <c:pt idx="33">
                  <c:v>Nemocnice Pardubického kraje</c:v>
                </c:pt>
                <c:pt idx="34">
                  <c:v>Fakultní nemocnice Olomouc</c:v>
                </c:pt>
                <c:pt idx="35">
                  <c:v>Fakultní nemocnice Motol</c:v>
                </c:pt>
                <c:pt idx="36">
                  <c:v>Nemocnice Na Homolce</c:v>
                </c:pt>
                <c:pt idx="37">
                  <c:v>Fakultní nemocnice Ostrava</c:v>
                </c:pt>
                <c:pt idx="38">
                  <c:v>Fakultní nemocnice Hradec Králové</c:v>
                </c:pt>
                <c:pt idx="39">
                  <c:v>Ústřední vojenská nemocnice v Praze</c:v>
                </c:pt>
                <c:pt idx="40">
                  <c:v>Fakultní nemocnice u sv. Anny v Brně</c:v>
                </c:pt>
                <c:pt idx="41">
                  <c:v>Masarykova nemocnice v Ústí nad Labem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3.85</c:v>
                </c:pt>
                <c:pt idx="23">
                  <c:v>4.76</c:v>
                </c:pt>
                <c:pt idx="24">
                  <c:v>6.25</c:v>
                </c:pt>
                <c:pt idx="25">
                  <c:v>8</c:v>
                </c:pt>
                <c:pt idx="26">
                  <c:v>9.3800000000000008</c:v>
                </c:pt>
                <c:pt idx="27">
                  <c:v>12.5</c:v>
                </c:pt>
                <c:pt idx="28">
                  <c:v>13.04</c:v>
                </c:pt>
                <c:pt idx="29">
                  <c:v>14.71</c:v>
                </c:pt>
                <c:pt idx="30">
                  <c:v>16.670000000000002</c:v>
                </c:pt>
                <c:pt idx="31">
                  <c:v>20.36</c:v>
                </c:pt>
                <c:pt idx="32">
                  <c:v>22.22</c:v>
                </c:pt>
                <c:pt idx="33">
                  <c:v>22.22</c:v>
                </c:pt>
                <c:pt idx="34">
                  <c:v>24.14</c:v>
                </c:pt>
                <c:pt idx="35">
                  <c:v>26.67</c:v>
                </c:pt>
                <c:pt idx="36">
                  <c:v>30.77</c:v>
                </c:pt>
                <c:pt idx="37">
                  <c:v>34.78</c:v>
                </c:pt>
                <c:pt idx="38">
                  <c:v>35</c:v>
                </c:pt>
                <c:pt idx="39">
                  <c:v>50</c:v>
                </c:pt>
                <c:pt idx="40">
                  <c:v>54.17</c:v>
                </c:pt>
                <c:pt idx="41">
                  <c:v>73.58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6129-4428-B0FA-628DBA1B6C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Komplexní cerebrovaskulární centrum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31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6129-4428-B0FA-628DBA1B6CE0}"/>
              </c:ext>
            </c:extLst>
          </c:dPt>
          <c:cat>
            <c:strRef>
              <c:f>Sheet1!$A$2:$A$43</c:f>
              <c:strCache>
                <c:ptCount val="42"/>
                <c:pt idx="0">
                  <c:v>Nemocnice Znojmo</c:v>
                </c:pt>
                <c:pt idx="1">
                  <c:v>Oblastní nemocnice Příbram</c:v>
                </c:pt>
                <c:pt idx="2">
                  <c:v>Městská nemocnice Ostrava</c:v>
                </c:pt>
                <c:pt idx="3">
                  <c:v>Nemocnice Jihlava</c:v>
                </c:pt>
                <c:pt idx="4">
                  <c:v>Karlovarská krajská nemocnice</c:v>
                </c:pt>
                <c:pt idx="5">
                  <c:v>Nemocnice Prostějov</c:v>
                </c:pt>
                <c:pt idx="6">
                  <c:v>Nemocnice Třinec</c:v>
                </c:pt>
                <c:pt idx="7">
                  <c:v>Uherskohradišťská nemocnice</c:v>
                </c:pt>
                <c:pt idx="8">
                  <c:v>Nemocnice Litoměřice</c:v>
                </c:pt>
                <c:pt idx="9">
                  <c:v>Oblastní nemocnice Kolín</c:v>
                </c:pt>
                <c:pt idx="10">
                  <c:v>Nemocnice Chomutov</c:v>
                </c:pt>
                <c:pt idx="11">
                  <c:v>Nemocnice Blansko</c:v>
                </c:pt>
                <c:pt idx="12">
                  <c:v>Nemocnice Nové Město na Moravě</c:v>
                </c:pt>
                <c:pt idx="13">
                  <c:v>Nemocnice Rudolfa a Stefanie</c:v>
                </c:pt>
                <c:pt idx="14">
                  <c:v>Nemocnice Písek</c:v>
                </c:pt>
                <c:pt idx="15">
                  <c:v>Nemocnice Vyškov</c:v>
                </c:pt>
                <c:pt idx="16">
                  <c:v>Sdružené zdravotnické zařízení Krnov</c:v>
                </c:pt>
                <c:pt idx="17">
                  <c:v>Všeobecná fakultní nemocnice v Praze </c:v>
                </c:pt>
                <c:pt idx="18">
                  <c:v>Oblastní nemocnice Náchod</c:v>
                </c:pt>
                <c:pt idx="19">
                  <c:v>Thomayerova nemocnice</c:v>
                </c:pt>
                <c:pt idx="20">
                  <c:v>Klaudiánova nemocnice</c:v>
                </c:pt>
                <c:pt idx="21">
                  <c:v>Nemocnice Sokolov</c:v>
                </c:pt>
                <c:pt idx="22">
                  <c:v>Karvinská hornická nemocnice</c:v>
                </c:pt>
                <c:pt idx="23">
                  <c:v>Nemocnice Teplice</c:v>
                </c:pt>
                <c:pt idx="24">
                  <c:v>Vítkovická nemocnice</c:v>
                </c:pt>
                <c:pt idx="25">
                  <c:v>Fakultní nemocnice Plzeň</c:v>
                </c:pt>
                <c:pt idx="26">
                  <c:v>Krajská nemocnice Liberec</c:v>
                </c:pt>
                <c:pt idx="27">
                  <c:v>Fakultní nemocnice Královské Vinohrady</c:v>
                </c:pt>
                <c:pt idx="28">
                  <c:v>Krajská nemocnice T.Bati ve Zlíně</c:v>
                </c:pt>
                <c:pt idx="29">
                  <c:v>Nemocnice České Budějovice</c:v>
                </c:pt>
                <c:pt idx="30">
                  <c:v>Oblastní nemocnice Trutnov</c:v>
                </c:pt>
                <c:pt idx="31">
                  <c:v>Czech Republic</c:v>
                </c:pt>
                <c:pt idx="32">
                  <c:v>Fakultní nemocnice Brno</c:v>
                </c:pt>
                <c:pt idx="33">
                  <c:v>Nemocnice Pardubického kraje</c:v>
                </c:pt>
                <c:pt idx="34">
                  <c:v>Fakultní nemocnice Olomouc</c:v>
                </c:pt>
                <c:pt idx="35">
                  <c:v>Fakultní nemocnice Motol</c:v>
                </c:pt>
                <c:pt idx="36">
                  <c:v>Nemocnice Na Homolce</c:v>
                </c:pt>
                <c:pt idx="37">
                  <c:v>Fakultní nemocnice Ostrava</c:v>
                </c:pt>
                <c:pt idx="38">
                  <c:v>Fakultní nemocnice Hradec Králové</c:v>
                </c:pt>
                <c:pt idx="39">
                  <c:v>Ústřední vojenská nemocnice v Praze</c:v>
                </c:pt>
                <c:pt idx="40">
                  <c:v>Fakultní nemocnice u sv. Anny v Brně</c:v>
                </c:pt>
                <c:pt idx="41">
                  <c:v>Masarykova nemocnice v Ústí nad Labem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7.69</c:v>
                </c:pt>
                <c:pt idx="7">
                  <c:v>8.33</c:v>
                </c:pt>
                <c:pt idx="8">
                  <c:v>14.29</c:v>
                </c:pt>
                <c:pt idx="9">
                  <c:v>15</c:v>
                </c:pt>
                <c:pt idx="10">
                  <c:v>20</c:v>
                </c:pt>
                <c:pt idx="11">
                  <c:v>22.22</c:v>
                </c:pt>
                <c:pt idx="12">
                  <c:v>25</c:v>
                </c:pt>
                <c:pt idx="13">
                  <c:v>25</c:v>
                </c:pt>
                <c:pt idx="14">
                  <c:v>30</c:v>
                </c:pt>
                <c:pt idx="15">
                  <c:v>33.33</c:v>
                </c:pt>
                <c:pt idx="16">
                  <c:v>44.44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80</c:v>
                </c:pt>
                <c:pt idx="21">
                  <c:v>100</c:v>
                </c:pt>
                <c:pt idx="22">
                  <c:v>0</c:v>
                </c:pt>
                <c:pt idx="23">
                  <c:v>19.05</c:v>
                </c:pt>
                <c:pt idx="24">
                  <c:v>6.25</c:v>
                </c:pt>
                <c:pt idx="25">
                  <c:v>0</c:v>
                </c:pt>
                <c:pt idx="26">
                  <c:v>0</c:v>
                </c:pt>
                <c:pt idx="27">
                  <c:v>6.25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8.2100000000000009</c:v>
                </c:pt>
                <c:pt idx="32">
                  <c:v>0</c:v>
                </c:pt>
                <c:pt idx="33">
                  <c:v>11.11</c:v>
                </c:pt>
                <c:pt idx="34">
                  <c:v>3.45</c:v>
                </c:pt>
                <c:pt idx="35">
                  <c:v>6.67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6129-4428-B0FA-628DBA1B6C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Jiná nemocnice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31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129-4428-B0FA-628DBA1B6CE0}"/>
              </c:ext>
            </c:extLst>
          </c:dPt>
          <c:cat>
            <c:strRef>
              <c:f>Sheet1!$A$2:$A$43</c:f>
              <c:strCache>
                <c:ptCount val="42"/>
                <c:pt idx="0">
                  <c:v>Nemocnice Znojmo</c:v>
                </c:pt>
                <c:pt idx="1">
                  <c:v>Oblastní nemocnice Příbram</c:v>
                </c:pt>
                <c:pt idx="2">
                  <c:v>Městská nemocnice Ostrava</c:v>
                </c:pt>
                <c:pt idx="3">
                  <c:v>Nemocnice Jihlava</c:v>
                </c:pt>
                <c:pt idx="4">
                  <c:v>Karlovarská krajská nemocnice</c:v>
                </c:pt>
                <c:pt idx="5">
                  <c:v>Nemocnice Prostějov</c:v>
                </c:pt>
                <c:pt idx="6">
                  <c:v>Nemocnice Třinec</c:v>
                </c:pt>
                <c:pt idx="7">
                  <c:v>Uherskohradišťská nemocnice</c:v>
                </c:pt>
                <c:pt idx="8">
                  <c:v>Nemocnice Litoměřice</c:v>
                </c:pt>
                <c:pt idx="9">
                  <c:v>Oblastní nemocnice Kolín</c:v>
                </c:pt>
                <c:pt idx="10">
                  <c:v>Nemocnice Chomutov</c:v>
                </c:pt>
                <c:pt idx="11">
                  <c:v>Nemocnice Blansko</c:v>
                </c:pt>
                <c:pt idx="12">
                  <c:v>Nemocnice Nové Město na Moravě</c:v>
                </c:pt>
                <c:pt idx="13">
                  <c:v>Nemocnice Rudolfa a Stefanie</c:v>
                </c:pt>
                <c:pt idx="14">
                  <c:v>Nemocnice Písek</c:v>
                </c:pt>
                <c:pt idx="15">
                  <c:v>Nemocnice Vyškov</c:v>
                </c:pt>
                <c:pt idx="16">
                  <c:v>Sdružené zdravotnické zařízení Krnov</c:v>
                </c:pt>
                <c:pt idx="17">
                  <c:v>Všeobecná fakultní nemocnice v Praze </c:v>
                </c:pt>
                <c:pt idx="18">
                  <c:v>Oblastní nemocnice Náchod</c:v>
                </c:pt>
                <c:pt idx="19">
                  <c:v>Thomayerova nemocnice</c:v>
                </c:pt>
                <c:pt idx="20">
                  <c:v>Klaudiánova nemocnice</c:v>
                </c:pt>
                <c:pt idx="21">
                  <c:v>Nemocnice Sokolov</c:v>
                </c:pt>
                <c:pt idx="22">
                  <c:v>Karvinská hornická nemocnice</c:v>
                </c:pt>
                <c:pt idx="23">
                  <c:v>Nemocnice Teplice</c:v>
                </c:pt>
                <c:pt idx="24">
                  <c:v>Vítkovická nemocnice</c:v>
                </c:pt>
                <c:pt idx="25">
                  <c:v>Fakultní nemocnice Plzeň</c:v>
                </c:pt>
                <c:pt idx="26">
                  <c:v>Krajská nemocnice Liberec</c:v>
                </c:pt>
                <c:pt idx="27">
                  <c:v>Fakultní nemocnice Královské Vinohrady</c:v>
                </c:pt>
                <c:pt idx="28">
                  <c:v>Krajská nemocnice T.Bati ve Zlíně</c:v>
                </c:pt>
                <c:pt idx="29">
                  <c:v>Nemocnice České Budějovice</c:v>
                </c:pt>
                <c:pt idx="30">
                  <c:v>Oblastní nemocnice Trutnov</c:v>
                </c:pt>
                <c:pt idx="31">
                  <c:v>Czech Republic</c:v>
                </c:pt>
                <c:pt idx="32">
                  <c:v>Fakultní nemocnice Brno</c:v>
                </c:pt>
                <c:pt idx="33">
                  <c:v>Nemocnice Pardubického kraje</c:v>
                </c:pt>
                <c:pt idx="34">
                  <c:v>Fakultní nemocnice Olomouc</c:v>
                </c:pt>
                <c:pt idx="35">
                  <c:v>Fakultní nemocnice Motol</c:v>
                </c:pt>
                <c:pt idx="36">
                  <c:v>Nemocnice Na Homolce</c:v>
                </c:pt>
                <c:pt idx="37">
                  <c:v>Fakultní nemocnice Ostrava</c:v>
                </c:pt>
                <c:pt idx="38">
                  <c:v>Fakultní nemocnice Hradec Králové</c:v>
                </c:pt>
                <c:pt idx="39">
                  <c:v>Ústřední vojenská nemocnice v Praze</c:v>
                </c:pt>
                <c:pt idx="40">
                  <c:v>Fakultní nemocnice u sv. Anny v Brně</c:v>
                </c:pt>
                <c:pt idx="41">
                  <c:v>Masarykova nemocnice v Ústí nad Labem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92.31</c:v>
                </c:pt>
                <c:pt idx="7">
                  <c:v>91.67</c:v>
                </c:pt>
                <c:pt idx="8">
                  <c:v>85.71</c:v>
                </c:pt>
                <c:pt idx="9">
                  <c:v>85</c:v>
                </c:pt>
                <c:pt idx="10">
                  <c:v>80</c:v>
                </c:pt>
                <c:pt idx="11">
                  <c:v>77.78</c:v>
                </c:pt>
                <c:pt idx="12">
                  <c:v>75</c:v>
                </c:pt>
                <c:pt idx="13">
                  <c:v>75</c:v>
                </c:pt>
                <c:pt idx="14">
                  <c:v>70</c:v>
                </c:pt>
                <c:pt idx="15">
                  <c:v>66.67</c:v>
                </c:pt>
                <c:pt idx="16">
                  <c:v>55.56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20</c:v>
                </c:pt>
                <c:pt idx="21">
                  <c:v>0</c:v>
                </c:pt>
                <c:pt idx="22">
                  <c:v>96.15</c:v>
                </c:pt>
                <c:pt idx="23">
                  <c:v>76.19</c:v>
                </c:pt>
                <c:pt idx="24">
                  <c:v>87.5</c:v>
                </c:pt>
                <c:pt idx="25">
                  <c:v>92</c:v>
                </c:pt>
                <c:pt idx="26">
                  <c:v>90.62</c:v>
                </c:pt>
                <c:pt idx="27">
                  <c:v>81.25</c:v>
                </c:pt>
                <c:pt idx="28">
                  <c:v>86.96</c:v>
                </c:pt>
                <c:pt idx="29">
                  <c:v>85.29</c:v>
                </c:pt>
                <c:pt idx="30">
                  <c:v>83.33</c:v>
                </c:pt>
                <c:pt idx="31">
                  <c:v>71.430000000000007</c:v>
                </c:pt>
                <c:pt idx="32">
                  <c:v>77.78</c:v>
                </c:pt>
                <c:pt idx="33">
                  <c:v>66.67</c:v>
                </c:pt>
                <c:pt idx="34">
                  <c:v>72.41</c:v>
                </c:pt>
                <c:pt idx="35">
                  <c:v>66.67</c:v>
                </c:pt>
                <c:pt idx="36">
                  <c:v>69.23</c:v>
                </c:pt>
                <c:pt idx="37">
                  <c:v>65.22</c:v>
                </c:pt>
                <c:pt idx="38">
                  <c:v>65</c:v>
                </c:pt>
                <c:pt idx="39">
                  <c:v>50</c:v>
                </c:pt>
                <c:pt idx="40">
                  <c:v>45.83</c:v>
                </c:pt>
                <c:pt idx="41">
                  <c:v>26.42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6129-4428-B0FA-628DBA1B6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Oddělení akutní rehabilitace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9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7F2-4744-8601-1E0952C48144}"/>
              </c:ext>
            </c:extLst>
          </c:dPt>
          <c:cat>
            <c:strRef>
              <c:f>Sheet1!$A$2:$A$43</c:f>
              <c:strCache>
                <c:ptCount val="42"/>
                <c:pt idx="0">
                  <c:v>Nemocnice Znojmo</c:v>
                </c:pt>
                <c:pt idx="1">
                  <c:v>Klaudiánova nemocnice</c:v>
                </c:pt>
                <c:pt idx="2">
                  <c:v>Nemocnice Litoměřice</c:v>
                </c:pt>
                <c:pt idx="3">
                  <c:v>Nemocnice Prostějov</c:v>
                </c:pt>
                <c:pt idx="4">
                  <c:v>Nemocnice Sokolov</c:v>
                </c:pt>
                <c:pt idx="5">
                  <c:v>Nemocnice Vyškov</c:v>
                </c:pt>
                <c:pt idx="6">
                  <c:v>Fakultní nemocnice Hradec Králové</c:v>
                </c:pt>
                <c:pt idx="7">
                  <c:v>Nemocnice České Budějovice</c:v>
                </c:pt>
                <c:pt idx="8">
                  <c:v>Nemocnice Písek</c:v>
                </c:pt>
                <c:pt idx="9">
                  <c:v>Nemocnice Třinec</c:v>
                </c:pt>
                <c:pt idx="10">
                  <c:v>Thomayerova nemocnice</c:v>
                </c:pt>
                <c:pt idx="11">
                  <c:v>Nemocnice Pardubického kraje</c:v>
                </c:pt>
                <c:pt idx="12">
                  <c:v>Uherskohradišťská nemocnice</c:v>
                </c:pt>
                <c:pt idx="13">
                  <c:v>Oblastní nemocnice Náchod</c:v>
                </c:pt>
                <c:pt idx="14">
                  <c:v>Městská nemocnice Ostrava</c:v>
                </c:pt>
                <c:pt idx="15">
                  <c:v>Krajská nemocnice T.Bati ve Zlíně</c:v>
                </c:pt>
                <c:pt idx="16">
                  <c:v>Vítkovická nemocnice</c:v>
                </c:pt>
                <c:pt idx="17">
                  <c:v>Nemocnice Blansko</c:v>
                </c:pt>
                <c:pt idx="18">
                  <c:v>Karvinská hornická nemocnice</c:v>
                </c:pt>
                <c:pt idx="19">
                  <c:v>Nemocnice Nové Město na Moravě</c:v>
                </c:pt>
                <c:pt idx="20">
                  <c:v>Všeobecná fakultní nemocnice v Praze </c:v>
                </c:pt>
                <c:pt idx="21">
                  <c:v>Fakultní nemocnice Královské Vinohrady</c:v>
                </c:pt>
                <c:pt idx="22">
                  <c:v>Nemocnice Rudolfa a Stefanie</c:v>
                </c:pt>
                <c:pt idx="23">
                  <c:v>Oblastní nemocnice Příbram</c:v>
                </c:pt>
                <c:pt idx="24">
                  <c:v>Karlovarská krajská nemocnice</c:v>
                </c:pt>
                <c:pt idx="25">
                  <c:v>Masarykova nemocnice v Ústí nad Labem</c:v>
                </c:pt>
                <c:pt idx="26">
                  <c:v>Fakultní nemocnice Olomouc</c:v>
                </c:pt>
                <c:pt idx="27">
                  <c:v>Fakultní nemocnice Plzeň</c:v>
                </c:pt>
                <c:pt idx="28">
                  <c:v>Nemocnice Teplice</c:v>
                </c:pt>
                <c:pt idx="29">
                  <c:v>Czech Republic</c:v>
                </c:pt>
                <c:pt idx="30">
                  <c:v>Oblastní nemocnice Kolín</c:v>
                </c:pt>
                <c:pt idx="31">
                  <c:v>Krajská nemocnice Liberec</c:v>
                </c:pt>
                <c:pt idx="32">
                  <c:v>Nemocnice Na Homolce</c:v>
                </c:pt>
                <c:pt idx="33">
                  <c:v>Fakultní nemocnice u sv. Anny v Brně</c:v>
                </c:pt>
                <c:pt idx="34">
                  <c:v>Fakultní nemocnice Brno</c:v>
                </c:pt>
                <c:pt idx="35">
                  <c:v>Nemocnice Jihlava</c:v>
                </c:pt>
                <c:pt idx="36">
                  <c:v>Fakultní nemocnice Ostrava</c:v>
                </c:pt>
                <c:pt idx="37">
                  <c:v>Oblastní nemocnice Trutnov</c:v>
                </c:pt>
                <c:pt idx="38">
                  <c:v>Fakultní nemocnice Motol</c:v>
                </c:pt>
                <c:pt idx="39">
                  <c:v>Nemocnice Chomutov</c:v>
                </c:pt>
                <c:pt idx="40">
                  <c:v>Sdružené zdravotnické zařízení Krnov</c:v>
                </c:pt>
                <c:pt idx="41">
                  <c:v>Ústřední vojenská nemocnice v Praze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1.89</c:v>
                </c:pt>
                <c:pt idx="26">
                  <c:v>3.45</c:v>
                </c:pt>
                <c:pt idx="27">
                  <c:v>4</c:v>
                </c:pt>
                <c:pt idx="28">
                  <c:v>4.76</c:v>
                </c:pt>
                <c:pt idx="29">
                  <c:v>4.93</c:v>
                </c:pt>
                <c:pt idx="30">
                  <c:v>5</c:v>
                </c:pt>
                <c:pt idx="31">
                  <c:v>6.25</c:v>
                </c:pt>
                <c:pt idx="32">
                  <c:v>7.69</c:v>
                </c:pt>
                <c:pt idx="33">
                  <c:v>8.33</c:v>
                </c:pt>
                <c:pt idx="34">
                  <c:v>11.11</c:v>
                </c:pt>
                <c:pt idx="35">
                  <c:v>12.5</c:v>
                </c:pt>
                <c:pt idx="36">
                  <c:v>13.04</c:v>
                </c:pt>
                <c:pt idx="37">
                  <c:v>16.670000000000002</c:v>
                </c:pt>
                <c:pt idx="38">
                  <c:v>20</c:v>
                </c:pt>
                <c:pt idx="39">
                  <c:v>20</c:v>
                </c:pt>
                <c:pt idx="40">
                  <c:v>22.22</c:v>
                </c:pt>
                <c:pt idx="41">
                  <c:v>22.73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47F2-4744-8601-1E0952C481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Lůžko následné péče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9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47F2-4744-8601-1E0952C48144}"/>
              </c:ext>
            </c:extLst>
          </c:dPt>
          <c:cat>
            <c:strRef>
              <c:f>Sheet1!$A$2:$A$43</c:f>
              <c:strCache>
                <c:ptCount val="42"/>
                <c:pt idx="0">
                  <c:v>Nemocnice Znojmo</c:v>
                </c:pt>
                <c:pt idx="1">
                  <c:v>Klaudiánova nemocnice</c:v>
                </c:pt>
                <c:pt idx="2">
                  <c:v>Nemocnice Litoměřice</c:v>
                </c:pt>
                <c:pt idx="3">
                  <c:v>Nemocnice Prostějov</c:v>
                </c:pt>
                <c:pt idx="4">
                  <c:v>Nemocnice Sokolov</c:v>
                </c:pt>
                <c:pt idx="5">
                  <c:v>Nemocnice Vyškov</c:v>
                </c:pt>
                <c:pt idx="6">
                  <c:v>Fakultní nemocnice Hradec Králové</c:v>
                </c:pt>
                <c:pt idx="7">
                  <c:v>Nemocnice České Budějovice</c:v>
                </c:pt>
                <c:pt idx="8">
                  <c:v>Nemocnice Písek</c:v>
                </c:pt>
                <c:pt idx="9">
                  <c:v>Nemocnice Třinec</c:v>
                </c:pt>
                <c:pt idx="10">
                  <c:v>Thomayerova nemocnice</c:v>
                </c:pt>
                <c:pt idx="11">
                  <c:v>Nemocnice Pardubického kraje</c:v>
                </c:pt>
                <c:pt idx="12">
                  <c:v>Uherskohradišťská nemocnice</c:v>
                </c:pt>
                <c:pt idx="13">
                  <c:v>Oblastní nemocnice Náchod</c:v>
                </c:pt>
                <c:pt idx="14">
                  <c:v>Městská nemocnice Ostrava</c:v>
                </c:pt>
                <c:pt idx="15">
                  <c:v>Krajská nemocnice T.Bati ve Zlíně</c:v>
                </c:pt>
                <c:pt idx="16">
                  <c:v>Vítkovická nemocnice</c:v>
                </c:pt>
                <c:pt idx="17">
                  <c:v>Nemocnice Blansko</c:v>
                </c:pt>
                <c:pt idx="18">
                  <c:v>Karvinská hornická nemocnice</c:v>
                </c:pt>
                <c:pt idx="19">
                  <c:v>Nemocnice Nové Město na Moravě</c:v>
                </c:pt>
                <c:pt idx="20">
                  <c:v>Všeobecná fakultní nemocnice v Praze </c:v>
                </c:pt>
                <c:pt idx="21">
                  <c:v>Fakultní nemocnice Královské Vinohrady</c:v>
                </c:pt>
                <c:pt idx="22">
                  <c:v>Nemocnice Rudolfa a Stefanie</c:v>
                </c:pt>
                <c:pt idx="23">
                  <c:v>Oblastní nemocnice Příbram</c:v>
                </c:pt>
                <c:pt idx="24">
                  <c:v>Karlovarská krajská nemocnice</c:v>
                </c:pt>
                <c:pt idx="25">
                  <c:v>Masarykova nemocnice v Ústí nad Labem</c:v>
                </c:pt>
                <c:pt idx="26">
                  <c:v>Fakultní nemocnice Olomouc</c:v>
                </c:pt>
                <c:pt idx="27">
                  <c:v>Fakultní nemocnice Plzeň</c:v>
                </c:pt>
                <c:pt idx="28">
                  <c:v>Nemocnice Teplice</c:v>
                </c:pt>
                <c:pt idx="29">
                  <c:v>Czech Republic</c:v>
                </c:pt>
                <c:pt idx="30">
                  <c:v>Oblastní nemocnice Kolín</c:v>
                </c:pt>
                <c:pt idx="31">
                  <c:v>Krajská nemocnice Liberec</c:v>
                </c:pt>
                <c:pt idx="32">
                  <c:v>Nemocnice Na Homolce</c:v>
                </c:pt>
                <c:pt idx="33">
                  <c:v>Fakultní nemocnice u sv. Anny v Brně</c:v>
                </c:pt>
                <c:pt idx="34">
                  <c:v>Fakultní nemocnice Brno</c:v>
                </c:pt>
                <c:pt idx="35">
                  <c:v>Nemocnice Jihlava</c:v>
                </c:pt>
                <c:pt idx="36">
                  <c:v>Fakultní nemocnice Ostrava</c:v>
                </c:pt>
                <c:pt idx="37">
                  <c:v>Oblastní nemocnice Trutnov</c:v>
                </c:pt>
                <c:pt idx="38">
                  <c:v>Fakultní nemocnice Motol</c:v>
                </c:pt>
                <c:pt idx="39">
                  <c:v>Nemocnice Chomutov</c:v>
                </c:pt>
                <c:pt idx="40">
                  <c:v>Sdružené zdravotnické zařízení Krnov</c:v>
                </c:pt>
                <c:pt idx="41">
                  <c:v>Ústřední vojenská nemocnice v Praze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</c:v>
                </c:pt>
                <c:pt idx="9">
                  <c:v>7.69</c:v>
                </c:pt>
                <c:pt idx="10">
                  <c:v>12.5</c:v>
                </c:pt>
                <c:pt idx="11">
                  <c:v>22.22</c:v>
                </c:pt>
                <c:pt idx="12">
                  <c:v>25</c:v>
                </c:pt>
                <c:pt idx="13">
                  <c:v>25</c:v>
                </c:pt>
                <c:pt idx="14">
                  <c:v>33.33</c:v>
                </c:pt>
                <c:pt idx="15">
                  <c:v>39.130000000000003</c:v>
                </c:pt>
                <c:pt idx="16">
                  <c:v>43.75</c:v>
                </c:pt>
                <c:pt idx="17">
                  <c:v>44.44</c:v>
                </c:pt>
                <c:pt idx="18">
                  <c:v>46.15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75</c:v>
                </c:pt>
                <c:pt idx="24">
                  <c:v>83.33</c:v>
                </c:pt>
                <c:pt idx="25">
                  <c:v>11.32</c:v>
                </c:pt>
                <c:pt idx="26">
                  <c:v>17.239999999999998</c:v>
                </c:pt>
                <c:pt idx="27">
                  <c:v>16</c:v>
                </c:pt>
                <c:pt idx="28">
                  <c:v>19.05</c:v>
                </c:pt>
                <c:pt idx="29">
                  <c:v>20.03</c:v>
                </c:pt>
                <c:pt idx="30">
                  <c:v>80</c:v>
                </c:pt>
                <c:pt idx="31">
                  <c:v>12.5</c:v>
                </c:pt>
                <c:pt idx="32">
                  <c:v>12.82</c:v>
                </c:pt>
                <c:pt idx="33">
                  <c:v>12.5</c:v>
                </c:pt>
                <c:pt idx="34">
                  <c:v>0</c:v>
                </c:pt>
                <c:pt idx="35">
                  <c:v>0</c:v>
                </c:pt>
                <c:pt idx="36">
                  <c:v>13.04</c:v>
                </c:pt>
                <c:pt idx="37">
                  <c:v>0</c:v>
                </c:pt>
                <c:pt idx="38">
                  <c:v>13.33</c:v>
                </c:pt>
                <c:pt idx="39">
                  <c:v>20</c:v>
                </c:pt>
                <c:pt idx="40">
                  <c:v>11.11</c:v>
                </c:pt>
                <c:pt idx="41">
                  <c:v>9.09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47F2-4744-8601-1E0952C4814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Neurologie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29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7F2-4744-8601-1E0952C48144}"/>
              </c:ext>
            </c:extLst>
          </c:dPt>
          <c:cat>
            <c:strRef>
              <c:f>Sheet1!$A$2:$A$43</c:f>
              <c:strCache>
                <c:ptCount val="42"/>
                <c:pt idx="0">
                  <c:v>Nemocnice Znojmo</c:v>
                </c:pt>
                <c:pt idx="1">
                  <c:v>Klaudiánova nemocnice</c:v>
                </c:pt>
                <c:pt idx="2">
                  <c:v>Nemocnice Litoměřice</c:v>
                </c:pt>
                <c:pt idx="3">
                  <c:v>Nemocnice Prostějov</c:v>
                </c:pt>
                <c:pt idx="4">
                  <c:v>Nemocnice Sokolov</c:v>
                </c:pt>
                <c:pt idx="5">
                  <c:v>Nemocnice Vyškov</c:v>
                </c:pt>
                <c:pt idx="6">
                  <c:v>Fakultní nemocnice Hradec Králové</c:v>
                </c:pt>
                <c:pt idx="7">
                  <c:v>Nemocnice České Budějovice</c:v>
                </c:pt>
                <c:pt idx="8">
                  <c:v>Nemocnice Písek</c:v>
                </c:pt>
                <c:pt idx="9">
                  <c:v>Nemocnice Třinec</c:v>
                </c:pt>
                <c:pt idx="10">
                  <c:v>Thomayerova nemocnice</c:v>
                </c:pt>
                <c:pt idx="11">
                  <c:v>Nemocnice Pardubického kraje</c:v>
                </c:pt>
                <c:pt idx="12">
                  <c:v>Uherskohradišťská nemocnice</c:v>
                </c:pt>
                <c:pt idx="13">
                  <c:v>Oblastní nemocnice Náchod</c:v>
                </c:pt>
                <c:pt idx="14">
                  <c:v>Městská nemocnice Ostrava</c:v>
                </c:pt>
                <c:pt idx="15">
                  <c:v>Krajská nemocnice T.Bati ve Zlíně</c:v>
                </c:pt>
                <c:pt idx="16">
                  <c:v>Vítkovická nemocnice</c:v>
                </c:pt>
                <c:pt idx="17">
                  <c:v>Nemocnice Blansko</c:v>
                </c:pt>
                <c:pt idx="18">
                  <c:v>Karvinská hornická nemocnice</c:v>
                </c:pt>
                <c:pt idx="19">
                  <c:v>Nemocnice Nové Město na Moravě</c:v>
                </c:pt>
                <c:pt idx="20">
                  <c:v>Všeobecná fakultní nemocnice v Praze </c:v>
                </c:pt>
                <c:pt idx="21">
                  <c:v>Fakultní nemocnice Královské Vinohrady</c:v>
                </c:pt>
                <c:pt idx="22">
                  <c:v>Nemocnice Rudolfa a Stefanie</c:v>
                </c:pt>
                <c:pt idx="23">
                  <c:v>Oblastní nemocnice Příbram</c:v>
                </c:pt>
                <c:pt idx="24">
                  <c:v>Karlovarská krajská nemocnice</c:v>
                </c:pt>
                <c:pt idx="25">
                  <c:v>Masarykova nemocnice v Ústí nad Labem</c:v>
                </c:pt>
                <c:pt idx="26">
                  <c:v>Fakultní nemocnice Olomouc</c:v>
                </c:pt>
                <c:pt idx="27">
                  <c:v>Fakultní nemocnice Plzeň</c:v>
                </c:pt>
                <c:pt idx="28">
                  <c:v>Nemocnice Teplice</c:v>
                </c:pt>
                <c:pt idx="29">
                  <c:v>Czech Republic</c:v>
                </c:pt>
                <c:pt idx="30">
                  <c:v>Oblastní nemocnice Kolín</c:v>
                </c:pt>
                <c:pt idx="31">
                  <c:v>Krajská nemocnice Liberec</c:v>
                </c:pt>
                <c:pt idx="32">
                  <c:v>Nemocnice Na Homolce</c:v>
                </c:pt>
                <c:pt idx="33">
                  <c:v>Fakultní nemocnice u sv. Anny v Brně</c:v>
                </c:pt>
                <c:pt idx="34">
                  <c:v>Fakultní nemocnice Brno</c:v>
                </c:pt>
                <c:pt idx="35">
                  <c:v>Nemocnice Jihlava</c:v>
                </c:pt>
                <c:pt idx="36">
                  <c:v>Fakultní nemocnice Ostrava</c:v>
                </c:pt>
                <c:pt idx="37">
                  <c:v>Oblastní nemocnice Trutnov</c:v>
                </c:pt>
                <c:pt idx="38">
                  <c:v>Fakultní nemocnice Motol</c:v>
                </c:pt>
                <c:pt idx="39">
                  <c:v>Nemocnice Chomutov</c:v>
                </c:pt>
                <c:pt idx="40">
                  <c:v>Sdružené zdravotnické zařízení Krnov</c:v>
                </c:pt>
                <c:pt idx="41">
                  <c:v>Ústřední vojenská nemocnice v Praze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44.44</c:v>
                </c:pt>
                <c:pt idx="6">
                  <c:v>80</c:v>
                </c:pt>
                <c:pt idx="7">
                  <c:v>82.35</c:v>
                </c:pt>
                <c:pt idx="8">
                  <c:v>45</c:v>
                </c:pt>
                <c:pt idx="9">
                  <c:v>15.38</c:v>
                </c:pt>
                <c:pt idx="10">
                  <c:v>37.5</c:v>
                </c:pt>
                <c:pt idx="11">
                  <c:v>66.67</c:v>
                </c:pt>
                <c:pt idx="12">
                  <c:v>41.67</c:v>
                </c:pt>
                <c:pt idx="13">
                  <c:v>50</c:v>
                </c:pt>
                <c:pt idx="14">
                  <c:v>33.33</c:v>
                </c:pt>
                <c:pt idx="15">
                  <c:v>56.52</c:v>
                </c:pt>
                <c:pt idx="16">
                  <c:v>31.25</c:v>
                </c:pt>
                <c:pt idx="17">
                  <c:v>0</c:v>
                </c:pt>
                <c:pt idx="18">
                  <c:v>38.46</c:v>
                </c:pt>
                <c:pt idx="19">
                  <c:v>0</c:v>
                </c:pt>
                <c:pt idx="20">
                  <c:v>25</c:v>
                </c:pt>
                <c:pt idx="21">
                  <c:v>50</c:v>
                </c:pt>
                <c:pt idx="22">
                  <c:v>50</c:v>
                </c:pt>
                <c:pt idx="23">
                  <c:v>0</c:v>
                </c:pt>
                <c:pt idx="24">
                  <c:v>0</c:v>
                </c:pt>
                <c:pt idx="25">
                  <c:v>69.81</c:v>
                </c:pt>
                <c:pt idx="26">
                  <c:v>72.41</c:v>
                </c:pt>
                <c:pt idx="27">
                  <c:v>56</c:v>
                </c:pt>
                <c:pt idx="28">
                  <c:v>52.38</c:v>
                </c:pt>
                <c:pt idx="29">
                  <c:v>48.93</c:v>
                </c:pt>
                <c:pt idx="30">
                  <c:v>0</c:v>
                </c:pt>
                <c:pt idx="31">
                  <c:v>28.12</c:v>
                </c:pt>
                <c:pt idx="32">
                  <c:v>51.28</c:v>
                </c:pt>
                <c:pt idx="33">
                  <c:v>70.83</c:v>
                </c:pt>
                <c:pt idx="34">
                  <c:v>77.78</c:v>
                </c:pt>
                <c:pt idx="35">
                  <c:v>75</c:v>
                </c:pt>
                <c:pt idx="36">
                  <c:v>47.83</c:v>
                </c:pt>
                <c:pt idx="37">
                  <c:v>50</c:v>
                </c:pt>
                <c:pt idx="38">
                  <c:v>53.33</c:v>
                </c:pt>
                <c:pt idx="39">
                  <c:v>10</c:v>
                </c:pt>
                <c:pt idx="40">
                  <c:v>33.33</c:v>
                </c:pt>
                <c:pt idx="41">
                  <c:v>63.64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47F2-4744-8601-1E0952C4814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Jiné oddělení</c:v>
                </c:pt>
              </c:strCache>
            </c:strRef>
          </c:tx>
          <c:spPr>
            <a:solidFill>
              <a:srgbClr val="FFC000">
                <a:alpha val="70196"/>
              </a:srgbClr>
            </a:solidFill>
            <a:ln>
              <a:solidFill>
                <a:srgbClr val="FFC000">
                  <a:alpha val="30196"/>
                </a:srgbClr>
              </a:solidFill>
            </a:ln>
          </c:spPr>
          <c:invertIfNegative val="1"/>
          <c:dPt>
            <c:idx val="29"/>
            <c:invertIfNegative val="1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47F2-4744-8601-1E0952C48144}"/>
              </c:ext>
            </c:extLst>
          </c:dPt>
          <c:cat>
            <c:strRef>
              <c:f>Sheet1!$A$2:$A$43</c:f>
              <c:strCache>
                <c:ptCount val="42"/>
                <c:pt idx="0">
                  <c:v>Nemocnice Znojmo</c:v>
                </c:pt>
                <c:pt idx="1">
                  <c:v>Klaudiánova nemocnice</c:v>
                </c:pt>
                <c:pt idx="2">
                  <c:v>Nemocnice Litoměřice</c:v>
                </c:pt>
                <c:pt idx="3">
                  <c:v>Nemocnice Prostějov</c:v>
                </c:pt>
                <c:pt idx="4">
                  <c:v>Nemocnice Sokolov</c:v>
                </c:pt>
                <c:pt idx="5">
                  <c:v>Nemocnice Vyškov</c:v>
                </c:pt>
                <c:pt idx="6">
                  <c:v>Fakultní nemocnice Hradec Králové</c:v>
                </c:pt>
                <c:pt idx="7">
                  <c:v>Nemocnice České Budějovice</c:v>
                </c:pt>
                <c:pt idx="8">
                  <c:v>Nemocnice Písek</c:v>
                </c:pt>
                <c:pt idx="9">
                  <c:v>Nemocnice Třinec</c:v>
                </c:pt>
                <c:pt idx="10">
                  <c:v>Thomayerova nemocnice</c:v>
                </c:pt>
                <c:pt idx="11">
                  <c:v>Nemocnice Pardubického kraje</c:v>
                </c:pt>
                <c:pt idx="12">
                  <c:v>Uherskohradišťská nemocnice</c:v>
                </c:pt>
                <c:pt idx="13">
                  <c:v>Oblastní nemocnice Náchod</c:v>
                </c:pt>
                <c:pt idx="14">
                  <c:v>Městská nemocnice Ostrava</c:v>
                </c:pt>
                <c:pt idx="15">
                  <c:v>Krajská nemocnice T.Bati ve Zlíně</c:v>
                </c:pt>
                <c:pt idx="16">
                  <c:v>Vítkovická nemocnice</c:v>
                </c:pt>
                <c:pt idx="17">
                  <c:v>Nemocnice Blansko</c:v>
                </c:pt>
                <c:pt idx="18">
                  <c:v>Karvinská hornická nemocnice</c:v>
                </c:pt>
                <c:pt idx="19">
                  <c:v>Nemocnice Nové Město na Moravě</c:v>
                </c:pt>
                <c:pt idx="20">
                  <c:v>Všeobecná fakultní nemocnice v Praze </c:v>
                </c:pt>
                <c:pt idx="21">
                  <c:v>Fakultní nemocnice Královské Vinohrady</c:v>
                </c:pt>
                <c:pt idx="22">
                  <c:v>Nemocnice Rudolfa a Stefanie</c:v>
                </c:pt>
                <c:pt idx="23">
                  <c:v>Oblastní nemocnice Příbram</c:v>
                </c:pt>
                <c:pt idx="24">
                  <c:v>Karlovarská krajská nemocnice</c:v>
                </c:pt>
                <c:pt idx="25">
                  <c:v>Masarykova nemocnice v Ústí nad Labem</c:v>
                </c:pt>
                <c:pt idx="26">
                  <c:v>Fakultní nemocnice Olomouc</c:v>
                </c:pt>
                <c:pt idx="27">
                  <c:v>Fakultní nemocnice Plzeň</c:v>
                </c:pt>
                <c:pt idx="28">
                  <c:v>Nemocnice Teplice</c:v>
                </c:pt>
                <c:pt idx="29">
                  <c:v>Czech Republic</c:v>
                </c:pt>
                <c:pt idx="30">
                  <c:v>Oblastní nemocnice Kolín</c:v>
                </c:pt>
                <c:pt idx="31">
                  <c:v>Krajská nemocnice Liberec</c:v>
                </c:pt>
                <c:pt idx="32">
                  <c:v>Nemocnice Na Homolce</c:v>
                </c:pt>
                <c:pt idx="33">
                  <c:v>Fakultní nemocnice u sv. Anny v Brně</c:v>
                </c:pt>
                <c:pt idx="34">
                  <c:v>Fakultní nemocnice Brno</c:v>
                </c:pt>
                <c:pt idx="35">
                  <c:v>Nemocnice Jihlava</c:v>
                </c:pt>
                <c:pt idx="36">
                  <c:v>Fakultní nemocnice Ostrava</c:v>
                </c:pt>
                <c:pt idx="37">
                  <c:v>Oblastní nemocnice Trutnov</c:v>
                </c:pt>
                <c:pt idx="38">
                  <c:v>Fakultní nemocnice Motol</c:v>
                </c:pt>
                <c:pt idx="39">
                  <c:v>Nemocnice Chomutov</c:v>
                </c:pt>
                <c:pt idx="40">
                  <c:v>Sdružené zdravotnické zařízení Krnov</c:v>
                </c:pt>
                <c:pt idx="41">
                  <c:v>Ústřední vojenská nemocnice v Praze</c:v>
                </c:pt>
              </c:strCache>
            </c:str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55.56</c:v>
                </c:pt>
                <c:pt idx="6">
                  <c:v>20</c:v>
                </c:pt>
                <c:pt idx="7">
                  <c:v>17.649999999999999</c:v>
                </c:pt>
                <c:pt idx="8">
                  <c:v>50</c:v>
                </c:pt>
                <c:pt idx="9">
                  <c:v>76.92</c:v>
                </c:pt>
                <c:pt idx="10">
                  <c:v>50</c:v>
                </c:pt>
                <c:pt idx="11">
                  <c:v>11.11</c:v>
                </c:pt>
                <c:pt idx="12">
                  <c:v>33.33</c:v>
                </c:pt>
                <c:pt idx="13">
                  <c:v>25</c:v>
                </c:pt>
                <c:pt idx="14">
                  <c:v>33.33</c:v>
                </c:pt>
                <c:pt idx="15">
                  <c:v>4.3499999999999996</c:v>
                </c:pt>
                <c:pt idx="16">
                  <c:v>25</c:v>
                </c:pt>
                <c:pt idx="17">
                  <c:v>55.56</c:v>
                </c:pt>
                <c:pt idx="18">
                  <c:v>15.38</c:v>
                </c:pt>
                <c:pt idx="19">
                  <c:v>50</c:v>
                </c:pt>
                <c:pt idx="20">
                  <c:v>25</c:v>
                </c:pt>
                <c:pt idx="21">
                  <c:v>0</c:v>
                </c:pt>
                <c:pt idx="22">
                  <c:v>0</c:v>
                </c:pt>
                <c:pt idx="23">
                  <c:v>25</c:v>
                </c:pt>
                <c:pt idx="24">
                  <c:v>16.670000000000002</c:v>
                </c:pt>
                <c:pt idx="25">
                  <c:v>16.98</c:v>
                </c:pt>
                <c:pt idx="26">
                  <c:v>6.9</c:v>
                </c:pt>
                <c:pt idx="27">
                  <c:v>24</c:v>
                </c:pt>
                <c:pt idx="28">
                  <c:v>23.81</c:v>
                </c:pt>
                <c:pt idx="29">
                  <c:v>26.11</c:v>
                </c:pt>
                <c:pt idx="30">
                  <c:v>15</c:v>
                </c:pt>
                <c:pt idx="31">
                  <c:v>53.12</c:v>
                </c:pt>
                <c:pt idx="32">
                  <c:v>28.21</c:v>
                </c:pt>
                <c:pt idx="33">
                  <c:v>8.33</c:v>
                </c:pt>
                <c:pt idx="34">
                  <c:v>11.11</c:v>
                </c:pt>
                <c:pt idx="35">
                  <c:v>12.5</c:v>
                </c:pt>
                <c:pt idx="36">
                  <c:v>26.09</c:v>
                </c:pt>
                <c:pt idx="37">
                  <c:v>33.33</c:v>
                </c:pt>
                <c:pt idx="38">
                  <c:v>13.33</c:v>
                </c:pt>
                <c:pt idx="39">
                  <c:v>50</c:v>
                </c:pt>
                <c:pt idx="40">
                  <c:v>33.33</c:v>
                </c:pt>
                <c:pt idx="41">
                  <c:v>4.55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FFC000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B-47F2-4744-8601-1E0952C48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discharge mRS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195F-41CB-B510-18056A93BA8E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195F-41CB-B510-18056A93BA8E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195F-41CB-B510-18056A93BA8E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195F-41CB-B510-18056A93BA8E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195F-41CB-B510-18056A93BA8E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195F-41CB-B510-18056A93BA8E}"/>
              </c:ext>
            </c:extLst>
          </c:dPt>
          <c:dPt>
            <c:idx val="6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0D-195F-41CB-B510-18056A93BA8E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195F-41CB-B510-18056A93BA8E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195F-41CB-B510-18056A93BA8E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195F-41CB-B510-18056A93BA8E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195F-41CB-B510-18056A93BA8E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195F-41CB-B510-18056A93BA8E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195F-41CB-B510-18056A93BA8E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195F-41CB-B510-18056A93BA8E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195F-41CB-B510-18056A93BA8E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195F-41CB-B510-18056A93BA8E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195F-41CB-B510-18056A93BA8E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195F-41CB-B510-18056A93BA8E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195F-41CB-B510-18056A93BA8E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195F-41CB-B510-18056A93BA8E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195F-41CB-B510-18056A93BA8E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195F-41CB-B510-18056A93BA8E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195F-41CB-B510-18056A93BA8E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195F-41CB-B510-18056A93BA8E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195F-41CB-B510-18056A93BA8E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195F-41CB-B510-18056A93BA8E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195F-41CB-B510-18056A93BA8E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195F-41CB-B510-18056A93BA8E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195F-41CB-B510-18056A93BA8E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195F-41CB-B510-18056A93BA8E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195F-41CB-B510-18056A93BA8E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195F-41CB-B510-18056A93BA8E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195F-41CB-B510-18056A93BA8E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195F-41CB-B510-18056A93BA8E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195F-41CB-B510-18056A93BA8E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195F-41CB-B510-18056A93BA8E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195F-41CB-B510-18056A93BA8E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195F-41CB-B510-18056A93BA8E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195F-41CB-B510-18056A93BA8E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195F-41CB-B510-18056A93BA8E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195F-41CB-B510-18056A93BA8E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195F-41CB-B510-18056A93BA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Nemocnice Znojmo</c:v>
                </c:pt>
                <c:pt idx="1">
                  <c:v>Nemocnice Teplice</c:v>
                </c:pt>
                <c:pt idx="2">
                  <c:v>Klaudiánova nemocnice</c:v>
                </c:pt>
                <c:pt idx="3">
                  <c:v>Nemocnice Jihlava</c:v>
                </c:pt>
                <c:pt idx="4">
                  <c:v>Nemocnice Prostějov</c:v>
                </c:pt>
                <c:pt idx="5">
                  <c:v>Karlovarská krajská nemocnice</c:v>
                </c:pt>
                <c:pt idx="6">
                  <c:v>Czech Republic</c:v>
                </c:pt>
                <c:pt idx="7">
                  <c:v>Thomayerova nemocnice</c:v>
                </c:pt>
                <c:pt idx="8">
                  <c:v>Nemocnice Blansko</c:v>
                </c:pt>
                <c:pt idx="9">
                  <c:v>Krajská nemocnice T.Bati ve Zlíně</c:v>
                </c:pt>
                <c:pt idx="10">
                  <c:v>Nemocnice Litoměřice</c:v>
                </c:pt>
                <c:pt idx="11">
                  <c:v>Nemocnice Nové Město na Moravě</c:v>
                </c:pt>
                <c:pt idx="12">
                  <c:v>Nemocnice Vyškov</c:v>
                </c:pt>
                <c:pt idx="13">
                  <c:v>Nemocnice České Budějovice</c:v>
                </c:pt>
                <c:pt idx="14">
                  <c:v>Všeobecná fakultní nemocnice v Praze </c:v>
                </c:pt>
                <c:pt idx="15">
                  <c:v>Fakultní nemocnice Královské Vinohrady</c:v>
                </c:pt>
                <c:pt idx="16">
                  <c:v>Sdružené zdravotnické zařízení Krnov</c:v>
                </c:pt>
                <c:pt idx="17">
                  <c:v>Nemocnice Třinec</c:v>
                </c:pt>
                <c:pt idx="18">
                  <c:v>Fakultní nemocnice Motol</c:v>
                </c:pt>
                <c:pt idx="19">
                  <c:v>Fakultní nemocnice Olomouc</c:v>
                </c:pt>
                <c:pt idx="20">
                  <c:v>Nemocnice Pardubického kraje</c:v>
                </c:pt>
                <c:pt idx="21">
                  <c:v>Oblastní nemocnice Trutnov</c:v>
                </c:pt>
                <c:pt idx="22">
                  <c:v>Nemocnice Sokolov</c:v>
                </c:pt>
                <c:pt idx="23">
                  <c:v>Masarykova nemocnice v Ústí nad Labem</c:v>
                </c:pt>
                <c:pt idx="24">
                  <c:v>Oblastní nemocnice Kolín</c:v>
                </c:pt>
                <c:pt idx="25">
                  <c:v>Fakultní nemocnice Brno</c:v>
                </c:pt>
                <c:pt idx="26">
                  <c:v>Oblastní nemocnice Náchod</c:v>
                </c:pt>
                <c:pt idx="27">
                  <c:v>Fakultní nemocnice u sv. Anny v Brně</c:v>
                </c:pt>
                <c:pt idx="28">
                  <c:v>Fakultní nemocnice Plzeň</c:v>
                </c:pt>
                <c:pt idx="29">
                  <c:v>Nemocnice Rudolfa a Stefanie</c:v>
                </c:pt>
                <c:pt idx="30">
                  <c:v>Uherskohradišťská nemocnice</c:v>
                </c:pt>
                <c:pt idx="31">
                  <c:v>Fakultní nemocnice Ostrava</c:v>
                </c:pt>
                <c:pt idx="32">
                  <c:v>Nemocnice Na Homolce</c:v>
                </c:pt>
                <c:pt idx="33">
                  <c:v>Nemocnice Písek</c:v>
                </c:pt>
                <c:pt idx="34">
                  <c:v>Fakultní nemocnice Hradec Králové</c:v>
                </c:pt>
                <c:pt idx="35">
                  <c:v>Vítkovická nemocnice</c:v>
                </c:pt>
                <c:pt idx="36">
                  <c:v>Městská nemocnice Ostrava</c:v>
                </c:pt>
                <c:pt idx="37">
                  <c:v>Oblastní nemocnice Příbram</c:v>
                </c:pt>
                <c:pt idx="38">
                  <c:v>Nemocnice Chomutov</c:v>
                </c:pt>
                <c:pt idx="39">
                  <c:v>Krajská nemocnice Liberec</c:v>
                </c:pt>
                <c:pt idx="40">
                  <c:v>Ústřední vojenská nemocnice v Praze</c:v>
                </c:pt>
                <c:pt idx="41">
                  <c:v>Karvinská hornická nemocnice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1.5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195F-41CB-B510-18056A93BA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3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3-months mRS - Performed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DAD9-4D63-B99A-4D279264F27E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DAD9-4D63-B99A-4D279264F27E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DAD9-4D63-B99A-4D279264F27E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DAD9-4D63-B99A-4D279264F27E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DAD9-4D63-B99A-4D279264F27E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DAD9-4D63-B99A-4D279264F27E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DAD9-4D63-B99A-4D279264F27E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DAD9-4D63-B99A-4D279264F27E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DAD9-4D63-B99A-4D279264F27E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DAD9-4D63-B99A-4D279264F27E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DAD9-4D63-B99A-4D279264F27E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DAD9-4D63-B99A-4D279264F27E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DAD9-4D63-B99A-4D279264F27E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DAD9-4D63-B99A-4D279264F27E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DAD9-4D63-B99A-4D279264F27E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DAD9-4D63-B99A-4D279264F27E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DAD9-4D63-B99A-4D279264F27E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DAD9-4D63-B99A-4D279264F27E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DAD9-4D63-B99A-4D279264F27E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DAD9-4D63-B99A-4D279264F27E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DAD9-4D63-B99A-4D279264F27E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DAD9-4D63-B99A-4D279264F27E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DAD9-4D63-B99A-4D279264F27E}"/>
              </c:ext>
            </c:extLst>
          </c:dPt>
          <c:dPt>
            <c:idx val="23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F-DAD9-4D63-B99A-4D279264F27E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DAD9-4D63-B99A-4D279264F27E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DAD9-4D63-B99A-4D279264F27E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DAD9-4D63-B99A-4D279264F27E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DAD9-4D63-B99A-4D279264F27E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DAD9-4D63-B99A-4D279264F27E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DAD9-4D63-B99A-4D279264F27E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DAD9-4D63-B99A-4D279264F27E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DAD9-4D63-B99A-4D279264F27E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DAD9-4D63-B99A-4D279264F27E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DAD9-4D63-B99A-4D279264F27E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DAD9-4D63-B99A-4D279264F27E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DAD9-4D63-B99A-4D279264F27E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DAD9-4D63-B99A-4D279264F27E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DAD9-4D63-B99A-4D279264F27E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DAD9-4D63-B99A-4D279264F27E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DAD9-4D63-B99A-4D279264F27E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DAD9-4D63-B99A-4D279264F27E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DAD9-4D63-B99A-4D279264F2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Fakultní nemocnice u sv. Anny v Brně</c:v>
                </c:pt>
                <c:pt idx="1">
                  <c:v>Oblastní nemocnice Trutnov</c:v>
                </c:pt>
                <c:pt idx="2">
                  <c:v>Karvinská hornická nemocnice</c:v>
                </c:pt>
                <c:pt idx="3">
                  <c:v>Nemocnice Pardubického kraje</c:v>
                </c:pt>
                <c:pt idx="4">
                  <c:v>Nemocnice Blansko</c:v>
                </c:pt>
                <c:pt idx="5">
                  <c:v>Nemocnice Sokolov</c:v>
                </c:pt>
                <c:pt idx="6">
                  <c:v>Fakultní nemocnice Plzeň</c:v>
                </c:pt>
                <c:pt idx="7">
                  <c:v>Klaudiánova nemocnice</c:v>
                </c:pt>
                <c:pt idx="8">
                  <c:v>Fakultní nemocnice Brno</c:v>
                </c:pt>
                <c:pt idx="9">
                  <c:v>Krajská nemocnice T.Bati ve Zlíně</c:v>
                </c:pt>
                <c:pt idx="10">
                  <c:v>Nemocnice Teplice</c:v>
                </c:pt>
                <c:pt idx="11">
                  <c:v>Karlovarská krajská nemocnice</c:v>
                </c:pt>
                <c:pt idx="12">
                  <c:v>Nemocnice Písek</c:v>
                </c:pt>
                <c:pt idx="13">
                  <c:v>Fakultní nemocnice Ostrava</c:v>
                </c:pt>
                <c:pt idx="14">
                  <c:v>Nemocnice Rudolfa a Stefanie</c:v>
                </c:pt>
                <c:pt idx="15">
                  <c:v>Oblastní nemocnice Kolín</c:v>
                </c:pt>
                <c:pt idx="16">
                  <c:v>Fakultní nemocnice Olomouc</c:v>
                </c:pt>
                <c:pt idx="17">
                  <c:v>Nemocnice Vyškov</c:v>
                </c:pt>
                <c:pt idx="18">
                  <c:v>Městská nemocnice Ostrava</c:v>
                </c:pt>
                <c:pt idx="19">
                  <c:v>Krajská nemocnice Liberec</c:v>
                </c:pt>
                <c:pt idx="20">
                  <c:v>Oblastní nemocnice Příbram</c:v>
                </c:pt>
                <c:pt idx="21">
                  <c:v>Ústřední vojenská nemocnice v Praze</c:v>
                </c:pt>
                <c:pt idx="22">
                  <c:v>Fakultní nemocnice Hradec Králové</c:v>
                </c:pt>
                <c:pt idx="23">
                  <c:v>Czech Republic</c:v>
                </c:pt>
                <c:pt idx="24">
                  <c:v>Masarykova nemocnice v Ústí nad Labem</c:v>
                </c:pt>
                <c:pt idx="25">
                  <c:v>Nemocnice Nové Město na Moravě</c:v>
                </c:pt>
                <c:pt idx="26">
                  <c:v>Oblastní nemocnice Náchod</c:v>
                </c:pt>
                <c:pt idx="27">
                  <c:v>Uherskohradišťská nemocnice</c:v>
                </c:pt>
                <c:pt idx="28">
                  <c:v>Fakultní nemocnice Královské Vinohrady</c:v>
                </c:pt>
                <c:pt idx="29">
                  <c:v>Thomayerova nemocnice</c:v>
                </c:pt>
                <c:pt idx="30">
                  <c:v>Nemocnice Litoměřice</c:v>
                </c:pt>
                <c:pt idx="31">
                  <c:v>Nemocnice Znojmo</c:v>
                </c:pt>
                <c:pt idx="32">
                  <c:v>Fakultní nemocnice Motol</c:v>
                </c:pt>
                <c:pt idx="33">
                  <c:v>Všeobecná fakultní nemocnice v Praze </c:v>
                </c:pt>
                <c:pt idx="34">
                  <c:v>Nemocnice Prostějov</c:v>
                </c:pt>
                <c:pt idx="35">
                  <c:v>Nemocnice Třinec</c:v>
                </c:pt>
                <c:pt idx="36">
                  <c:v>Nemocnice Chomutov</c:v>
                </c:pt>
                <c:pt idx="37">
                  <c:v>Nemocnice Na Homolce</c:v>
                </c:pt>
                <c:pt idx="38">
                  <c:v>Nemocnice České Budějovice</c:v>
                </c:pt>
                <c:pt idx="39">
                  <c:v>Vítkovická nemocnice</c:v>
                </c:pt>
                <c:pt idx="40">
                  <c:v>Nemocnice Jihlava</c:v>
                </c:pt>
                <c:pt idx="41">
                  <c:v>Sdružené zdravotnické zařízení Krnov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1.67</c:v>
                </c:pt>
                <c:pt idx="8">
                  <c:v>2.33</c:v>
                </c:pt>
                <c:pt idx="9">
                  <c:v>2.88</c:v>
                </c:pt>
                <c:pt idx="10">
                  <c:v>7.69</c:v>
                </c:pt>
                <c:pt idx="11">
                  <c:v>9.09</c:v>
                </c:pt>
                <c:pt idx="12">
                  <c:v>14.06</c:v>
                </c:pt>
                <c:pt idx="13">
                  <c:v>18.37</c:v>
                </c:pt>
                <c:pt idx="14">
                  <c:v>21.95</c:v>
                </c:pt>
                <c:pt idx="15">
                  <c:v>23.75</c:v>
                </c:pt>
                <c:pt idx="16">
                  <c:v>24.41</c:v>
                </c:pt>
                <c:pt idx="17">
                  <c:v>25</c:v>
                </c:pt>
                <c:pt idx="18">
                  <c:v>25.93</c:v>
                </c:pt>
                <c:pt idx="19">
                  <c:v>26.47</c:v>
                </c:pt>
                <c:pt idx="20">
                  <c:v>29.79</c:v>
                </c:pt>
                <c:pt idx="21">
                  <c:v>33.33</c:v>
                </c:pt>
                <c:pt idx="22">
                  <c:v>33.68</c:v>
                </c:pt>
                <c:pt idx="23">
                  <c:v>33.78</c:v>
                </c:pt>
                <c:pt idx="24">
                  <c:v>35.85</c:v>
                </c:pt>
                <c:pt idx="25">
                  <c:v>36.36</c:v>
                </c:pt>
                <c:pt idx="26">
                  <c:v>36.96</c:v>
                </c:pt>
                <c:pt idx="27">
                  <c:v>38.979999999999997</c:v>
                </c:pt>
                <c:pt idx="28">
                  <c:v>41.25</c:v>
                </c:pt>
                <c:pt idx="29">
                  <c:v>43.84</c:v>
                </c:pt>
                <c:pt idx="30">
                  <c:v>48.33</c:v>
                </c:pt>
                <c:pt idx="31">
                  <c:v>50</c:v>
                </c:pt>
                <c:pt idx="32">
                  <c:v>50.55</c:v>
                </c:pt>
                <c:pt idx="33">
                  <c:v>52.78</c:v>
                </c:pt>
                <c:pt idx="34">
                  <c:v>53.12</c:v>
                </c:pt>
                <c:pt idx="35">
                  <c:v>61.84</c:v>
                </c:pt>
                <c:pt idx="36">
                  <c:v>66.67</c:v>
                </c:pt>
                <c:pt idx="37">
                  <c:v>83.95</c:v>
                </c:pt>
                <c:pt idx="38">
                  <c:v>90.14</c:v>
                </c:pt>
                <c:pt idx="39">
                  <c:v>92.94</c:v>
                </c:pt>
                <c:pt idx="40">
                  <c:v>97.5</c:v>
                </c:pt>
                <c:pt idx="4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DAD9-4D63-B99A-4D279264F2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3-months mRS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3B3A-43F6-8C9E-B16072203E0C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3B3A-43F6-8C9E-B16072203E0C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3B3A-43F6-8C9E-B16072203E0C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3B3A-43F6-8C9E-B16072203E0C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3B3A-43F6-8C9E-B16072203E0C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3B3A-43F6-8C9E-B16072203E0C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3B3A-43F6-8C9E-B16072203E0C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3B3A-43F6-8C9E-B16072203E0C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3B3A-43F6-8C9E-B16072203E0C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3B3A-43F6-8C9E-B16072203E0C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3B3A-43F6-8C9E-B16072203E0C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3B3A-43F6-8C9E-B16072203E0C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3B3A-43F6-8C9E-B16072203E0C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3B3A-43F6-8C9E-B16072203E0C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3B3A-43F6-8C9E-B16072203E0C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3B3A-43F6-8C9E-B16072203E0C}"/>
              </c:ext>
            </c:extLst>
          </c:dPt>
          <c:dPt>
            <c:idx val="16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1-3B3A-43F6-8C9E-B16072203E0C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3B3A-43F6-8C9E-B16072203E0C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3B3A-43F6-8C9E-B16072203E0C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3B3A-43F6-8C9E-B16072203E0C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3B3A-43F6-8C9E-B16072203E0C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3B3A-43F6-8C9E-B16072203E0C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3B3A-43F6-8C9E-B16072203E0C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3B3A-43F6-8C9E-B16072203E0C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3B3A-43F6-8C9E-B16072203E0C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3B3A-43F6-8C9E-B16072203E0C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3B3A-43F6-8C9E-B16072203E0C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3B3A-43F6-8C9E-B16072203E0C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3B3A-43F6-8C9E-B16072203E0C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3B3A-43F6-8C9E-B16072203E0C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3B3A-43F6-8C9E-B16072203E0C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3B3A-43F6-8C9E-B16072203E0C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3B3A-43F6-8C9E-B16072203E0C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3B3A-43F6-8C9E-B16072203E0C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3B3A-43F6-8C9E-B16072203E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Sheet1!$A$2:$A$36</c:f>
              <c:strCache>
                <c:ptCount val="35"/>
                <c:pt idx="0">
                  <c:v>Nemocnice Prostějov</c:v>
                </c:pt>
                <c:pt idx="1">
                  <c:v>Nemocnice Třinec</c:v>
                </c:pt>
                <c:pt idx="2">
                  <c:v>Sdružené zdravotnické zařízení Krnov</c:v>
                </c:pt>
                <c:pt idx="3">
                  <c:v>Fakultní nemocnice Olomouc</c:v>
                </c:pt>
                <c:pt idx="4">
                  <c:v>Nemocnice Jihlava</c:v>
                </c:pt>
                <c:pt idx="5">
                  <c:v>Fakultní nemocnice Brno</c:v>
                </c:pt>
                <c:pt idx="6">
                  <c:v>Thomayerova nemocnice</c:v>
                </c:pt>
                <c:pt idx="7">
                  <c:v>Nemocnice České Budějovice</c:v>
                </c:pt>
                <c:pt idx="8">
                  <c:v>Karlovarská krajská nemocnice</c:v>
                </c:pt>
                <c:pt idx="9">
                  <c:v>Nemocnice Znojmo</c:v>
                </c:pt>
                <c:pt idx="10">
                  <c:v>Masarykova nemocnice v Ústí nad Labem</c:v>
                </c:pt>
                <c:pt idx="11">
                  <c:v>Ústřední vojenská nemocnice v Praze</c:v>
                </c:pt>
                <c:pt idx="12">
                  <c:v>Nemocnice Nové Město na Moravě</c:v>
                </c:pt>
                <c:pt idx="13">
                  <c:v>Nemocnice Chomutov</c:v>
                </c:pt>
                <c:pt idx="14">
                  <c:v>Nemocnice Litoměřice</c:v>
                </c:pt>
                <c:pt idx="15">
                  <c:v>Fakultní nemocnice Motol</c:v>
                </c:pt>
                <c:pt idx="16">
                  <c:v>Czech Republic</c:v>
                </c:pt>
                <c:pt idx="17">
                  <c:v>Oblastní nemocnice Příbram</c:v>
                </c:pt>
                <c:pt idx="18">
                  <c:v>Městská nemocnice Ostrava</c:v>
                </c:pt>
                <c:pt idx="19">
                  <c:v>Nemocnice Na Homolce</c:v>
                </c:pt>
                <c:pt idx="20">
                  <c:v>Nemocnice Písek</c:v>
                </c:pt>
                <c:pt idx="21">
                  <c:v>Fakultní nemocnice Královské Vinohrady</c:v>
                </c:pt>
                <c:pt idx="22">
                  <c:v>Nemocnice Teplice</c:v>
                </c:pt>
                <c:pt idx="23">
                  <c:v>Fakultní nemocnice Ostrava</c:v>
                </c:pt>
                <c:pt idx="24">
                  <c:v>Oblastní nemocnice Kolín</c:v>
                </c:pt>
                <c:pt idx="25">
                  <c:v>Krajská nemocnice Liberec</c:v>
                </c:pt>
                <c:pt idx="26">
                  <c:v>Všeobecná fakultní nemocnice v Praze </c:v>
                </c:pt>
                <c:pt idx="27">
                  <c:v>Nemocnice Vyškov</c:v>
                </c:pt>
                <c:pt idx="28">
                  <c:v>Nemocnice Rudolfa a Stefanie</c:v>
                </c:pt>
                <c:pt idx="29">
                  <c:v>Fakultní nemocnice Hradec Králové</c:v>
                </c:pt>
                <c:pt idx="30">
                  <c:v>Oblastní nemocnice Náchod</c:v>
                </c:pt>
                <c:pt idx="31">
                  <c:v>Vítkovická nemocnice</c:v>
                </c:pt>
                <c:pt idx="32">
                  <c:v>Uherskohradišťská nemocnice</c:v>
                </c:pt>
                <c:pt idx="33">
                  <c:v>Klaudiánova nemocnice</c:v>
                </c:pt>
                <c:pt idx="34">
                  <c:v>Krajská nemocnice T.Bati ve Zlíně</c:v>
                </c:pt>
              </c:strCache>
            </c:strRef>
          </c:cat>
          <c:val>
            <c:numRef>
              <c:f>Sheet1!$B$2:$B$36</c:f>
              <c:numCache>
                <c:formatCode>General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0.5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1.5</c:v>
                </c:pt>
                <c:pt idx="23">
                  <c:v>1.5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6</c:v>
                </c:pt>
                <c:pt idx="3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6-3B3A-43F6-8C9E-B16072203E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6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neurologie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11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ACE-45F7-AD7A-B47D61F99F31}"/>
              </c:ext>
            </c:extLst>
          </c:dPt>
          <c:cat>
            <c:strRef>
              <c:f>Sheet1!$A$2:$A$43</c:f>
              <c:strCache>
                <c:ptCount val="42"/>
                <c:pt idx="0">
                  <c:v>Nemocnice Znojmo</c:v>
                </c:pt>
                <c:pt idx="1">
                  <c:v>Masarykova nemocnice v Ústí nad Labem</c:v>
                </c:pt>
                <c:pt idx="2">
                  <c:v>Oblastní nemocnice Příbram</c:v>
                </c:pt>
                <c:pt idx="3">
                  <c:v>Klaudiánova nemocnice</c:v>
                </c:pt>
                <c:pt idx="4">
                  <c:v>Fakultní nemocnice Ostrava</c:v>
                </c:pt>
                <c:pt idx="5">
                  <c:v>Nemocnice Na Homolce</c:v>
                </c:pt>
                <c:pt idx="6">
                  <c:v>Nemocnice Teplice</c:v>
                </c:pt>
                <c:pt idx="7">
                  <c:v>Fakultní nemocnice Hradec Králové</c:v>
                </c:pt>
                <c:pt idx="8">
                  <c:v>Nemocnice České Budějovice</c:v>
                </c:pt>
                <c:pt idx="9">
                  <c:v>Fakultní nemocnice u sv. Anny v Brně</c:v>
                </c:pt>
                <c:pt idx="10">
                  <c:v>Ústřední vojenská nemocnice v Praze</c:v>
                </c:pt>
                <c:pt idx="11">
                  <c:v>Czech Republic</c:v>
                </c:pt>
                <c:pt idx="12">
                  <c:v>Nemocnice Prostějov</c:v>
                </c:pt>
                <c:pt idx="13">
                  <c:v>Uherskohradišťská nemocnice</c:v>
                </c:pt>
                <c:pt idx="14">
                  <c:v>Nemocnice Blansko</c:v>
                </c:pt>
                <c:pt idx="15">
                  <c:v>Oblastní nemocnice Náchod</c:v>
                </c:pt>
                <c:pt idx="16">
                  <c:v>Nemocnice Nové Město na Moravě</c:v>
                </c:pt>
                <c:pt idx="17">
                  <c:v>Krajská nemocnice T.Bati ve Zlíně</c:v>
                </c:pt>
                <c:pt idx="18">
                  <c:v>Oblastní nemocnice Kolín</c:v>
                </c:pt>
                <c:pt idx="19">
                  <c:v>Vítkovická nemocnice</c:v>
                </c:pt>
                <c:pt idx="20">
                  <c:v>Krajská nemocnice Liberec</c:v>
                </c:pt>
                <c:pt idx="21">
                  <c:v>Nemocnice Jihlava</c:v>
                </c:pt>
                <c:pt idx="22">
                  <c:v>Městská nemocnice Ostrava</c:v>
                </c:pt>
                <c:pt idx="23">
                  <c:v>Thomayerova nemocnice</c:v>
                </c:pt>
                <c:pt idx="24">
                  <c:v>Nemocnice Sokolov</c:v>
                </c:pt>
                <c:pt idx="25">
                  <c:v>Nemocnice Chomutov</c:v>
                </c:pt>
                <c:pt idx="26">
                  <c:v>Nemocnice Pardubického kraje</c:v>
                </c:pt>
                <c:pt idx="27">
                  <c:v>Fakultní nemocnice Královské Vinohrady</c:v>
                </c:pt>
                <c:pt idx="28">
                  <c:v>Fakultní nemocnice Motol</c:v>
                </c:pt>
                <c:pt idx="29">
                  <c:v>Fakultní nemocnice Olomouc</c:v>
                </c:pt>
                <c:pt idx="30">
                  <c:v>Karvinská hornická nemocnice</c:v>
                </c:pt>
                <c:pt idx="31">
                  <c:v>Fakultní nemocnice Plzeň</c:v>
                </c:pt>
                <c:pt idx="32">
                  <c:v>Nemocnice Rudolfa a Stefanie</c:v>
                </c:pt>
                <c:pt idx="33">
                  <c:v>Fakultní nemocnice Brno</c:v>
                </c:pt>
                <c:pt idx="34">
                  <c:v>Nemocnice Litoměřice</c:v>
                </c:pt>
                <c:pt idx="35">
                  <c:v>Všeobecná fakultní nemocnice v Praze </c:v>
                </c:pt>
                <c:pt idx="36">
                  <c:v>Nemocnice Vyškov</c:v>
                </c:pt>
                <c:pt idx="37">
                  <c:v>Sdružené zdravotnické zařízení Krnov</c:v>
                </c:pt>
                <c:pt idx="38">
                  <c:v>Oblastní nemocnice Trutnov</c:v>
                </c:pt>
                <c:pt idx="39">
                  <c:v>Nemocnice Třinec</c:v>
                </c:pt>
                <c:pt idx="40">
                  <c:v>Nemocnice Písek</c:v>
                </c:pt>
                <c:pt idx="41">
                  <c:v>Karlovarská krajská nemocnice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34.090000000000003</c:v>
                </c:pt>
                <c:pt idx="1">
                  <c:v>37.840000000000003</c:v>
                </c:pt>
                <c:pt idx="2">
                  <c:v>68</c:v>
                </c:pt>
                <c:pt idx="3">
                  <c:v>79.45</c:v>
                </c:pt>
                <c:pt idx="4">
                  <c:v>85.45</c:v>
                </c:pt>
                <c:pt idx="5">
                  <c:v>85.71</c:v>
                </c:pt>
                <c:pt idx="6">
                  <c:v>89.36</c:v>
                </c:pt>
                <c:pt idx="7">
                  <c:v>89.42</c:v>
                </c:pt>
                <c:pt idx="8">
                  <c:v>91.25</c:v>
                </c:pt>
                <c:pt idx="9">
                  <c:v>91.94</c:v>
                </c:pt>
                <c:pt idx="10">
                  <c:v>92.59</c:v>
                </c:pt>
                <c:pt idx="11">
                  <c:v>92.66</c:v>
                </c:pt>
                <c:pt idx="12">
                  <c:v>94.87</c:v>
                </c:pt>
                <c:pt idx="13">
                  <c:v>95.52</c:v>
                </c:pt>
                <c:pt idx="14">
                  <c:v>95.65</c:v>
                </c:pt>
                <c:pt idx="15">
                  <c:v>96</c:v>
                </c:pt>
                <c:pt idx="16">
                  <c:v>96.23</c:v>
                </c:pt>
                <c:pt idx="17">
                  <c:v>97.35</c:v>
                </c:pt>
                <c:pt idx="18">
                  <c:v>97.83</c:v>
                </c:pt>
                <c:pt idx="19">
                  <c:v>97.94</c:v>
                </c:pt>
                <c:pt idx="20">
                  <c:v>98.11</c:v>
                </c:pt>
                <c:pt idx="21">
                  <c:v>98.31</c:v>
                </c:pt>
                <c:pt idx="22">
                  <c:v>98.36</c:v>
                </c:pt>
                <c:pt idx="23">
                  <c:v>98.68</c:v>
                </c:pt>
                <c:pt idx="24">
                  <c:v>98.7</c:v>
                </c:pt>
                <c:pt idx="25">
                  <c:v>98.72</c:v>
                </c:pt>
                <c:pt idx="26">
                  <c:v>98.85</c:v>
                </c:pt>
                <c:pt idx="27">
                  <c:v>98.95</c:v>
                </c:pt>
                <c:pt idx="28">
                  <c:v>98.99</c:v>
                </c:pt>
                <c:pt idx="29">
                  <c:v>99.31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1ACE-45F7-AD7A-B47D61F99F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neurochirurgie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11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1ACE-45F7-AD7A-B47D61F99F31}"/>
              </c:ext>
            </c:extLst>
          </c:dPt>
          <c:cat>
            <c:strRef>
              <c:f>Sheet1!$A$2:$A$43</c:f>
              <c:strCache>
                <c:ptCount val="42"/>
                <c:pt idx="0">
                  <c:v>Nemocnice Znojmo</c:v>
                </c:pt>
                <c:pt idx="1">
                  <c:v>Masarykova nemocnice v Ústí nad Labem</c:v>
                </c:pt>
                <c:pt idx="2">
                  <c:v>Oblastní nemocnice Příbram</c:v>
                </c:pt>
                <c:pt idx="3">
                  <c:v>Klaudiánova nemocnice</c:v>
                </c:pt>
                <c:pt idx="4">
                  <c:v>Fakultní nemocnice Ostrava</c:v>
                </c:pt>
                <c:pt idx="5">
                  <c:v>Nemocnice Na Homolce</c:v>
                </c:pt>
                <c:pt idx="6">
                  <c:v>Nemocnice Teplice</c:v>
                </c:pt>
                <c:pt idx="7">
                  <c:v>Fakultní nemocnice Hradec Králové</c:v>
                </c:pt>
                <c:pt idx="8">
                  <c:v>Nemocnice České Budějovice</c:v>
                </c:pt>
                <c:pt idx="9">
                  <c:v>Fakultní nemocnice u sv. Anny v Brně</c:v>
                </c:pt>
                <c:pt idx="10">
                  <c:v>Ústřední vojenská nemocnice v Praze</c:v>
                </c:pt>
                <c:pt idx="11">
                  <c:v>Czech Republic</c:v>
                </c:pt>
                <c:pt idx="12">
                  <c:v>Nemocnice Prostějov</c:v>
                </c:pt>
                <c:pt idx="13">
                  <c:v>Uherskohradišťská nemocnice</c:v>
                </c:pt>
                <c:pt idx="14">
                  <c:v>Nemocnice Blansko</c:v>
                </c:pt>
                <c:pt idx="15">
                  <c:v>Oblastní nemocnice Náchod</c:v>
                </c:pt>
                <c:pt idx="16">
                  <c:v>Nemocnice Nové Město na Moravě</c:v>
                </c:pt>
                <c:pt idx="17">
                  <c:v>Krajská nemocnice T.Bati ve Zlíně</c:v>
                </c:pt>
                <c:pt idx="18">
                  <c:v>Oblastní nemocnice Kolín</c:v>
                </c:pt>
                <c:pt idx="19">
                  <c:v>Vítkovická nemocnice</c:v>
                </c:pt>
                <c:pt idx="20">
                  <c:v>Krajská nemocnice Liberec</c:v>
                </c:pt>
                <c:pt idx="21">
                  <c:v>Nemocnice Jihlava</c:v>
                </c:pt>
                <c:pt idx="22">
                  <c:v>Městská nemocnice Ostrava</c:v>
                </c:pt>
                <c:pt idx="23">
                  <c:v>Thomayerova nemocnice</c:v>
                </c:pt>
                <c:pt idx="24">
                  <c:v>Nemocnice Sokolov</c:v>
                </c:pt>
                <c:pt idx="25">
                  <c:v>Nemocnice Chomutov</c:v>
                </c:pt>
                <c:pt idx="26">
                  <c:v>Nemocnice Pardubického kraje</c:v>
                </c:pt>
                <c:pt idx="27">
                  <c:v>Fakultní nemocnice Královské Vinohrady</c:v>
                </c:pt>
                <c:pt idx="28">
                  <c:v>Fakultní nemocnice Motol</c:v>
                </c:pt>
                <c:pt idx="29">
                  <c:v>Fakultní nemocnice Olomouc</c:v>
                </c:pt>
                <c:pt idx="30">
                  <c:v>Karvinská hornická nemocnice</c:v>
                </c:pt>
                <c:pt idx="31">
                  <c:v>Fakultní nemocnice Plzeň</c:v>
                </c:pt>
                <c:pt idx="32">
                  <c:v>Nemocnice Rudolfa a Stefanie</c:v>
                </c:pt>
                <c:pt idx="33">
                  <c:v>Fakultní nemocnice Brno</c:v>
                </c:pt>
                <c:pt idx="34">
                  <c:v>Nemocnice Litoměřice</c:v>
                </c:pt>
                <c:pt idx="35">
                  <c:v>Všeobecná fakultní nemocnice v Praze </c:v>
                </c:pt>
                <c:pt idx="36">
                  <c:v>Nemocnice Vyškov</c:v>
                </c:pt>
                <c:pt idx="37">
                  <c:v>Sdružené zdravotnické zařízení Krnov</c:v>
                </c:pt>
                <c:pt idx="38">
                  <c:v>Oblastní nemocnice Trutnov</c:v>
                </c:pt>
                <c:pt idx="39">
                  <c:v>Nemocnice Třinec</c:v>
                </c:pt>
                <c:pt idx="40">
                  <c:v>Nemocnice Písek</c:v>
                </c:pt>
                <c:pt idx="41">
                  <c:v>Karlovarská krajská nemocnice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</c:v>
                </c:pt>
                <c:pt idx="1">
                  <c:v>10.81</c:v>
                </c:pt>
                <c:pt idx="2">
                  <c:v>0</c:v>
                </c:pt>
                <c:pt idx="3">
                  <c:v>0</c:v>
                </c:pt>
                <c:pt idx="4">
                  <c:v>11.82</c:v>
                </c:pt>
                <c:pt idx="5">
                  <c:v>14.29</c:v>
                </c:pt>
                <c:pt idx="6">
                  <c:v>1.06</c:v>
                </c:pt>
                <c:pt idx="7">
                  <c:v>0.96</c:v>
                </c:pt>
                <c:pt idx="8">
                  <c:v>6.25</c:v>
                </c:pt>
                <c:pt idx="9">
                  <c:v>5.65</c:v>
                </c:pt>
                <c:pt idx="10">
                  <c:v>3.7</c:v>
                </c:pt>
                <c:pt idx="11">
                  <c:v>1.94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1.89</c:v>
                </c:pt>
                <c:pt idx="21">
                  <c:v>0</c:v>
                </c:pt>
                <c:pt idx="22">
                  <c:v>0</c:v>
                </c:pt>
                <c:pt idx="23">
                  <c:v>1.32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1ACE-45F7-AD7A-B47D61F99F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ARO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11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ACE-45F7-AD7A-B47D61F99F31}"/>
              </c:ext>
            </c:extLst>
          </c:dPt>
          <c:cat>
            <c:strRef>
              <c:f>Sheet1!$A$2:$A$43</c:f>
              <c:strCache>
                <c:ptCount val="42"/>
                <c:pt idx="0">
                  <c:v>Nemocnice Znojmo</c:v>
                </c:pt>
                <c:pt idx="1">
                  <c:v>Masarykova nemocnice v Ústí nad Labem</c:v>
                </c:pt>
                <c:pt idx="2">
                  <c:v>Oblastní nemocnice Příbram</c:v>
                </c:pt>
                <c:pt idx="3">
                  <c:v>Klaudiánova nemocnice</c:v>
                </c:pt>
                <c:pt idx="4">
                  <c:v>Fakultní nemocnice Ostrava</c:v>
                </c:pt>
                <c:pt idx="5">
                  <c:v>Nemocnice Na Homolce</c:v>
                </c:pt>
                <c:pt idx="6">
                  <c:v>Nemocnice Teplice</c:v>
                </c:pt>
                <c:pt idx="7">
                  <c:v>Fakultní nemocnice Hradec Králové</c:v>
                </c:pt>
                <c:pt idx="8">
                  <c:v>Nemocnice České Budějovice</c:v>
                </c:pt>
                <c:pt idx="9">
                  <c:v>Fakultní nemocnice u sv. Anny v Brně</c:v>
                </c:pt>
                <c:pt idx="10">
                  <c:v>Ústřední vojenská nemocnice v Praze</c:v>
                </c:pt>
                <c:pt idx="11">
                  <c:v>Czech Republic</c:v>
                </c:pt>
                <c:pt idx="12">
                  <c:v>Nemocnice Prostějov</c:v>
                </c:pt>
                <c:pt idx="13">
                  <c:v>Uherskohradišťská nemocnice</c:v>
                </c:pt>
                <c:pt idx="14">
                  <c:v>Nemocnice Blansko</c:v>
                </c:pt>
                <c:pt idx="15">
                  <c:v>Oblastní nemocnice Náchod</c:v>
                </c:pt>
                <c:pt idx="16">
                  <c:v>Nemocnice Nové Město na Moravě</c:v>
                </c:pt>
                <c:pt idx="17">
                  <c:v>Krajská nemocnice T.Bati ve Zlíně</c:v>
                </c:pt>
                <c:pt idx="18">
                  <c:v>Oblastní nemocnice Kolín</c:v>
                </c:pt>
                <c:pt idx="19">
                  <c:v>Vítkovická nemocnice</c:v>
                </c:pt>
                <c:pt idx="20">
                  <c:v>Krajská nemocnice Liberec</c:v>
                </c:pt>
                <c:pt idx="21">
                  <c:v>Nemocnice Jihlava</c:v>
                </c:pt>
                <c:pt idx="22">
                  <c:v>Městská nemocnice Ostrava</c:v>
                </c:pt>
                <c:pt idx="23">
                  <c:v>Thomayerova nemocnice</c:v>
                </c:pt>
                <c:pt idx="24">
                  <c:v>Nemocnice Sokolov</c:v>
                </c:pt>
                <c:pt idx="25">
                  <c:v>Nemocnice Chomutov</c:v>
                </c:pt>
                <c:pt idx="26">
                  <c:v>Nemocnice Pardubického kraje</c:v>
                </c:pt>
                <c:pt idx="27">
                  <c:v>Fakultní nemocnice Královské Vinohrady</c:v>
                </c:pt>
                <c:pt idx="28">
                  <c:v>Fakultní nemocnice Motol</c:v>
                </c:pt>
                <c:pt idx="29">
                  <c:v>Fakultní nemocnice Olomouc</c:v>
                </c:pt>
                <c:pt idx="30">
                  <c:v>Karvinská hornická nemocnice</c:v>
                </c:pt>
                <c:pt idx="31">
                  <c:v>Fakultní nemocnice Plzeň</c:v>
                </c:pt>
                <c:pt idx="32">
                  <c:v>Nemocnice Rudolfa a Stefanie</c:v>
                </c:pt>
                <c:pt idx="33">
                  <c:v>Fakultní nemocnice Brno</c:v>
                </c:pt>
                <c:pt idx="34">
                  <c:v>Nemocnice Litoměřice</c:v>
                </c:pt>
                <c:pt idx="35">
                  <c:v>Všeobecná fakultní nemocnice v Praze </c:v>
                </c:pt>
                <c:pt idx="36">
                  <c:v>Nemocnice Vyškov</c:v>
                </c:pt>
                <c:pt idx="37">
                  <c:v>Sdružené zdravotnické zařízení Krnov</c:v>
                </c:pt>
                <c:pt idx="38">
                  <c:v>Oblastní nemocnice Trutnov</c:v>
                </c:pt>
                <c:pt idx="39">
                  <c:v>Nemocnice Třinec</c:v>
                </c:pt>
                <c:pt idx="40">
                  <c:v>Nemocnice Písek</c:v>
                </c:pt>
                <c:pt idx="41">
                  <c:v>Karlovarská krajská nemocnice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2.27</c:v>
                </c:pt>
                <c:pt idx="1">
                  <c:v>42.34</c:v>
                </c:pt>
                <c:pt idx="2">
                  <c:v>0</c:v>
                </c:pt>
                <c:pt idx="3">
                  <c:v>6.85</c:v>
                </c:pt>
                <c:pt idx="4">
                  <c:v>1.82</c:v>
                </c:pt>
                <c:pt idx="5">
                  <c:v>0</c:v>
                </c:pt>
                <c:pt idx="6">
                  <c:v>0</c:v>
                </c:pt>
                <c:pt idx="7">
                  <c:v>6.73</c:v>
                </c:pt>
                <c:pt idx="8">
                  <c:v>1.25</c:v>
                </c:pt>
                <c:pt idx="9">
                  <c:v>0</c:v>
                </c:pt>
                <c:pt idx="10">
                  <c:v>2.4700000000000002</c:v>
                </c:pt>
                <c:pt idx="11">
                  <c:v>2.2200000000000002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1.89</c:v>
                </c:pt>
                <c:pt idx="17">
                  <c:v>1.77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1.3</c:v>
                </c:pt>
                <c:pt idx="25">
                  <c:v>1.28</c:v>
                </c:pt>
                <c:pt idx="26">
                  <c:v>1.1499999999999999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1ACE-45F7-AD7A-B47D61F99F3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interna</c:v>
                </c:pt>
              </c:strCache>
            </c:strRef>
          </c:tx>
          <c:spPr>
            <a:solidFill>
              <a:srgbClr val="FFC000">
                <a:alpha val="70196"/>
              </a:srgbClr>
            </a:solidFill>
            <a:ln>
              <a:solidFill>
                <a:srgbClr val="FFC000">
                  <a:alpha val="30196"/>
                </a:srgbClr>
              </a:solidFill>
            </a:ln>
          </c:spPr>
          <c:invertIfNegative val="1"/>
          <c:dPt>
            <c:idx val="11"/>
            <c:invertIfNegative val="1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1ACE-45F7-AD7A-B47D61F99F31}"/>
              </c:ext>
            </c:extLst>
          </c:dPt>
          <c:cat>
            <c:strRef>
              <c:f>Sheet1!$A$2:$A$43</c:f>
              <c:strCache>
                <c:ptCount val="42"/>
                <c:pt idx="0">
                  <c:v>Nemocnice Znojmo</c:v>
                </c:pt>
                <c:pt idx="1">
                  <c:v>Masarykova nemocnice v Ústí nad Labem</c:v>
                </c:pt>
                <c:pt idx="2">
                  <c:v>Oblastní nemocnice Příbram</c:v>
                </c:pt>
                <c:pt idx="3">
                  <c:v>Klaudiánova nemocnice</c:v>
                </c:pt>
                <c:pt idx="4">
                  <c:v>Fakultní nemocnice Ostrava</c:v>
                </c:pt>
                <c:pt idx="5">
                  <c:v>Nemocnice Na Homolce</c:v>
                </c:pt>
                <c:pt idx="6">
                  <c:v>Nemocnice Teplice</c:v>
                </c:pt>
                <c:pt idx="7">
                  <c:v>Fakultní nemocnice Hradec Králové</c:v>
                </c:pt>
                <c:pt idx="8">
                  <c:v>Nemocnice České Budějovice</c:v>
                </c:pt>
                <c:pt idx="9">
                  <c:v>Fakultní nemocnice u sv. Anny v Brně</c:v>
                </c:pt>
                <c:pt idx="10">
                  <c:v>Ústřední vojenská nemocnice v Praze</c:v>
                </c:pt>
                <c:pt idx="11">
                  <c:v>Czech Republic</c:v>
                </c:pt>
                <c:pt idx="12">
                  <c:v>Nemocnice Prostějov</c:v>
                </c:pt>
                <c:pt idx="13">
                  <c:v>Uherskohradišťská nemocnice</c:v>
                </c:pt>
                <c:pt idx="14">
                  <c:v>Nemocnice Blansko</c:v>
                </c:pt>
                <c:pt idx="15">
                  <c:v>Oblastní nemocnice Náchod</c:v>
                </c:pt>
                <c:pt idx="16">
                  <c:v>Nemocnice Nové Město na Moravě</c:v>
                </c:pt>
                <c:pt idx="17">
                  <c:v>Krajská nemocnice T.Bati ve Zlíně</c:v>
                </c:pt>
                <c:pt idx="18">
                  <c:v>Oblastní nemocnice Kolín</c:v>
                </c:pt>
                <c:pt idx="19">
                  <c:v>Vítkovická nemocnice</c:v>
                </c:pt>
                <c:pt idx="20">
                  <c:v>Krajská nemocnice Liberec</c:v>
                </c:pt>
                <c:pt idx="21">
                  <c:v>Nemocnice Jihlava</c:v>
                </c:pt>
                <c:pt idx="22">
                  <c:v>Městská nemocnice Ostrava</c:v>
                </c:pt>
                <c:pt idx="23">
                  <c:v>Thomayerova nemocnice</c:v>
                </c:pt>
                <c:pt idx="24">
                  <c:v>Nemocnice Sokolov</c:v>
                </c:pt>
                <c:pt idx="25">
                  <c:v>Nemocnice Chomutov</c:v>
                </c:pt>
                <c:pt idx="26">
                  <c:v>Nemocnice Pardubického kraje</c:v>
                </c:pt>
                <c:pt idx="27">
                  <c:v>Fakultní nemocnice Královské Vinohrady</c:v>
                </c:pt>
                <c:pt idx="28">
                  <c:v>Fakultní nemocnice Motol</c:v>
                </c:pt>
                <c:pt idx="29">
                  <c:v>Fakultní nemocnice Olomouc</c:v>
                </c:pt>
                <c:pt idx="30">
                  <c:v>Karvinská hornická nemocnice</c:v>
                </c:pt>
                <c:pt idx="31">
                  <c:v>Fakultní nemocnice Plzeň</c:v>
                </c:pt>
                <c:pt idx="32">
                  <c:v>Nemocnice Rudolfa a Stefanie</c:v>
                </c:pt>
                <c:pt idx="33">
                  <c:v>Fakultní nemocnice Brno</c:v>
                </c:pt>
                <c:pt idx="34">
                  <c:v>Nemocnice Litoměřice</c:v>
                </c:pt>
                <c:pt idx="35">
                  <c:v>Všeobecná fakultní nemocnice v Praze </c:v>
                </c:pt>
                <c:pt idx="36">
                  <c:v>Nemocnice Vyškov</c:v>
                </c:pt>
                <c:pt idx="37">
                  <c:v>Sdružené zdravotnické zařízení Krnov</c:v>
                </c:pt>
                <c:pt idx="38">
                  <c:v>Oblastní nemocnice Trutnov</c:v>
                </c:pt>
                <c:pt idx="39">
                  <c:v>Nemocnice Třinec</c:v>
                </c:pt>
                <c:pt idx="40">
                  <c:v>Nemocnice Písek</c:v>
                </c:pt>
                <c:pt idx="41">
                  <c:v>Karlovarská krajská nemocnice</c:v>
                </c:pt>
              </c:strCache>
            </c:str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63.64</c:v>
                </c:pt>
                <c:pt idx="1">
                  <c:v>2.7</c:v>
                </c:pt>
                <c:pt idx="2">
                  <c:v>26</c:v>
                </c:pt>
                <c:pt idx="3">
                  <c:v>2.74</c:v>
                </c:pt>
                <c:pt idx="4">
                  <c:v>0</c:v>
                </c:pt>
                <c:pt idx="5">
                  <c:v>0</c:v>
                </c:pt>
                <c:pt idx="6">
                  <c:v>1.06</c:v>
                </c:pt>
                <c:pt idx="7">
                  <c:v>0.96</c:v>
                </c:pt>
                <c:pt idx="8">
                  <c:v>0</c:v>
                </c:pt>
                <c:pt idx="9">
                  <c:v>0.81</c:v>
                </c:pt>
                <c:pt idx="10">
                  <c:v>1.23</c:v>
                </c:pt>
                <c:pt idx="11">
                  <c:v>1.79</c:v>
                </c:pt>
                <c:pt idx="12">
                  <c:v>0</c:v>
                </c:pt>
                <c:pt idx="13">
                  <c:v>4.4800000000000004</c:v>
                </c:pt>
                <c:pt idx="14">
                  <c:v>4.3499999999999996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1.0900000000000001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1.05</c:v>
                </c:pt>
                <c:pt idx="28">
                  <c:v>0</c:v>
                </c:pt>
                <c:pt idx="29">
                  <c:v>0.69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FFC000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B-1ACE-45F7-AD7A-B47D61F99F3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geriatrie</c:v>
                </c:pt>
              </c:strCache>
            </c:strRef>
          </c:tx>
          <c:spPr>
            <a:solidFill>
              <a:srgbClr val="886A9F">
                <a:alpha val="70196"/>
              </a:srgbClr>
            </a:solidFill>
            <a:ln>
              <a:solidFill>
                <a:srgbClr val="886A9F">
                  <a:alpha val="30196"/>
                </a:srgbClr>
              </a:solidFill>
            </a:ln>
          </c:spPr>
          <c:invertIfNegative val="1"/>
          <c:dPt>
            <c:idx val="11"/>
            <c:invertIfNegative val="1"/>
            <c:bubble3D val="0"/>
            <c:spPr>
              <a:solidFill>
                <a:srgbClr val="886A9F"/>
              </a:solidFill>
              <a:ln>
                <a:solidFill>
                  <a:srgbClr val="886A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1ACE-45F7-AD7A-B47D61F99F31}"/>
              </c:ext>
            </c:extLst>
          </c:dPt>
          <c:cat>
            <c:strRef>
              <c:f>Sheet1!$A$2:$A$43</c:f>
              <c:strCache>
                <c:ptCount val="42"/>
                <c:pt idx="0">
                  <c:v>Nemocnice Znojmo</c:v>
                </c:pt>
                <c:pt idx="1">
                  <c:v>Masarykova nemocnice v Ústí nad Labem</c:v>
                </c:pt>
                <c:pt idx="2">
                  <c:v>Oblastní nemocnice Příbram</c:v>
                </c:pt>
                <c:pt idx="3">
                  <c:v>Klaudiánova nemocnice</c:v>
                </c:pt>
                <c:pt idx="4">
                  <c:v>Fakultní nemocnice Ostrava</c:v>
                </c:pt>
                <c:pt idx="5">
                  <c:v>Nemocnice Na Homolce</c:v>
                </c:pt>
                <c:pt idx="6">
                  <c:v>Nemocnice Teplice</c:v>
                </c:pt>
                <c:pt idx="7">
                  <c:v>Fakultní nemocnice Hradec Králové</c:v>
                </c:pt>
                <c:pt idx="8">
                  <c:v>Nemocnice České Budějovice</c:v>
                </c:pt>
                <c:pt idx="9">
                  <c:v>Fakultní nemocnice u sv. Anny v Brně</c:v>
                </c:pt>
                <c:pt idx="10">
                  <c:v>Ústřední vojenská nemocnice v Praze</c:v>
                </c:pt>
                <c:pt idx="11">
                  <c:v>Czech Republic</c:v>
                </c:pt>
                <c:pt idx="12">
                  <c:v>Nemocnice Prostějov</c:v>
                </c:pt>
                <c:pt idx="13">
                  <c:v>Uherskohradišťská nemocnice</c:v>
                </c:pt>
                <c:pt idx="14">
                  <c:v>Nemocnice Blansko</c:v>
                </c:pt>
                <c:pt idx="15">
                  <c:v>Oblastní nemocnice Náchod</c:v>
                </c:pt>
                <c:pt idx="16">
                  <c:v>Nemocnice Nové Město na Moravě</c:v>
                </c:pt>
                <c:pt idx="17">
                  <c:v>Krajská nemocnice T.Bati ve Zlíně</c:v>
                </c:pt>
                <c:pt idx="18">
                  <c:v>Oblastní nemocnice Kolín</c:v>
                </c:pt>
                <c:pt idx="19">
                  <c:v>Vítkovická nemocnice</c:v>
                </c:pt>
                <c:pt idx="20">
                  <c:v>Krajská nemocnice Liberec</c:v>
                </c:pt>
                <c:pt idx="21">
                  <c:v>Nemocnice Jihlava</c:v>
                </c:pt>
                <c:pt idx="22">
                  <c:v>Městská nemocnice Ostrava</c:v>
                </c:pt>
                <c:pt idx="23">
                  <c:v>Thomayerova nemocnice</c:v>
                </c:pt>
                <c:pt idx="24">
                  <c:v>Nemocnice Sokolov</c:v>
                </c:pt>
                <c:pt idx="25">
                  <c:v>Nemocnice Chomutov</c:v>
                </c:pt>
                <c:pt idx="26">
                  <c:v>Nemocnice Pardubického kraje</c:v>
                </c:pt>
                <c:pt idx="27">
                  <c:v>Fakultní nemocnice Královské Vinohrady</c:v>
                </c:pt>
                <c:pt idx="28">
                  <c:v>Fakultní nemocnice Motol</c:v>
                </c:pt>
                <c:pt idx="29">
                  <c:v>Fakultní nemocnice Olomouc</c:v>
                </c:pt>
                <c:pt idx="30">
                  <c:v>Karvinská hornická nemocnice</c:v>
                </c:pt>
                <c:pt idx="31">
                  <c:v>Fakultní nemocnice Plzeň</c:v>
                </c:pt>
                <c:pt idx="32">
                  <c:v>Nemocnice Rudolfa a Stefanie</c:v>
                </c:pt>
                <c:pt idx="33">
                  <c:v>Fakultní nemocnice Brno</c:v>
                </c:pt>
                <c:pt idx="34">
                  <c:v>Nemocnice Litoměřice</c:v>
                </c:pt>
                <c:pt idx="35">
                  <c:v>Všeobecná fakultní nemocnice v Praze </c:v>
                </c:pt>
                <c:pt idx="36">
                  <c:v>Nemocnice Vyškov</c:v>
                </c:pt>
                <c:pt idx="37">
                  <c:v>Sdružené zdravotnické zařízení Krnov</c:v>
                </c:pt>
                <c:pt idx="38">
                  <c:v>Oblastní nemocnice Trutnov</c:v>
                </c:pt>
                <c:pt idx="39">
                  <c:v>Nemocnice Třinec</c:v>
                </c:pt>
                <c:pt idx="40">
                  <c:v>Nemocnice Písek</c:v>
                </c:pt>
                <c:pt idx="41">
                  <c:v>Karlovarská krajská nemocnice</c:v>
                </c:pt>
              </c:strCache>
            </c:strRef>
          </c:cat>
          <c:val>
            <c:numRef>
              <c:f>Sheet1!$F$2:$F$43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0.96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0.03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886A9F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E-1ACE-45F7-AD7A-B47D61F99F3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rgbClr val="62993E">
                <a:alpha val="70196"/>
              </a:srgbClr>
            </a:solidFill>
            <a:ln>
              <a:solidFill>
                <a:srgbClr val="62993E">
                  <a:alpha val="30196"/>
                </a:srgbClr>
              </a:solidFill>
            </a:ln>
          </c:spPr>
          <c:invertIfNegative val="1"/>
          <c:dPt>
            <c:idx val="11"/>
            <c:invertIfNegative val="1"/>
            <c:bubble3D val="0"/>
            <c:spPr>
              <a:solidFill>
                <a:srgbClr val="62993E"/>
              </a:solidFill>
              <a:ln>
                <a:solidFill>
                  <a:srgbClr val="62993E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1ACE-45F7-AD7A-B47D61F99F31}"/>
              </c:ext>
            </c:extLst>
          </c:dPt>
          <c:cat>
            <c:strRef>
              <c:f>Sheet1!$A$2:$A$43</c:f>
              <c:strCache>
                <c:ptCount val="42"/>
                <c:pt idx="0">
                  <c:v>Nemocnice Znojmo</c:v>
                </c:pt>
                <c:pt idx="1">
                  <c:v>Masarykova nemocnice v Ústí nad Labem</c:v>
                </c:pt>
                <c:pt idx="2">
                  <c:v>Oblastní nemocnice Příbram</c:v>
                </c:pt>
                <c:pt idx="3">
                  <c:v>Klaudiánova nemocnice</c:v>
                </c:pt>
                <c:pt idx="4">
                  <c:v>Fakultní nemocnice Ostrava</c:v>
                </c:pt>
                <c:pt idx="5">
                  <c:v>Nemocnice Na Homolce</c:v>
                </c:pt>
                <c:pt idx="6">
                  <c:v>Nemocnice Teplice</c:v>
                </c:pt>
                <c:pt idx="7">
                  <c:v>Fakultní nemocnice Hradec Králové</c:v>
                </c:pt>
                <c:pt idx="8">
                  <c:v>Nemocnice České Budějovice</c:v>
                </c:pt>
                <c:pt idx="9">
                  <c:v>Fakultní nemocnice u sv. Anny v Brně</c:v>
                </c:pt>
                <c:pt idx="10">
                  <c:v>Ústřední vojenská nemocnice v Praze</c:v>
                </c:pt>
                <c:pt idx="11">
                  <c:v>Czech Republic</c:v>
                </c:pt>
                <c:pt idx="12">
                  <c:v>Nemocnice Prostějov</c:v>
                </c:pt>
                <c:pt idx="13">
                  <c:v>Uherskohradišťská nemocnice</c:v>
                </c:pt>
                <c:pt idx="14">
                  <c:v>Nemocnice Blansko</c:v>
                </c:pt>
                <c:pt idx="15">
                  <c:v>Oblastní nemocnice Náchod</c:v>
                </c:pt>
                <c:pt idx="16">
                  <c:v>Nemocnice Nové Město na Moravě</c:v>
                </c:pt>
                <c:pt idx="17">
                  <c:v>Krajská nemocnice T.Bati ve Zlíně</c:v>
                </c:pt>
                <c:pt idx="18">
                  <c:v>Oblastní nemocnice Kolín</c:v>
                </c:pt>
                <c:pt idx="19">
                  <c:v>Vítkovická nemocnice</c:v>
                </c:pt>
                <c:pt idx="20">
                  <c:v>Krajská nemocnice Liberec</c:v>
                </c:pt>
                <c:pt idx="21">
                  <c:v>Nemocnice Jihlava</c:v>
                </c:pt>
                <c:pt idx="22">
                  <c:v>Městská nemocnice Ostrava</c:v>
                </c:pt>
                <c:pt idx="23">
                  <c:v>Thomayerova nemocnice</c:v>
                </c:pt>
                <c:pt idx="24">
                  <c:v>Nemocnice Sokolov</c:v>
                </c:pt>
                <c:pt idx="25">
                  <c:v>Nemocnice Chomutov</c:v>
                </c:pt>
                <c:pt idx="26">
                  <c:v>Nemocnice Pardubického kraje</c:v>
                </c:pt>
                <c:pt idx="27">
                  <c:v>Fakultní nemocnice Královské Vinohrady</c:v>
                </c:pt>
                <c:pt idx="28">
                  <c:v>Fakultní nemocnice Motol</c:v>
                </c:pt>
                <c:pt idx="29">
                  <c:v>Fakultní nemocnice Olomouc</c:v>
                </c:pt>
                <c:pt idx="30">
                  <c:v>Karvinská hornická nemocnice</c:v>
                </c:pt>
                <c:pt idx="31">
                  <c:v>Fakultní nemocnice Plzeň</c:v>
                </c:pt>
                <c:pt idx="32">
                  <c:v>Nemocnice Rudolfa a Stefanie</c:v>
                </c:pt>
                <c:pt idx="33">
                  <c:v>Fakultní nemocnice Brno</c:v>
                </c:pt>
                <c:pt idx="34">
                  <c:v>Nemocnice Litoměřice</c:v>
                </c:pt>
                <c:pt idx="35">
                  <c:v>Všeobecná fakultní nemocnice v Praze </c:v>
                </c:pt>
                <c:pt idx="36">
                  <c:v>Nemocnice Vyškov</c:v>
                </c:pt>
                <c:pt idx="37">
                  <c:v>Sdružené zdravotnické zařízení Krnov</c:v>
                </c:pt>
                <c:pt idx="38">
                  <c:v>Oblastní nemocnice Trutnov</c:v>
                </c:pt>
                <c:pt idx="39">
                  <c:v>Nemocnice Třinec</c:v>
                </c:pt>
                <c:pt idx="40">
                  <c:v>Nemocnice Písek</c:v>
                </c:pt>
                <c:pt idx="41">
                  <c:v>Karlovarská krajská nemocnice</c:v>
                </c:pt>
              </c:strCache>
            </c:strRef>
          </c:cat>
          <c:val>
            <c:numRef>
              <c:f>Sheet1!$G$2:$G$43</c:f>
              <c:numCache>
                <c:formatCode>General</c:formatCode>
                <c:ptCount val="42"/>
                <c:pt idx="0">
                  <c:v>0</c:v>
                </c:pt>
                <c:pt idx="1">
                  <c:v>6.31</c:v>
                </c:pt>
                <c:pt idx="2">
                  <c:v>6</c:v>
                </c:pt>
                <c:pt idx="3">
                  <c:v>10.96</c:v>
                </c:pt>
                <c:pt idx="4">
                  <c:v>0.91</c:v>
                </c:pt>
                <c:pt idx="5">
                  <c:v>0</c:v>
                </c:pt>
                <c:pt idx="6">
                  <c:v>8.51</c:v>
                </c:pt>
                <c:pt idx="7">
                  <c:v>0.96</c:v>
                </c:pt>
                <c:pt idx="8">
                  <c:v>1.25</c:v>
                </c:pt>
                <c:pt idx="9">
                  <c:v>1.61</c:v>
                </c:pt>
                <c:pt idx="10">
                  <c:v>0</c:v>
                </c:pt>
                <c:pt idx="11">
                  <c:v>1.36</c:v>
                </c:pt>
                <c:pt idx="12">
                  <c:v>5.13</c:v>
                </c:pt>
                <c:pt idx="13">
                  <c:v>0</c:v>
                </c:pt>
                <c:pt idx="14">
                  <c:v>0</c:v>
                </c:pt>
                <c:pt idx="15">
                  <c:v>4</c:v>
                </c:pt>
                <c:pt idx="16">
                  <c:v>1.89</c:v>
                </c:pt>
                <c:pt idx="17">
                  <c:v>0.88</c:v>
                </c:pt>
                <c:pt idx="18">
                  <c:v>1.0900000000000001</c:v>
                </c:pt>
                <c:pt idx="19">
                  <c:v>2.06</c:v>
                </c:pt>
                <c:pt idx="20">
                  <c:v>0</c:v>
                </c:pt>
                <c:pt idx="21">
                  <c:v>1.69</c:v>
                </c:pt>
                <c:pt idx="22">
                  <c:v>1.64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1.01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62993E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11-1ACE-45F7-AD7A-B47D61F99F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0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239-443C-BEA2-765C69F855CC}"/>
              </c:ext>
            </c:extLst>
          </c:dPt>
          <c:cat>
            <c:strRef>
              <c:f>Sheet1!$A$2:$A$36</c:f>
              <c:strCache>
                <c:ptCount val="35"/>
                <c:pt idx="0">
                  <c:v>Klaudiánova nemocnice</c:v>
                </c:pt>
                <c:pt idx="1">
                  <c:v>Krajská nemocnice Liberec</c:v>
                </c:pt>
                <c:pt idx="2">
                  <c:v>Oblastní nemocnice Kolín</c:v>
                </c:pt>
                <c:pt idx="3">
                  <c:v>Vítkovická nemocnice</c:v>
                </c:pt>
                <c:pt idx="4">
                  <c:v>Nemocnice Vyškov</c:v>
                </c:pt>
                <c:pt idx="5">
                  <c:v>Všeobecná fakultní nemocnice v Praze </c:v>
                </c:pt>
                <c:pt idx="6">
                  <c:v>Fakultní nemocnice Hradec Králové</c:v>
                </c:pt>
                <c:pt idx="7">
                  <c:v>Nemocnice Rudolfa a Stefanie</c:v>
                </c:pt>
                <c:pt idx="8">
                  <c:v>Nemocnice Chomutov</c:v>
                </c:pt>
                <c:pt idx="9">
                  <c:v>Oblastní nemocnice Náchod</c:v>
                </c:pt>
                <c:pt idx="10">
                  <c:v>Nemocnice Nové Město na Moravě</c:v>
                </c:pt>
                <c:pt idx="11">
                  <c:v>Uherskohradišťská nemocnice</c:v>
                </c:pt>
                <c:pt idx="12">
                  <c:v>Fakultní nemocnice Královské Vinohrady</c:v>
                </c:pt>
                <c:pt idx="13">
                  <c:v>Krajská nemocnice T.Bati ve Zlíně</c:v>
                </c:pt>
                <c:pt idx="14">
                  <c:v>Nemocnice Teplice</c:v>
                </c:pt>
                <c:pt idx="15">
                  <c:v>Nemocnice Písek</c:v>
                </c:pt>
                <c:pt idx="16">
                  <c:v>Oblastní nemocnice Příbram</c:v>
                </c:pt>
                <c:pt idx="17">
                  <c:v>Městská nemocnice Ostrava</c:v>
                </c:pt>
                <c:pt idx="18">
                  <c:v>Nemocnice Na Homolce</c:v>
                </c:pt>
                <c:pt idx="19">
                  <c:v>Fakultní nemocnice Motol</c:v>
                </c:pt>
                <c:pt idx="20">
                  <c:v>Czech Republic</c:v>
                </c:pt>
                <c:pt idx="21">
                  <c:v>Ústřední vojenská nemocnice v Praze</c:v>
                </c:pt>
                <c:pt idx="22">
                  <c:v>Nemocnice Litoměřice</c:v>
                </c:pt>
                <c:pt idx="23">
                  <c:v>Fakultní nemocnice Ostrava</c:v>
                </c:pt>
                <c:pt idx="24">
                  <c:v>Masarykova nemocnice v Ústí nad Labem</c:v>
                </c:pt>
                <c:pt idx="25">
                  <c:v>Thomayerova nemocnice</c:v>
                </c:pt>
                <c:pt idx="26">
                  <c:v>Nemocnice České Budějovice</c:v>
                </c:pt>
                <c:pt idx="27">
                  <c:v>Nemocnice Znojmo</c:v>
                </c:pt>
                <c:pt idx="28">
                  <c:v>Nemocnice Jihlava</c:v>
                </c:pt>
                <c:pt idx="29">
                  <c:v>Sdružené zdravotnické zařízení Krnov</c:v>
                </c:pt>
                <c:pt idx="30">
                  <c:v>Nemocnice Třinec</c:v>
                </c:pt>
                <c:pt idx="31">
                  <c:v>Fakultní nemocnice Olomouc</c:v>
                </c:pt>
                <c:pt idx="32">
                  <c:v>Karlovarská krajská nemocnice</c:v>
                </c:pt>
                <c:pt idx="33">
                  <c:v>Nemocnice Prostějov</c:v>
                </c:pt>
                <c:pt idx="34">
                  <c:v>Fakultní nemocnice Brno</c:v>
                </c:pt>
              </c:strCache>
            </c:strRef>
          </c:cat>
          <c:val>
            <c:numRef>
              <c:f>Sheet1!$B$2:$B$36</c:f>
              <c:numCache>
                <c:formatCode>General</c:formatCode>
                <c:ptCount val="35"/>
                <c:pt idx="0">
                  <c:v>0</c:v>
                </c:pt>
                <c:pt idx="1">
                  <c:v>14.81</c:v>
                </c:pt>
                <c:pt idx="2">
                  <c:v>15.79</c:v>
                </c:pt>
                <c:pt idx="3">
                  <c:v>16.46</c:v>
                </c:pt>
                <c:pt idx="4">
                  <c:v>20</c:v>
                </c:pt>
                <c:pt idx="5">
                  <c:v>21.05</c:v>
                </c:pt>
                <c:pt idx="6">
                  <c:v>21.88</c:v>
                </c:pt>
                <c:pt idx="7">
                  <c:v>22.22</c:v>
                </c:pt>
                <c:pt idx="8">
                  <c:v>22.73</c:v>
                </c:pt>
                <c:pt idx="9">
                  <c:v>23.53</c:v>
                </c:pt>
                <c:pt idx="10">
                  <c:v>25</c:v>
                </c:pt>
                <c:pt idx="11">
                  <c:v>26.09</c:v>
                </c:pt>
                <c:pt idx="12">
                  <c:v>27.27</c:v>
                </c:pt>
                <c:pt idx="13">
                  <c:v>33.33</c:v>
                </c:pt>
                <c:pt idx="14">
                  <c:v>33.33</c:v>
                </c:pt>
                <c:pt idx="15">
                  <c:v>33.33</c:v>
                </c:pt>
                <c:pt idx="16">
                  <c:v>35.71</c:v>
                </c:pt>
                <c:pt idx="17">
                  <c:v>35.71</c:v>
                </c:pt>
                <c:pt idx="18">
                  <c:v>39.71</c:v>
                </c:pt>
                <c:pt idx="19">
                  <c:v>41.3</c:v>
                </c:pt>
                <c:pt idx="20">
                  <c:v>41.52</c:v>
                </c:pt>
                <c:pt idx="21">
                  <c:v>45.45</c:v>
                </c:pt>
                <c:pt idx="22">
                  <c:v>48.28</c:v>
                </c:pt>
                <c:pt idx="23">
                  <c:v>50</c:v>
                </c:pt>
                <c:pt idx="24">
                  <c:v>50</c:v>
                </c:pt>
                <c:pt idx="25">
                  <c:v>53.12</c:v>
                </c:pt>
                <c:pt idx="26">
                  <c:v>54.69</c:v>
                </c:pt>
                <c:pt idx="27">
                  <c:v>55.56</c:v>
                </c:pt>
                <c:pt idx="28">
                  <c:v>56.41</c:v>
                </c:pt>
                <c:pt idx="29">
                  <c:v>58.33</c:v>
                </c:pt>
                <c:pt idx="30">
                  <c:v>61.7</c:v>
                </c:pt>
                <c:pt idx="31">
                  <c:v>64.52</c:v>
                </c:pt>
                <c:pt idx="32">
                  <c:v>66.67</c:v>
                </c:pt>
                <c:pt idx="33">
                  <c:v>88.24</c:v>
                </c:pt>
                <c:pt idx="34">
                  <c:v>100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6239-443C-BEA2-765C69F855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0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6239-443C-BEA2-765C69F855CC}"/>
              </c:ext>
            </c:extLst>
          </c:dPt>
          <c:cat>
            <c:strRef>
              <c:f>Sheet1!$A$2:$A$36</c:f>
              <c:strCache>
                <c:ptCount val="35"/>
                <c:pt idx="0">
                  <c:v>Klaudiánova nemocnice</c:v>
                </c:pt>
                <c:pt idx="1">
                  <c:v>Krajská nemocnice Liberec</c:v>
                </c:pt>
                <c:pt idx="2">
                  <c:v>Oblastní nemocnice Kolín</c:v>
                </c:pt>
                <c:pt idx="3">
                  <c:v>Vítkovická nemocnice</c:v>
                </c:pt>
                <c:pt idx="4">
                  <c:v>Nemocnice Vyškov</c:v>
                </c:pt>
                <c:pt idx="5">
                  <c:v>Všeobecná fakultní nemocnice v Praze </c:v>
                </c:pt>
                <c:pt idx="6">
                  <c:v>Fakultní nemocnice Hradec Králové</c:v>
                </c:pt>
                <c:pt idx="7">
                  <c:v>Nemocnice Rudolfa a Stefanie</c:v>
                </c:pt>
                <c:pt idx="8">
                  <c:v>Nemocnice Chomutov</c:v>
                </c:pt>
                <c:pt idx="9">
                  <c:v>Oblastní nemocnice Náchod</c:v>
                </c:pt>
                <c:pt idx="10">
                  <c:v>Nemocnice Nové Město na Moravě</c:v>
                </c:pt>
                <c:pt idx="11">
                  <c:v>Uherskohradišťská nemocnice</c:v>
                </c:pt>
                <c:pt idx="12">
                  <c:v>Fakultní nemocnice Královské Vinohrady</c:v>
                </c:pt>
                <c:pt idx="13">
                  <c:v>Krajská nemocnice T.Bati ve Zlíně</c:v>
                </c:pt>
                <c:pt idx="14">
                  <c:v>Nemocnice Teplice</c:v>
                </c:pt>
                <c:pt idx="15">
                  <c:v>Nemocnice Písek</c:v>
                </c:pt>
                <c:pt idx="16">
                  <c:v>Oblastní nemocnice Příbram</c:v>
                </c:pt>
                <c:pt idx="17">
                  <c:v>Městská nemocnice Ostrava</c:v>
                </c:pt>
                <c:pt idx="18">
                  <c:v>Nemocnice Na Homolce</c:v>
                </c:pt>
                <c:pt idx="19">
                  <c:v>Fakultní nemocnice Motol</c:v>
                </c:pt>
                <c:pt idx="20">
                  <c:v>Czech Republic</c:v>
                </c:pt>
                <c:pt idx="21">
                  <c:v>Ústřední vojenská nemocnice v Praze</c:v>
                </c:pt>
                <c:pt idx="22">
                  <c:v>Nemocnice Litoměřice</c:v>
                </c:pt>
                <c:pt idx="23">
                  <c:v>Fakultní nemocnice Ostrava</c:v>
                </c:pt>
                <c:pt idx="24">
                  <c:v>Masarykova nemocnice v Ústí nad Labem</c:v>
                </c:pt>
                <c:pt idx="25">
                  <c:v>Thomayerova nemocnice</c:v>
                </c:pt>
                <c:pt idx="26">
                  <c:v>Nemocnice České Budějovice</c:v>
                </c:pt>
                <c:pt idx="27">
                  <c:v>Nemocnice Znojmo</c:v>
                </c:pt>
                <c:pt idx="28">
                  <c:v>Nemocnice Jihlava</c:v>
                </c:pt>
                <c:pt idx="29">
                  <c:v>Sdružené zdravotnické zařízení Krnov</c:v>
                </c:pt>
                <c:pt idx="30">
                  <c:v>Nemocnice Třinec</c:v>
                </c:pt>
                <c:pt idx="31">
                  <c:v>Fakultní nemocnice Olomouc</c:v>
                </c:pt>
                <c:pt idx="32">
                  <c:v>Karlovarská krajská nemocnice</c:v>
                </c:pt>
                <c:pt idx="33">
                  <c:v>Nemocnice Prostějov</c:v>
                </c:pt>
                <c:pt idx="34">
                  <c:v>Fakultní nemocnice Brno</c:v>
                </c:pt>
              </c:strCache>
            </c:strRef>
          </c:cat>
          <c:val>
            <c:numRef>
              <c:f>Sheet1!$C$2:$C$36</c:f>
              <c:numCache>
                <c:formatCode>General</c:formatCode>
                <c:ptCount val="35"/>
                <c:pt idx="0">
                  <c:v>0</c:v>
                </c:pt>
                <c:pt idx="1">
                  <c:v>29.63</c:v>
                </c:pt>
                <c:pt idx="2">
                  <c:v>31.58</c:v>
                </c:pt>
                <c:pt idx="3">
                  <c:v>18.989999999999998</c:v>
                </c:pt>
                <c:pt idx="4">
                  <c:v>20</c:v>
                </c:pt>
                <c:pt idx="5">
                  <c:v>21.05</c:v>
                </c:pt>
                <c:pt idx="6">
                  <c:v>21.88</c:v>
                </c:pt>
                <c:pt idx="7">
                  <c:v>0</c:v>
                </c:pt>
                <c:pt idx="8">
                  <c:v>29.55</c:v>
                </c:pt>
                <c:pt idx="9">
                  <c:v>5.88</c:v>
                </c:pt>
                <c:pt idx="10">
                  <c:v>37.5</c:v>
                </c:pt>
                <c:pt idx="11">
                  <c:v>4.3499999999999996</c:v>
                </c:pt>
                <c:pt idx="12">
                  <c:v>30.3</c:v>
                </c:pt>
                <c:pt idx="13">
                  <c:v>0</c:v>
                </c:pt>
                <c:pt idx="14">
                  <c:v>16.670000000000002</c:v>
                </c:pt>
                <c:pt idx="15">
                  <c:v>33.33</c:v>
                </c:pt>
                <c:pt idx="16">
                  <c:v>28.57</c:v>
                </c:pt>
                <c:pt idx="17">
                  <c:v>28.57</c:v>
                </c:pt>
                <c:pt idx="18">
                  <c:v>19.12</c:v>
                </c:pt>
                <c:pt idx="19">
                  <c:v>19.57</c:v>
                </c:pt>
                <c:pt idx="20">
                  <c:v>16.649999999999999</c:v>
                </c:pt>
                <c:pt idx="21">
                  <c:v>13.64</c:v>
                </c:pt>
                <c:pt idx="22">
                  <c:v>27.59</c:v>
                </c:pt>
                <c:pt idx="23">
                  <c:v>0</c:v>
                </c:pt>
                <c:pt idx="24">
                  <c:v>15.79</c:v>
                </c:pt>
                <c:pt idx="25">
                  <c:v>9.3800000000000008</c:v>
                </c:pt>
                <c:pt idx="26">
                  <c:v>3.91</c:v>
                </c:pt>
                <c:pt idx="27">
                  <c:v>11.11</c:v>
                </c:pt>
                <c:pt idx="28">
                  <c:v>10.26</c:v>
                </c:pt>
                <c:pt idx="29">
                  <c:v>18.329999999999998</c:v>
                </c:pt>
                <c:pt idx="30">
                  <c:v>19.149999999999999</c:v>
                </c:pt>
                <c:pt idx="31">
                  <c:v>12.9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6239-443C-BEA2-765C69F855C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20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239-443C-BEA2-765C69F855CC}"/>
              </c:ext>
            </c:extLst>
          </c:dPt>
          <c:cat>
            <c:strRef>
              <c:f>Sheet1!$A$2:$A$36</c:f>
              <c:strCache>
                <c:ptCount val="35"/>
                <c:pt idx="0">
                  <c:v>Klaudiánova nemocnice</c:v>
                </c:pt>
                <c:pt idx="1">
                  <c:v>Krajská nemocnice Liberec</c:v>
                </c:pt>
                <c:pt idx="2">
                  <c:v>Oblastní nemocnice Kolín</c:v>
                </c:pt>
                <c:pt idx="3">
                  <c:v>Vítkovická nemocnice</c:v>
                </c:pt>
                <c:pt idx="4">
                  <c:v>Nemocnice Vyškov</c:v>
                </c:pt>
                <c:pt idx="5">
                  <c:v>Všeobecná fakultní nemocnice v Praze </c:v>
                </c:pt>
                <c:pt idx="6">
                  <c:v>Fakultní nemocnice Hradec Králové</c:v>
                </c:pt>
                <c:pt idx="7">
                  <c:v>Nemocnice Rudolfa a Stefanie</c:v>
                </c:pt>
                <c:pt idx="8">
                  <c:v>Nemocnice Chomutov</c:v>
                </c:pt>
                <c:pt idx="9">
                  <c:v>Oblastní nemocnice Náchod</c:v>
                </c:pt>
                <c:pt idx="10">
                  <c:v>Nemocnice Nové Město na Moravě</c:v>
                </c:pt>
                <c:pt idx="11">
                  <c:v>Uherskohradišťská nemocnice</c:v>
                </c:pt>
                <c:pt idx="12">
                  <c:v>Fakultní nemocnice Královské Vinohrady</c:v>
                </c:pt>
                <c:pt idx="13">
                  <c:v>Krajská nemocnice T.Bati ve Zlíně</c:v>
                </c:pt>
                <c:pt idx="14">
                  <c:v>Nemocnice Teplice</c:v>
                </c:pt>
                <c:pt idx="15">
                  <c:v>Nemocnice Písek</c:v>
                </c:pt>
                <c:pt idx="16">
                  <c:v>Oblastní nemocnice Příbram</c:v>
                </c:pt>
                <c:pt idx="17">
                  <c:v>Městská nemocnice Ostrava</c:v>
                </c:pt>
                <c:pt idx="18">
                  <c:v>Nemocnice Na Homolce</c:v>
                </c:pt>
                <c:pt idx="19">
                  <c:v>Fakultní nemocnice Motol</c:v>
                </c:pt>
                <c:pt idx="20">
                  <c:v>Czech Republic</c:v>
                </c:pt>
                <c:pt idx="21">
                  <c:v>Ústřední vojenská nemocnice v Praze</c:v>
                </c:pt>
                <c:pt idx="22">
                  <c:v>Nemocnice Litoměřice</c:v>
                </c:pt>
                <c:pt idx="23">
                  <c:v>Fakultní nemocnice Ostrava</c:v>
                </c:pt>
                <c:pt idx="24">
                  <c:v>Masarykova nemocnice v Ústí nad Labem</c:v>
                </c:pt>
                <c:pt idx="25">
                  <c:v>Thomayerova nemocnice</c:v>
                </c:pt>
                <c:pt idx="26">
                  <c:v>Nemocnice České Budějovice</c:v>
                </c:pt>
                <c:pt idx="27">
                  <c:v>Nemocnice Znojmo</c:v>
                </c:pt>
                <c:pt idx="28">
                  <c:v>Nemocnice Jihlava</c:v>
                </c:pt>
                <c:pt idx="29">
                  <c:v>Sdružené zdravotnické zařízení Krnov</c:v>
                </c:pt>
                <c:pt idx="30">
                  <c:v>Nemocnice Třinec</c:v>
                </c:pt>
                <c:pt idx="31">
                  <c:v>Fakultní nemocnice Olomouc</c:v>
                </c:pt>
                <c:pt idx="32">
                  <c:v>Karlovarská krajská nemocnice</c:v>
                </c:pt>
                <c:pt idx="33">
                  <c:v>Nemocnice Prostějov</c:v>
                </c:pt>
                <c:pt idx="34">
                  <c:v>Fakultní nemocnice Brno</c:v>
                </c:pt>
              </c:strCache>
            </c:strRef>
          </c:cat>
          <c:val>
            <c:numRef>
              <c:f>Sheet1!$D$2:$D$36</c:f>
              <c:numCache>
                <c:formatCode>General</c:formatCode>
                <c:ptCount val="35"/>
                <c:pt idx="0">
                  <c:v>0</c:v>
                </c:pt>
                <c:pt idx="1">
                  <c:v>7.41</c:v>
                </c:pt>
                <c:pt idx="2">
                  <c:v>15.79</c:v>
                </c:pt>
                <c:pt idx="3">
                  <c:v>13.92</c:v>
                </c:pt>
                <c:pt idx="4">
                  <c:v>20</c:v>
                </c:pt>
                <c:pt idx="5">
                  <c:v>26.32</c:v>
                </c:pt>
                <c:pt idx="6">
                  <c:v>12.5</c:v>
                </c:pt>
                <c:pt idx="7">
                  <c:v>33.33</c:v>
                </c:pt>
                <c:pt idx="8">
                  <c:v>25</c:v>
                </c:pt>
                <c:pt idx="9">
                  <c:v>0</c:v>
                </c:pt>
                <c:pt idx="10">
                  <c:v>0</c:v>
                </c:pt>
                <c:pt idx="11">
                  <c:v>13.04</c:v>
                </c:pt>
                <c:pt idx="12">
                  <c:v>12.12</c:v>
                </c:pt>
                <c:pt idx="13">
                  <c:v>0</c:v>
                </c:pt>
                <c:pt idx="14">
                  <c:v>16.670000000000002</c:v>
                </c:pt>
                <c:pt idx="15">
                  <c:v>11.11</c:v>
                </c:pt>
                <c:pt idx="16">
                  <c:v>7.14</c:v>
                </c:pt>
                <c:pt idx="17">
                  <c:v>21.43</c:v>
                </c:pt>
                <c:pt idx="18">
                  <c:v>13.24</c:v>
                </c:pt>
                <c:pt idx="19">
                  <c:v>2.17</c:v>
                </c:pt>
                <c:pt idx="20">
                  <c:v>10.48</c:v>
                </c:pt>
                <c:pt idx="21">
                  <c:v>22.73</c:v>
                </c:pt>
                <c:pt idx="22">
                  <c:v>6.9</c:v>
                </c:pt>
                <c:pt idx="23">
                  <c:v>0</c:v>
                </c:pt>
                <c:pt idx="24">
                  <c:v>10.53</c:v>
                </c:pt>
                <c:pt idx="25">
                  <c:v>12.5</c:v>
                </c:pt>
                <c:pt idx="26">
                  <c:v>7.81</c:v>
                </c:pt>
                <c:pt idx="27">
                  <c:v>0</c:v>
                </c:pt>
                <c:pt idx="28">
                  <c:v>5.13</c:v>
                </c:pt>
                <c:pt idx="29">
                  <c:v>6.67</c:v>
                </c:pt>
                <c:pt idx="30">
                  <c:v>10.64</c:v>
                </c:pt>
                <c:pt idx="31">
                  <c:v>3.23</c:v>
                </c:pt>
                <c:pt idx="32">
                  <c:v>33.33</c:v>
                </c:pt>
                <c:pt idx="33">
                  <c:v>0</c:v>
                </c:pt>
                <c:pt idx="3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6239-443C-BEA2-765C69F855C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>
                <a:alpha val="70196"/>
              </a:srgbClr>
            </a:solidFill>
            <a:ln>
              <a:solidFill>
                <a:srgbClr val="FFC000">
                  <a:alpha val="30196"/>
                </a:srgbClr>
              </a:solidFill>
            </a:ln>
          </c:spPr>
          <c:invertIfNegative val="1"/>
          <c:dPt>
            <c:idx val="20"/>
            <c:invertIfNegative val="1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6239-443C-BEA2-765C69F855CC}"/>
              </c:ext>
            </c:extLst>
          </c:dPt>
          <c:cat>
            <c:strRef>
              <c:f>Sheet1!$A$2:$A$36</c:f>
              <c:strCache>
                <c:ptCount val="35"/>
                <c:pt idx="0">
                  <c:v>Klaudiánova nemocnice</c:v>
                </c:pt>
                <c:pt idx="1">
                  <c:v>Krajská nemocnice Liberec</c:v>
                </c:pt>
                <c:pt idx="2">
                  <c:v>Oblastní nemocnice Kolín</c:v>
                </c:pt>
                <c:pt idx="3">
                  <c:v>Vítkovická nemocnice</c:v>
                </c:pt>
                <c:pt idx="4">
                  <c:v>Nemocnice Vyškov</c:v>
                </c:pt>
                <c:pt idx="5">
                  <c:v>Všeobecná fakultní nemocnice v Praze </c:v>
                </c:pt>
                <c:pt idx="6">
                  <c:v>Fakultní nemocnice Hradec Králové</c:v>
                </c:pt>
                <c:pt idx="7">
                  <c:v>Nemocnice Rudolfa a Stefanie</c:v>
                </c:pt>
                <c:pt idx="8">
                  <c:v>Nemocnice Chomutov</c:v>
                </c:pt>
                <c:pt idx="9">
                  <c:v>Oblastní nemocnice Náchod</c:v>
                </c:pt>
                <c:pt idx="10">
                  <c:v>Nemocnice Nové Město na Moravě</c:v>
                </c:pt>
                <c:pt idx="11">
                  <c:v>Uherskohradišťská nemocnice</c:v>
                </c:pt>
                <c:pt idx="12">
                  <c:v>Fakultní nemocnice Královské Vinohrady</c:v>
                </c:pt>
                <c:pt idx="13">
                  <c:v>Krajská nemocnice T.Bati ve Zlíně</c:v>
                </c:pt>
                <c:pt idx="14">
                  <c:v>Nemocnice Teplice</c:v>
                </c:pt>
                <c:pt idx="15">
                  <c:v>Nemocnice Písek</c:v>
                </c:pt>
                <c:pt idx="16">
                  <c:v>Oblastní nemocnice Příbram</c:v>
                </c:pt>
                <c:pt idx="17">
                  <c:v>Městská nemocnice Ostrava</c:v>
                </c:pt>
                <c:pt idx="18">
                  <c:v>Nemocnice Na Homolce</c:v>
                </c:pt>
                <c:pt idx="19">
                  <c:v>Fakultní nemocnice Motol</c:v>
                </c:pt>
                <c:pt idx="20">
                  <c:v>Czech Republic</c:v>
                </c:pt>
                <c:pt idx="21">
                  <c:v>Ústřední vojenská nemocnice v Praze</c:v>
                </c:pt>
                <c:pt idx="22">
                  <c:v>Nemocnice Litoměřice</c:v>
                </c:pt>
                <c:pt idx="23">
                  <c:v>Fakultní nemocnice Ostrava</c:v>
                </c:pt>
                <c:pt idx="24">
                  <c:v>Masarykova nemocnice v Ústí nad Labem</c:v>
                </c:pt>
                <c:pt idx="25">
                  <c:v>Thomayerova nemocnice</c:v>
                </c:pt>
                <c:pt idx="26">
                  <c:v>Nemocnice České Budějovice</c:v>
                </c:pt>
                <c:pt idx="27">
                  <c:v>Nemocnice Znojmo</c:v>
                </c:pt>
                <c:pt idx="28">
                  <c:v>Nemocnice Jihlava</c:v>
                </c:pt>
                <c:pt idx="29">
                  <c:v>Sdružené zdravotnické zařízení Krnov</c:v>
                </c:pt>
                <c:pt idx="30">
                  <c:v>Nemocnice Třinec</c:v>
                </c:pt>
                <c:pt idx="31">
                  <c:v>Fakultní nemocnice Olomouc</c:v>
                </c:pt>
                <c:pt idx="32">
                  <c:v>Karlovarská krajská nemocnice</c:v>
                </c:pt>
                <c:pt idx="33">
                  <c:v>Nemocnice Prostějov</c:v>
                </c:pt>
                <c:pt idx="34">
                  <c:v>Fakultní nemocnice Brno</c:v>
                </c:pt>
              </c:strCache>
            </c:strRef>
          </c:cat>
          <c:val>
            <c:numRef>
              <c:f>Sheet1!$E$2:$E$36</c:f>
              <c:numCache>
                <c:formatCode>General</c:formatCode>
                <c:ptCount val="35"/>
                <c:pt idx="0">
                  <c:v>0</c:v>
                </c:pt>
                <c:pt idx="1">
                  <c:v>14.81</c:v>
                </c:pt>
                <c:pt idx="2">
                  <c:v>5.26</c:v>
                </c:pt>
                <c:pt idx="3">
                  <c:v>12.66</c:v>
                </c:pt>
                <c:pt idx="4">
                  <c:v>10</c:v>
                </c:pt>
                <c:pt idx="5">
                  <c:v>10.53</c:v>
                </c:pt>
                <c:pt idx="6">
                  <c:v>21.88</c:v>
                </c:pt>
                <c:pt idx="7">
                  <c:v>0</c:v>
                </c:pt>
                <c:pt idx="8">
                  <c:v>9.09</c:v>
                </c:pt>
                <c:pt idx="9">
                  <c:v>23.53</c:v>
                </c:pt>
                <c:pt idx="10">
                  <c:v>6.25</c:v>
                </c:pt>
                <c:pt idx="11">
                  <c:v>8.6999999999999993</c:v>
                </c:pt>
                <c:pt idx="12">
                  <c:v>12.12</c:v>
                </c:pt>
                <c:pt idx="13">
                  <c:v>0</c:v>
                </c:pt>
                <c:pt idx="14">
                  <c:v>16.670000000000002</c:v>
                </c:pt>
                <c:pt idx="15">
                  <c:v>0</c:v>
                </c:pt>
                <c:pt idx="16">
                  <c:v>14.29</c:v>
                </c:pt>
                <c:pt idx="17">
                  <c:v>7.14</c:v>
                </c:pt>
                <c:pt idx="18">
                  <c:v>2.94</c:v>
                </c:pt>
                <c:pt idx="19">
                  <c:v>4.3499999999999996</c:v>
                </c:pt>
                <c:pt idx="20">
                  <c:v>10.07</c:v>
                </c:pt>
                <c:pt idx="21">
                  <c:v>4.55</c:v>
                </c:pt>
                <c:pt idx="22">
                  <c:v>6.9</c:v>
                </c:pt>
                <c:pt idx="23">
                  <c:v>16.670000000000002</c:v>
                </c:pt>
                <c:pt idx="24">
                  <c:v>7.89</c:v>
                </c:pt>
                <c:pt idx="25">
                  <c:v>9.3800000000000008</c:v>
                </c:pt>
                <c:pt idx="26">
                  <c:v>16.41</c:v>
                </c:pt>
                <c:pt idx="27">
                  <c:v>5.56</c:v>
                </c:pt>
                <c:pt idx="28">
                  <c:v>7.69</c:v>
                </c:pt>
                <c:pt idx="29">
                  <c:v>10</c:v>
                </c:pt>
                <c:pt idx="30">
                  <c:v>4.26</c:v>
                </c:pt>
                <c:pt idx="31">
                  <c:v>12.9</c:v>
                </c:pt>
                <c:pt idx="32">
                  <c:v>0</c:v>
                </c:pt>
                <c:pt idx="33">
                  <c:v>5.88</c:v>
                </c:pt>
                <c:pt idx="3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FFC000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B-6239-443C-BEA2-765C69F855C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886A9F">
                <a:alpha val="70196"/>
              </a:srgbClr>
            </a:solidFill>
            <a:ln>
              <a:solidFill>
                <a:srgbClr val="886A9F">
                  <a:alpha val="30196"/>
                </a:srgbClr>
              </a:solidFill>
            </a:ln>
          </c:spPr>
          <c:invertIfNegative val="1"/>
          <c:dPt>
            <c:idx val="20"/>
            <c:invertIfNegative val="1"/>
            <c:bubble3D val="0"/>
            <c:spPr>
              <a:solidFill>
                <a:srgbClr val="886A9F"/>
              </a:solidFill>
              <a:ln>
                <a:solidFill>
                  <a:srgbClr val="886A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6239-443C-BEA2-765C69F855CC}"/>
              </c:ext>
            </c:extLst>
          </c:dPt>
          <c:cat>
            <c:strRef>
              <c:f>Sheet1!$A$2:$A$36</c:f>
              <c:strCache>
                <c:ptCount val="35"/>
                <c:pt idx="0">
                  <c:v>Klaudiánova nemocnice</c:v>
                </c:pt>
                <c:pt idx="1">
                  <c:v>Krajská nemocnice Liberec</c:v>
                </c:pt>
                <c:pt idx="2">
                  <c:v>Oblastní nemocnice Kolín</c:v>
                </c:pt>
                <c:pt idx="3">
                  <c:v>Vítkovická nemocnice</c:v>
                </c:pt>
                <c:pt idx="4">
                  <c:v>Nemocnice Vyškov</c:v>
                </c:pt>
                <c:pt idx="5">
                  <c:v>Všeobecná fakultní nemocnice v Praze </c:v>
                </c:pt>
                <c:pt idx="6">
                  <c:v>Fakultní nemocnice Hradec Králové</c:v>
                </c:pt>
                <c:pt idx="7">
                  <c:v>Nemocnice Rudolfa a Stefanie</c:v>
                </c:pt>
                <c:pt idx="8">
                  <c:v>Nemocnice Chomutov</c:v>
                </c:pt>
                <c:pt idx="9">
                  <c:v>Oblastní nemocnice Náchod</c:v>
                </c:pt>
                <c:pt idx="10">
                  <c:v>Nemocnice Nové Město na Moravě</c:v>
                </c:pt>
                <c:pt idx="11">
                  <c:v>Uherskohradišťská nemocnice</c:v>
                </c:pt>
                <c:pt idx="12">
                  <c:v>Fakultní nemocnice Královské Vinohrady</c:v>
                </c:pt>
                <c:pt idx="13">
                  <c:v>Krajská nemocnice T.Bati ve Zlíně</c:v>
                </c:pt>
                <c:pt idx="14">
                  <c:v>Nemocnice Teplice</c:v>
                </c:pt>
                <c:pt idx="15">
                  <c:v>Nemocnice Písek</c:v>
                </c:pt>
                <c:pt idx="16">
                  <c:v>Oblastní nemocnice Příbram</c:v>
                </c:pt>
                <c:pt idx="17">
                  <c:v>Městská nemocnice Ostrava</c:v>
                </c:pt>
                <c:pt idx="18">
                  <c:v>Nemocnice Na Homolce</c:v>
                </c:pt>
                <c:pt idx="19">
                  <c:v>Fakultní nemocnice Motol</c:v>
                </c:pt>
                <c:pt idx="20">
                  <c:v>Czech Republic</c:v>
                </c:pt>
                <c:pt idx="21">
                  <c:v>Ústřední vojenská nemocnice v Praze</c:v>
                </c:pt>
                <c:pt idx="22">
                  <c:v>Nemocnice Litoměřice</c:v>
                </c:pt>
                <c:pt idx="23">
                  <c:v>Fakultní nemocnice Ostrava</c:v>
                </c:pt>
                <c:pt idx="24">
                  <c:v>Masarykova nemocnice v Ústí nad Labem</c:v>
                </c:pt>
                <c:pt idx="25">
                  <c:v>Thomayerova nemocnice</c:v>
                </c:pt>
                <c:pt idx="26">
                  <c:v>Nemocnice České Budějovice</c:v>
                </c:pt>
                <c:pt idx="27">
                  <c:v>Nemocnice Znojmo</c:v>
                </c:pt>
                <c:pt idx="28">
                  <c:v>Nemocnice Jihlava</c:v>
                </c:pt>
                <c:pt idx="29">
                  <c:v>Sdružené zdravotnické zařízení Krnov</c:v>
                </c:pt>
                <c:pt idx="30">
                  <c:v>Nemocnice Třinec</c:v>
                </c:pt>
                <c:pt idx="31">
                  <c:v>Fakultní nemocnice Olomouc</c:v>
                </c:pt>
                <c:pt idx="32">
                  <c:v>Karlovarská krajská nemocnice</c:v>
                </c:pt>
                <c:pt idx="33">
                  <c:v>Nemocnice Prostějov</c:v>
                </c:pt>
                <c:pt idx="34">
                  <c:v>Fakultní nemocnice Brno</c:v>
                </c:pt>
              </c:strCache>
            </c:strRef>
          </c:cat>
          <c:val>
            <c:numRef>
              <c:f>Sheet1!$F$2:$F$36</c:f>
              <c:numCache>
                <c:formatCode>General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20.25</c:v>
                </c:pt>
                <c:pt idx="4">
                  <c:v>20</c:v>
                </c:pt>
                <c:pt idx="5">
                  <c:v>0</c:v>
                </c:pt>
                <c:pt idx="6">
                  <c:v>6.25</c:v>
                </c:pt>
                <c:pt idx="7">
                  <c:v>0</c:v>
                </c:pt>
                <c:pt idx="8">
                  <c:v>6.82</c:v>
                </c:pt>
                <c:pt idx="9">
                  <c:v>11.76</c:v>
                </c:pt>
                <c:pt idx="10">
                  <c:v>0</c:v>
                </c:pt>
                <c:pt idx="11">
                  <c:v>8.6999999999999993</c:v>
                </c:pt>
                <c:pt idx="12">
                  <c:v>6.06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7.14</c:v>
                </c:pt>
                <c:pt idx="17">
                  <c:v>7.14</c:v>
                </c:pt>
                <c:pt idx="18">
                  <c:v>5.88</c:v>
                </c:pt>
                <c:pt idx="19">
                  <c:v>2.17</c:v>
                </c:pt>
                <c:pt idx="20">
                  <c:v>5.86</c:v>
                </c:pt>
                <c:pt idx="21">
                  <c:v>9.09</c:v>
                </c:pt>
                <c:pt idx="22">
                  <c:v>0</c:v>
                </c:pt>
                <c:pt idx="23">
                  <c:v>5.56</c:v>
                </c:pt>
                <c:pt idx="24">
                  <c:v>0</c:v>
                </c:pt>
                <c:pt idx="25">
                  <c:v>3.12</c:v>
                </c:pt>
                <c:pt idx="26">
                  <c:v>5.47</c:v>
                </c:pt>
                <c:pt idx="27">
                  <c:v>0</c:v>
                </c:pt>
                <c:pt idx="28">
                  <c:v>17.95</c:v>
                </c:pt>
                <c:pt idx="29">
                  <c:v>0</c:v>
                </c:pt>
                <c:pt idx="30">
                  <c:v>4.26</c:v>
                </c:pt>
                <c:pt idx="31">
                  <c:v>0</c:v>
                </c:pt>
                <c:pt idx="32">
                  <c:v>0</c:v>
                </c:pt>
                <c:pt idx="33">
                  <c:v>5.88</c:v>
                </c:pt>
                <c:pt idx="3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886A9F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E-6239-443C-BEA2-765C69F855C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62993E">
                <a:alpha val="70196"/>
              </a:srgbClr>
            </a:solidFill>
            <a:ln>
              <a:solidFill>
                <a:srgbClr val="62993E">
                  <a:alpha val="30196"/>
                </a:srgbClr>
              </a:solidFill>
            </a:ln>
          </c:spPr>
          <c:invertIfNegative val="1"/>
          <c:dPt>
            <c:idx val="20"/>
            <c:invertIfNegative val="1"/>
            <c:bubble3D val="0"/>
            <c:spPr>
              <a:solidFill>
                <a:srgbClr val="62993E"/>
              </a:solidFill>
              <a:ln>
                <a:solidFill>
                  <a:srgbClr val="62993E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6239-443C-BEA2-765C69F855CC}"/>
              </c:ext>
            </c:extLst>
          </c:dPt>
          <c:cat>
            <c:strRef>
              <c:f>Sheet1!$A$2:$A$36</c:f>
              <c:strCache>
                <c:ptCount val="35"/>
                <c:pt idx="0">
                  <c:v>Klaudiánova nemocnice</c:v>
                </c:pt>
                <c:pt idx="1">
                  <c:v>Krajská nemocnice Liberec</c:v>
                </c:pt>
                <c:pt idx="2">
                  <c:v>Oblastní nemocnice Kolín</c:v>
                </c:pt>
                <c:pt idx="3">
                  <c:v>Vítkovická nemocnice</c:v>
                </c:pt>
                <c:pt idx="4">
                  <c:v>Nemocnice Vyškov</c:v>
                </c:pt>
                <c:pt idx="5">
                  <c:v>Všeobecná fakultní nemocnice v Praze </c:v>
                </c:pt>
                <c:pt idx="6">
                  <c:v>Fakultní nemocnice Hradec Králové</c:v>
                </c:pt>
                <c:pt idx="7">
                  <c:v>Nemocnice Rudolfa a Stefanie</c:v>
                </c:pt>
                <c:pt idx="8">
                  <c:v>Nemocnice Chomutov</c:v>
                </c:pt>
                <c:pt idx="9">
                  <c:v>Oblastní nemocnice Náchod</c:v>
                </c:pt>
                <c:pt idx="10">
                  <c:v>Nemocnice Nové Město na Moravě</c:v>
                </c:pt>
                <c:pt idx="11">
                  <c:v>Uherskohradišťská nemocnice</c:v>
                </c:pt>
                <c:pt idx="12">
                  <c:v>Fakultní nemocnice Královské Vinohrady</c:v>
                </c:pt>
                <c:pt idx="13">
                  <c:v>Krajská nemocnice T.Bati ve Zlíně</c:v>
                </c:pt>
                <c:pt idx="14">
                  <c:v>Nemocnice Teplice</c:v>
                </c:pt>
                <c:pt idx="15">
                  <c:v>Nemocnice Písek</c:v>
                </c:pt>
                <c:pt idx="16">
                  <c:v>Oblastní nemocnice Příbram</c:v>
                </c:pt>
                <c:pt idx="17">
                  <c:v>Městská nemocnice Ostrava</c:v>
                </c:pt>
                <c:pt idx="18">
                  <c:v>Nemocnice Na Homolce</c:v>
                </c:pt>
                <c:pt idx="19">
                  <c:v>Fakultní nemocnice Motol</c:v>
                </c:pt>
                <c:pt idx="20">
                  <c:v>Czech Republic</c:v>
                </c:pt>
                <c:pt idx="21">
                  <c:v>Ústřední vojenská nemocnice v Praze</c:v>
                </c:pt>
                <c:pt idx="22">
                  <c:v>Nemocnice Litoměřice</c:v>
                </c:pt>
                <c:pt idx="23">
                  <c:v>Fakultní nemocnice Ostrava</c:v>
                </c:pt>
                <c:pt idx="24">
                  <c:v>Masarykova nemocnice v Ústí nad Labem</c:v>
                </c:pt>
                <c:pt idx="25">
                  <c:v>Thomayerova nemocnice</c:v>
                </c:pt>
                <c:pt idx="26">
                  <c:v>Nemocnice České Budějovice</c:v>
                </c:pt>
                <c:pt idx="27">
                  <c:v>Nemocnice Znojmo</c:v>
                </c:pt>
                <c:pt idx="28">
                  <c:v>Nemocnice Jihlava</c:v>
                </c:pt>
                <c:pt idx="29">
                  <c:v>Sdružené zdravotnické zařízení Krnov</c:v>
                </c:pt>
                <c:pt idx="30">
                  <c:v>Nemocnice Třinec</c:v>
                </c:pt>
                <c:pt idx="31">
                  <c:v>Fakultní nemocnice Olomouc</c:v>
                </c:pt>
                <c:pt idx="32">
                  <c:v>Karlovarská krajská nemocnice</c:v>
                </c:pt>
                <c:pt idx="33">
                  <c:v>Nemocnice Prostějov</c:v>
                </c:pt>
                <c:pt idx="34">
                  <c:v>Fakultní nemocnice Brno</c:v>
                </c:pt>
              </c:strCache>
            </c:strRef>
          </c:cat>
          <c:val>
            <c:numRef>
              <c:f>Sheet1!$G$2:$G$36</c:f>
              <c:numCache>
                <c:formatCode>General</c:formatCode>
                <c:ptCount val="35"/>
                <c:pt idx="0">
                  <c:v>0</c:v>
                </c:pt>
                <c:pt idx="1">
                  <c:v>11.11</c:v>
                </c:pt>
                <c:pt idx="2">
                  <c:v>5.26</c:v>
                </c:pt>
                <c:pt idx="3">
                  <c:v>10.130000000000001</c:v>
                </c:pt>
                <c:pt idx="4">
                  <c:v>0</c:v>
                </c:pt>
                <c:pt idx="5">
                  <c:v>10.53</c:v>
                </c:pt>
                <c:pt idx="6">
                  <c:v>6.25</c:v>
                </c:pt>
                <c:pt idx="7">
                  <c:v>0</c:v>
                </c:pt>
                <c:pt idx="8">
                  <c:v>6.82</c:v>
                </c:pt>
                <c:pt idx="9">
                  <c:v>23.53</c:v>
                </c:pt>
                <c:pt idx="10">
                  <c:v>0</c:v>
                </c:pt>
                <c:pt idx="11">
                  <c:v>17.39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22.22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4.3499999999999996</c:v>
                </c:pt>
                <c:pt idx="20">
                  <c:v>4.83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3.12</c:v>
                </c:pt>
                <c:pt idx="26">
                  <c:v>7.03</c:v>
                </c:pt>
                <c:pt idx="27">
                  <c:v>5.56</c:v>
                </c:pt>
                <c:pt idx="28">
                  <c:v>0</c:v>
                </c:pt>
                <c:pt idx="29">
                  <c:v>5</c:v>
                </c:pt>
                <c:pt idx="30">
                  <c:v>0</c:v>
                </c:pt>
                <c:pt idx="31">
                  <c:v>6.45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62993E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11-6239-443C-BEA2-765C69F855CC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97B9E0">
                <a:alpha val="70196"/>
              </a:srgbClr>
            </a:solidFill>
            <a:ln>
              <a:solidFill>
                <a:srgbClr val="97B9E0">
                  <a:alpha val="30196"/>
                </a:srgbClr>
              </a:solidFill>
            </a:ln>
          </c:spPr>
          <c:invertIfNegative val="1"/>
          <c:dPt>
            <c:idx val="20"/>
            <c:invertIfNegative val="1"/>
            <c:bubble3D val="0"/>
            <c:spPr>
              <a:solidFill>
                <a:srgbClr val="97B9E0"/>
              </a:solidFill>
              <a:ln>
                <a:solidFill>
                  <a:srgbClr val="97B9E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6239-443C-BEA2-765C69F855CC}"/>
              </c:ext>
            </c:extLst>
          </c:dPt>
          <c:cat>
            <c:strRef>
              <c:f>Sheet1!$A$2:$A$36</c:f>
              <c:strCache>
                <c:ptCount val="35"/>
                <c:pt idx="0">
                  <c:v>Klaudiánova nemocnice</c:v>
                </c:pt>
                <c:pt idx="1">
                  <c:v>Krajská nemocnice Liberec</c:v>
                </c:pt>
                <c:pt idx="2">
                  <c:v>Oblastní nemocnice Kolín</c:v>
                </c:pt>
                <c:pt idx="3">
                  <c:v>Vítkovická nemocnice</c:v>
                </c:pt>
                <c:pt idx="4">
                  <c:v>Nemocnice Vyškov</c:v>
                </c:pt>
                <c:pt idx="5">
                  <c:v>Všeobecná fakultní nemocnice v Praze </c:v>
                </c:pt>
                <c:pt idx="6">
                  <c:v>Fakultní nemocnice Hradec Králové</c:v>
                </c:pt>
                <c:pt idx="7">
                  <c:v>Nemocnice Rudolfa a Stefanie</c:v>
                </c:pt>
                <c:pt idx="8">
                  <c:v>Nemocnice Chomutov</c:v>
                </c:pt>
                <c:pt idx="9">
                  <c:v>Oblastní nemocnice Náchod</c:v>
                </c:pt>
                <c:pt idx="10">
                  <c:v>Nemocnice Nové Město na Moravě</c:v>
                </c:pt>
                <c:pt idx="11">
                  <c:v>Uherskohradišťská nemocnice</c:v>
                </c:pt>
                <c:pt idx="12">
                  <c:v>Fakultní nemocnice Královské Vinohrady</c:v>
                </c:pt>
                <c:pt idx="13">
                  <c:v>Krajská nemocnice T.Bati ve Zlíně</c:v>
                </c:pt>
                <c:pt idx="14">
                  <c:v>Nemocnice Teplice</c:v>
                </c:pt>
                <c:pt idx="15">
                  <c:v>Nemocnice Písek</c:v>
                </c:pt>
                <c:pt idx="16">
                  <c:v>Oblastní nemocnice Příbram</c:v>
                </c:pt>
                <c:pt idx="17">
                  <c:v>Městská nemocnice Ostrava</c:v>
                </c:pt>
                <c:pt idx="18">
                  <c:v>Nemocnice Na Homolce</c:v>
                </c:pt>
                <c:pt idx="19">
                  <c:v>Fakultní nemocnice Motol</c:v>
                </c:pt>
                <c:pt idx="20">
                  <c:v>Czech Republic</c:v>
                </c:pt>
                <c:pt idx="21">
                  <c:v>Ústřední vojenská nemocnice v Praze</c:v>
                </c:pt>
                <c:pt idx="22">
                  <c:v>Nemocnice Litoměřice</c:v>
                </c:pt>
                <c:pt idx="23">
                  <c:v>Fakultní nemocnice Ostrava</c:v>
                </c:pt>
                <c:pt idx="24">
                  <c:v>Masarykova nemocnice v Ústí nad Labem</c:v>
                </c:pt>
                <c:pt idx="25">
                  <c:v>Thomayerova nemocnice</c:v>
                </c:pt>
                <c:pt idx="26">
                  <c:v>Nemocnice České Budějovice</c:v>
                </c:pt>
                <c:pt idx="27">
                  <c:v>Nemocnice Znojmo</c:v>
                </c:pt>
                <c:pt idx="28">
                  <c:v>Nemocnice Jihlava</c:v>
                </c:pt>
                <c:pt idx="29">
                  <c:v>Sdružené zdravotnické zařízení Krnov</c:v>
                </c:pt>
                <c:pt idx="30">
                  <c:v>Nemocnice Třinec</c:v>
                </c:pt>
                <c:pt idx="31">
                  <c:v>Fakultní nemocnice Olomouc</c:v>
                </c:pt>
                <c:pt idx="32">
                  <c:v>Karlovarská krajská nemocnice</c:v>
                </c:pt>
                <c:pt idx="33">
                  <c:v>Nemocnice Prostějov</c:v>
                </c:pt>
                <c:pt idx="34">
                  <c:v>Fakultní nemocnice Brno</c:v>
                </c:pt>
              </c:strCache>
            </c:strRef>
          </c:cat>
          <c:val>
            <c:numRef>
              <c:f>Sheet1!$H$2:$H$36</c:f>
              <c:numCache>
                <c:formatCode>General</c:formatCode>
                <c:ptCount val="35"/>
                <c:pt idx="0">
                  <c:v>100</c:v>
                </c:pt>
                <c:pt idx="1">
                  <c:v>22.22</c:v>
                </c:pt>
                <c:pt idx="2">
                  <c:v>26.32</c:v>
                </c:pt>
                <c:pt idx="3">
                  <c:v>7.59</c:v>
                </c:pt>
                <c:pt idx="4">
                  <c:v>10</c:v>
                </c:pt>
                <c:pt idx="5">
                  <c:v>10.53</c:v>
                </c:pt>
                <c:pt idx="6">
                  <c:v>9.3800000000000008</c:v>
                </c:pt>
                <c:pt idx="7">
                  <c:v>44.44</c:v>
                </c:pt>
                <c:pt idx="8">
                  <c:v>0</c:v>
                </c:pt>
                <c:pt idx="9">
                  <c:v>11.76</c:v>
                </c:pt>
                <c:pt idx="10">
                  <c:v>31.25</c:v>
                </c:pt>
                <c:pt idx="11">
                  <c:v>21.74</c:v>
                </c:pt>
                <c:pt idx="12">
                  <c:v>12.12</c:v>
                </c:pt>
                <c:pt idx="13">
                  <c:v>66.67</c:v>
                </c:pt>
                <c:pt idx="14">
                  <c:v>16.670000000000002</c:v>
                </c:pt>
                <c:pt idx="15">
                  <c:v>0</c:v>
                </c:pt>
                <c:pt idx="16">
                  <c:v>7.14</c:v>
                </c:pt>
                <c:pt idx="17">
                  <c:v>0</c:v>
                </c:pt>
                <c:pt idx="18">
                  <c:v>19.12</c:v>
                </c:pt>
                <c:pt idx="19">
                  <c:v>26.09</c:v>
                </c:pt>
                <c:pt idx="20">
                  <c:v>10.59</c:v>
                </c:pt>
                <c:pt idx="21">
                  <c:v>4.55</c:v>
                </c:pt>
                <c:pt idx="22">
                  <c:v>10.34</c:v>
                </c:pt>
                <c:pt idx="23">
                  <c:v>27.78</c:v>
                </c:pt>
                <c:pt idx="24">
                  <c:v>15.79</c:v>
                </c:pt>
                <c:pt idx="25">
                  <c:v>9.3800000000000008</c:v>
                </c:pt>
                <c:pt idx="26">
                  <c:v>4.6900000000000004</c:v>
                </c:pt>
                <c:pt idx="27">
                  <c:v>22.22</c:v>
                </c:pt>
                <c:pt idx="28">
                  <c:v>2.56</c:v>
                </c:pt>
                <c:pt idx="29">
                  <c:v>1.67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97B9E0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14-6239-443C-BEA2-765C69F85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hospital stay (days)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8FBF-406C-A49D-01FE988D4FF3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8FBF-406C-A49D-01FE988D4FF3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8FBF-406C-A49D-01FE988D4FF3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8FBF-406C-A49D-01FE988D4FF3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8FBF-406C-A49D-01FE988D4FF3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8FBF-406C-A49D-01FE988D4FF3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8FBF-406C-A49D-01FE988D4FF3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8FBF-406C-A49D-01FE988D4FF3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8FBF-406C-A49D-01FE988D4FF3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8FBF-406C-A49D-01FE988D4FF3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8FBF-406C-A49D-01FE988D4FF3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8FBF-406C-A49D-01FE988D4FF3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8FBF-406C-A49D-01FE988D4FF3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8FBF-406C-A49D-01FE988D4FF3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8FBF-406C-A49D-01FE988D4FF3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8FBF-406C-A49D-01FE988D4FF3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8FBF-406C-A49D-01FE988D4FF3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8FBF-406C-A49D-01FE988D4FF3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8FBF-406C-A49D-01FE988D4FF3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8FBF-406C-A49D-01FE988D4FF3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8FBF-406C-A49D-01FE988D4FF3}"/>
              </c:ext>
            </c:extLst>
          </c:dPt>
          <c:dPt>
            <c:idx val="21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B-8FBF-406C-A49D-01FE988D4FF3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8FBF-406C-A49D-01FE988D4FF3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8FBF-406C-A49D-01FE988D4FF3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8FBF-406C-A49D-01FE988D4FF3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8FBF-406C-A49D-01FE988D4FF3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8FBF-406C-A49D-01FE988D4FF3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8FBF-406C-A49D-01FE988D4FF3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8FBF-406C-A49D-01FE988D4FF3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8FBF-406C-A49D-01FE988D4FF3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8FBF-406C-A49D-01FE988D4FF3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8FBF-406C-A49D-01FE988D4FF3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8FBF-406C-A49D-01FE988D4FF3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8FBF-406C-A49D-01FE988D4FF3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8FBF-406C-A49D-01FE988D4FF3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8FBF-406C-A49D-01FE988D4FF3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8FBF-406C-A49D-01FE988D4FF3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8FBF-406C-A49D-01FE988D4FF3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8FBF-406C-A49D-01FE988D4FF3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8FBF-406C-A49D-01FE988D4FF3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8FBF-406C-A49D-01FE988D4FF3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8FBF-406C-A49D-01FE988D4F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Nemocnice České Budějovice</c:v>
                </c:pt>
                <c:pt idx="1">
                  <c:v>Nemocnice Teplice</c:v>
                </c:pt>
                <c:pt idx="2">
                  <c:v>Karlovarská krajská nemocnice</c:v>
                </c:pt>
                <c:pt idx="3">
                  <c:v>Nemocnice Rudolfa a Stefanie</c:v>
                </c:pt>
                <c:pt idx="4">
                  <c:v>Klaudiánova nemocnice</c:v>
                </c:pt>
                <c:pt idx="5">
                  <c:v>Vítkovická nemocnice</c:v>
                </c:pt>
                <c:pt idx="6">
                  <c:v>Nemocnice Jihlava</c:v>
                </c:pt>
                <c:pt idx="7">
                  <c:v>Nemocnice Sokolov</c:v>
                </c:pt>
                <c:pt idx="8">
                  <c:v>Masarykova nemocnice v Ústí nad Labem</c:v>
                </c:pt>
                <c:pt idx="9">
                  <c:v>Fakultní nemocnice Plzeň</c:v>
                </c:pt>
                <c:pt idx="10">
                  <c:v>Uherskohradišťská nemocnice</c:v>
                </c:pt>
                <c:pt idx="11">
                  <c:v>Nemocnice Litoměřice</c:v>
                </c:pt>
                <c:pt idx="12">
                  <c:v>Nemocnice Na Homolce</c:v>
                </c:pt>
                <c:pt idx="13">
                  <c:v>Nemocnice Chomutov</c:v>
                </c:pt>
                <c:pt idx="14">
                  <c:v>Fakultní nemocnice Brno</c:v>
                </c:pt>
                <c:pt idx="15">
                  <c:v>Oblastní nemocnice Kolín</c:v>
                </c:pt>
                <c:pt idx="16">
                  <c:v>Nemocnice Třinec</c:v>
                </c:pt>
                <c:pt idx="17">
                  <c:v>Krajská nemocnice Liberec</c:v>
                </c:pt>
                <c:pt idx="18">
                  <c:v>Oblastní nemocnice Trutnov</c:v>
                </c:pt>
                <c:pt idx="19">
                  <c:v>Nemocnice Znojmo</c:v>
                </c:pt>
                <c:pt idx="20">
                  <c:v>Fakultní nemocnice u sv. Anny v Brně</c:v>
                </c:pt>
                <c:pt idx="21">
                  <c:v>Czech Republic</c:v>
                </c:pt>
                <c:pt idx="22">
                  <c:v>Fakultní nemocnice Ostrava</c:v>
                </c:pt>
                <c:pt idx="23">
                  <c:v>Městská nemocnice Ostrava</c:v>
                </c:pt>
                <c:pt idx="24">
                  <c:v>Fakultní nemocnice Královské Vinohrady</c:v>
                </c:pt>
                <c:pt idx="25">
                  <c:v>Karvinská hornická nemocnice</c:v>
                </c:pt>
                <c:pt idx="26">
                  <c:v>Nemocnice Nové Město na Moravě</c:v>
                </c:pt>
                <c:pt idx="27">
                  <c:v>Oblastní nemocnice Příbram</c:v>
                </c:pt>
                <c:pt idx="28">
                  <c:v>Oblastní nemocnice Náchod</c:v>
                </c:pt>
                <c:pt idx="29">
                  <c:v>Sdružené zdravotnické zařízení Krnov</c:v>
                </c:pt>
                <c:pt idx="30">
                  <c:v>Fakultní nemocnice Olomouc</c:v>
                </c:pt>
                <c:pt idx="31">
                  <c:v>Krajská nemocnice T.Bati ve Zlíně</c:v>
                </c:pt>
                <c:pt idx="32">
                  <c:v>Všeobecná fakultní nemocnice v Praze </c:v>
                </c:pt>
                <c:pt idx="33">
                  <c:v>Fakultní nemocnice Motol</c:v>
                </c:pt>
                <c:pt idx="34">
                  <c:v>Fakultní nemocnice Hradec Králové</c:v>
                </c:pt>
                <c:pt idx="35">
                  <c:v>Nemocnice Písek</c:v>
                </c:pt>
                <c:pt idx="36">
                  <c:v>Nemocnice Blansko</c:v>
                </c:pt>
                <c:pt idx="37">
                  <c:v>Thomayerova nemocnice</c:v>
                </c:pt>
                <c:pt idx="38">
                  <c:v>Nemocnice Pardubického kraje</c:v>
                </c:pt>
                <c:pt idx="39">
                  <c:v>Nemocnice Vyškov</c:v>
                </c:pt>
                <c:pt idx="40">
                  <c:v>Ústřední vojenská nemocnice v Praze</c:v>
                </c:pt>
                <c:pt idx="41">
                  <c:v>Nemocnice Prostějov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2</c:v>
                </c:pt>
                <c:pt idx="1">
                  <c:v>3.5</c:v>
                </c:pt>
                <c:pt idx="2">
                  <c:v>3.5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7</c:v>
                </c:pt>
                <c:pt idx="26">
                  <c:v>7</c:v>
                </c:pt>
                <c:pt idx="27">
                  <c:v>7</c:v>
                </c:pt>
                <c:pt idx="28">
                  <c:v>7</c:v>
                </c:pt>
                <c:pt idx="29">
                  <c:v>7</c:v>
                </c:pt>
                <c:pt idx="30">
                  <c:v>7</c:v>
                </c:pt>
                <c:pt idx="31">
                  <c:v>7</c:v>
                </c:pt>
                <c:pt idx="32">
                  <c:v>7</c:v>
                </c:pt>
                <c:pt idx="33">
                  <c:v>8</c:v>
                </c:pt>
                <c:pt idx="34">
                  <c:v>8</c:v>
                </c:pt>
                <c:pt idx="35">
                  <c:v>8</c:v>
                </c:pt>
                <c:pt idx="36">
                  <c:v>8</c:v>
                </c:pt>
                <c:pt idx="37">
                  <c:v>8</c:v>
                </c:pt>
                <c:pt idx="38">
                  <c:v>8</c:v>
                </c:pt>
                <c:pt idx="39">
                  <c:v>9</c:v>
                </c:pt>
                <c:pt idx="40">
                  <c:v>9</c:v>
                </c:pt>
                <c:pt idx="4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8FBF-406C-A49D-01FE988D4F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3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JIP 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0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6DA-4360-BF85-244E4FF9D683}"/>
              </c:ext>
            </c:extLst>
          </c:dPt>
          <c:cat>
            <c:strRef>
              <c:f>Sheet1!$A$2:$A$43</c:f>
              <c:strCache>
                <c:ptCount val="42"/>
                <c:pt idx="0">
                  <c:v>Oblastní nemocnice Příbram</c:v>
                </c:pt>
                <c:pt idx="1">
                  <c:v>Karlovarská krajská nemocnice</c:v>
                </c:pt>
                <c:pt idx="2">
                  <c:v>Nemocnice Znojmo</c:v>
                </c:pt>
                <c:pt idx="3">
                  <c:v>Thomayerova nemocnice</c:v>
                </c:pt>
                <c:pt idx="4">
                  <c:v>Nemocnice Rudolfa a Stefanie</c:v>
                </c:pt>
                <c:pt idx="5">
                  <c:v>Fakultní nemocnice Královské Vinohrady</c:v>
                </c:pt>
                <c:pt idx="6">
                  <c:v>Nemocnice Třinec</c:v>
                </c:pt>
                <c:pt idx="7">
                  <c:v>Nemocnice Pardubického kraje</c:v>
                </c:pt>
                <c:pt idx="8">
                  <c:v>Fakultní nemocnice Brno</c:v>
                </c:pt>
                <c:pt idx="9">
                  <c:v>Krajská nemocnice T.Bati ve Zlíně</c:v>
                </c:pt>
                <c:pt idx="10">
                  <c:v>Nemocnice Sokolov</c:v>
                </c:pt>
                <c:pt idx="11">
                  <c:v>Nemocnice Prostějov</c:v>
                </c:pt>
                <c:pt idx="12">
                  <c:v>Vítkovická nemocnice</c:v>
                </c:pt>
                <c:pt idx="13">
                  <c:v>Nemocnice Litoměřice</c:v>
                </c:pt>
                <c:pt idx="14">
                  <c:v>Masarykova nemocnice v Ústí nad Labem</c:v>
                </c:pt>
                <c:pt idx="15">
                  <c:v>Nemocnice Nové Město na Moravě</c:v>
                </c:pt>
                <c:pt idx="16">
                  <c:v>Fakultní nemocnice Hradec Králové</c:v>
                </c:pt>
                <c:pt idx="17">
                  <c:v>Klaudiánova nemocnice</c:v>
                </c:pt>
                <c:pt idx="18">
                  <c:v>Nemocnice České Budějovice</c:v>
                </c:pt>
                <c:pt idx="19">
                  <c:v>Nemocnice Teplice</c:v>
                </c:pt>
                <c:pt idx="20">
                  <c:v>Czech Republic</c:v>
                </c:pt>
                <c:pt idx="21">
                  <c:v>Fakultní nemocnice u sv. Anny v Brně</c:v>
                </c:pt>
                <c:pt idx="22">
                  <c:v>Všeobecná fakultní nemocnice v Praze </c:v>
                </c:pt>
                <c:pt idx="23">
                  <c:v>Městská nemocnice Ostrava</c:v>
                </c:pt>
                <c:pt idx="24">
                  <c:v>Fakultní nemocnice Plzeň</c:v>
                </c:pt>
                <c:pt idx="25">
                  <c:v>Oblastní nemocnice Kolín</c:v>
                </c:pt>
                <c:pt idx="26">
                  <c:v>Karvinská hornická nemocnice</c:v>
                </c:pt>
                <c:pt idx="27">
                  <c:v>Nemocnice Písek</c:v>
                </c:pt>
                <c:pt idx="28">
                  <c:v>Fakultní nemocnice Ostrava</c:v>
                </c:pt>
                <c:pt idx="29">
                  <c:v>Fakultní nemocnice Motol</c:v>
                </c:pt>
                <c:pt idx="30">
                  <c:v>Fakultní nemocnice Olomouc</c:v>
                </c:pt>
                <c:pt idx="31">
                  <c:v>Krajská nemocnice Liberec</c:v>
                </c:pt>
                <c:pt idx="32">
                  <c:v>Nemocnice Na Homolce</c:v>
                </c:pt>
                <c:pt idx="33">
                  <c:v>Oblastní nemocnice Náchod</c:v>
                </c:pt>
                <c:pt idx="34">
                  <c:v>Nemocnice Blansko</c:v>
                </c:pt>
                <c:pt idx="35">
                  <c:v>Nemocnice Chomutov</c:v>
                </c:pt>
                <c:pt idx="36">
                  <c:v>Uherskohradišťská nemocnice</c:v>
                </c:pt>
                <c:pt idx="37">
                  <c:v>Ústřední vojenská nemocnice v Praze</c:v>
                </c:pt>
                <c:pt idx="38">
                  <c:v>Sdružené zdravotnické zařízení Krnov</c:v>
                </c:pt>
                <c:pt idx="39">
                  <c:v>Oblastní nemocnice Trutnov</c:v>
                </c:pt>
                <c:pt idx="40">
                  <c:v>Nemocnice Vyškov</c:v>
                </c:pt>
                <c:pt idx="41">
                  <c:v>Nemocnice Jihlava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26</c:v>
                </c:pt>
                <c:pt idx="1">
                  <c:v>42.86</c:v>
                </c:pt>
                <c:pt idx="2">
                  <c:v>50</c:v>
                </c:pt>
                <c:pt idx="3">
                  <c:v>50</c:v>
                </c:pt>
                <c:pt idx="4">
                  <c:v>52.38</c:v>
                </c:pt>
                <c:pt idx="5">
                  <c:v>54.74</c:v>
                </c:pt>
                <c:pt idx="6">
                  <c:v>57.32</c:v>
                </c:pt>
                <c:pt idx="7">
                  <c:v>58.62</c:v>
                </c:pt>
                <c:pt idx="8">
                  <c:v>59.34</c:v>
                </c:pt>
                <c:pt idx="9">
                  <c:v>60.18</c:v>
                </c:pt>
                <c:pt idx="10">
                  <c:v>61.04</c:v>
                </c:pt>
                <c:pt idx="11">
                  <c:v>61.54</c:v>
                </c:pt>
                <c:pt idx="12">
                  <c:v>61.86</c:v>
                </c:pt>
                <c:pt idx="13">
                  <c:v>63.77</c:v>
                </c:pt>
                <c:pt idx="14">
                  <c:v>67.569999999999993</c:v>
                </c:pt>
                <c:pt idx="15">
                  <c:v>67.92</c:v>
                </c:pt>
                <c:pt idx="16">
                  <c:v>70.19</c:v>
                </c:pt>
                <c:pt idx="17">
                  <c:v>71.23</c:v>
                </c:pt>
                <c:pt idx="18">
                  <c:v>71.25</c:v>
                </c:pt>
                <c:pt idx="19">
                  <c:v>73.400000000000006</c:v>
                </c:pt>
                <c:pt idx="20">
                  <c:v>73.64</c:v>
                </c:pt>
                <c:pt idx="21">
                  <c:v>76.61</c:v>
                </c:pt>
                <c:pt idx="22">
                  <c:v>78.05</c:v>
                </c:pt>
                <c:pt idx="23">
                  <c:v>78.69</c:v>
                </c:pt>
                <c:pt idx="24">
                  <c:v>79.75</c:v>
                </c:pt>
                <c:pt idx="25">
                  <c:v>80.430000000000007</c:v>
                </c:pt>
                <c:pt idx="26">
                  <c:v>80.72</c:v>
                </c:pt>
                <c:pt idx="27">
                  <c:v>81.25</c:v>
                </c:pt>
                <c:pt idx="28">
                  <c:v>83.64</c:v>
                </c:pt>
                <c:pt idx="29">
                  <c:v>83.84</c:v>
                </c:pt>
                <c:pt idx="30">
                  <c:v>84.03</c:v>
                </c:pt>
                <c:pt idx="31">
                  <c:v>85.85</c:v>
                </c:pt>
                <c:pt idx="32">
                  <c:v>86.81</c:v>
                </c:pt>
                <c:pt idx="33">
                  <c:v>88</c:v>
                </c:pt>
                <c:pt idx="34">
                  <c:v>89.13</c:v>
                </c:pt>
                <c:pt idx="35">
                  <c:v>89.74</c:v>
                </c:pt>
                <c:pt idx="36">
                  <c:v>92.54</c:v>
                </c:pt>
                <c:pt idx="37">
                  <c:v>92.59</c:v>
                </c:pt>
                <c:pt idx="38">
                  <c:v>93.85</c:v>
                </c:pt>
                <c:pt idx="39">
                  <c:v>96.55</c:v>
                </c:pt>
                <c:pt idx="40">
                  <c:v>97.87</c:v>
                </c:pt>
                <c:pt idx="41">
                  <c:v>98.31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A6DA-4360-BF85-244E4FF9D6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jiné monitorované lůžko (telemetrie)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0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A6DA-4360-BF85-244E4FF9D683}"/>
              </c:ext>
            </c:extLst>
          </c:dPt>
          <c:cat>
            <c:strRef>
              <c:f>Sheet1!$A$2:$A$43</c:f>
              <c:strCache>
                <c:ptCount val="42"/>
                <c:pt idx="0">
                  <c:v>Oblastní nemocnice Příbram</c:v>
                </c:pt>
                <c:pt idx="1">
                  <c:v>Karlovarská krajská nemocnice</c:v>
                </c:pt>
                <c:pt idx="2">
                  <c:v>Nemocnice Znojmo</c:v>
                </c:pt>
                <c:pt idx="3">
                  <c:v>Thomayerova nemocnice</c:v>
                </c:pt>
                <c:pt idx="4">
                  <c:v>Nemocnice Rudolfa a Stefanie</c:v>
                </c:pt>
                <c:pt idx="5">
                  <c:v>Fakultní nemocnice Královské Vinohrady</c:v>
                </c:pt>
                <c:pt idx="6">
                  <c:v>Nemocnice Třinec</c:v>
                </c:pt>
                <c:pt idx="7">
                  <c:v>Nemocnice Pardubického kraje</c:v>
                </c:pt>
                <c:pt idx="8">
                  <c:v>Fakultní nemocnice Brno</c:v>
                </c:pt>
                <c:pt idx="9">
                  <c:v>Krajská nemocnice T.Bati ve Zlíně</c:v>
                </c:pt>
                <c:pt idx="10">
                  <c:v>Nemocnice Sokolov</c:v>
                </c:pt>
                <c:pt idx="11">
                  <c:v>Nemocnice Prostějov</c:v>
                </c:pt>
                <c:pt idx="12">
                  <c:v>Vítkovická nemocnice</c:v>
                </c:pt>
                <c:pt idx="13">
                  <c:v>Nemocnice Litoměřice</c:v>
                </c:pt>
                <c:pt idx="14">
                  <c:v>Masarykova nemocnice v Ústí nad Labem</c:v>
                </c:pt>
                <c:pt idx="15">
                  <c:v>Nemocnice Nové Město na Moravě</c:v>
                </c:pt>
                <c:pt idx="16">
                  <c:v>Fakultní nemocnice Hradec Králové</c:v>
                </c:pt>
                <c:pt idx="17">
                  <c:v>Klaudiánova nemocnice</c:v>
                </c:pt>
                <c:pt idx="18">
                  <c:v>Nemocnice České Budějovice</c:v>
                </c:pt>
                <c:pt idx="19">
                  <c:v>Nemocnice Teplice</c:v>
                </c:pt>
                <c:pt idx="20">
                  <c:v>Czech Republic</c:v>
                </c:pt>
                <c:pt idx="21">
                  <c:v>Fakultní nemocnice u sv. Anny v Brně</c:v>
                </c:pt>
                <c:pt idx="22">
                  <c:v>Všeobecná fakultní nemocnice v Praze </c:v>
                </c:pt>
                <c:pt idx="23">
                  <c:v>Městská nemocnice Ostrava</c:v>
                </c:pt>
                <c:pt idx="24">
                  <c:v>Fakultní nemocnice Plzeň</c:v>
                </c:pt>
                <c:pt idx="25">
                  <c:v>Oblastní nemocnice Kolín</c:v>
                </c:pt>
                <c:pt idx="26">
                  <c:v>Karvinská hornická nemocnice</c:v>
                </c:pt>
                <c:pt idx="27">
                  <c:v>Nemocnice Písek</c:v>
                </c:pt>
                <c:pt idx="28">
                  <c:v>Fakultní nemocnice Ostrava</c:v>
                </c:pt>
                <c:pt idx="29">
                  <c:v>Fakultní nemocnice Motol</c:v>
                </c:pt>
                <c:pt idx="30">
                  <c:v>Fakultní nemocnice Olomouc</c:v>
                </c:pt>
                <c:pt idx="31">
                  <c:v>Krajská nemocnice Liberec</c:v>
                </c:pt>
                <c:pt idx="32">
                  <c:v>Nemocnice Na Homolce</c:v>
                </c:pt>
                <c:pt idx="33">
                  <c:v>Oblastní nemocnice Náchod</c:v>
                </c:pt>
                <c:pt idx="34">
                  <c:v>Nemocnice Blansko</c:v>
                </c:pt>
                <c:pt idx="35">
                  <c:v>Nemocnice Chomutov</c:v>
                </c:pt>
                <c:pt idx="36">
                  <c:v>Uherskohradišťská nemocnice</c:v>
                </c:pt>
                <c:pt idx="37">
                  <c:v>Ústřední vojenská nemocnice v Praze</c:v>
                </c:pt>
                <c:pt idx="38">
                  <c:v>Sdružené zdravotnické zařízení Krnov</c:v>
                </c:pt>
                <c:pt idx="39">
                  <c:v>Oblastní nemocnice Trutnov</c:v>
                </c:pt>
                <c:pt idx="40">
                  <c:v>Nemocnice Vyškov</c:v>
                </c:pt>
                <c:pt idx="41">
                  <c:v>Nemocnice Jihlava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4</c:v>
                </c:pt>
                <c:pt idx="1">
                  <c:v>0</c:v>
                </c:pt>
                <c:pt idx="2">
                  <c:v>15.91</c:v>
                </c:pt>
                <c:pt idx="3">
                  <c:v>1.32</c:v>
                </c:pt>
                <c:pt idx="4">
                  <c:v>0</c:v>
                </c:pt>
                <c:pt idx="5">
                  <c:v>0</c:v>
                </c:pt>
                <c:pt idx="6">
                  <c:v>2.44</c:v>
                </c:pt>
                <c:pt idx="7">
                  <c:v>0</c:v>
                </c:pt>
                <c:pt idx="8">
                  <c:v>26.37</c:v>
                </c:pt>
                <c:pt idx="9">
                  <c:v>0</c:v>
                </c:pt>
                <c:pt idx="10">
                  <c:v>1.3</c:v>
                </c:pt>
                <c:pt idx="11">
                  <c:v>5.13</c:v>
                </c:pt>
                <c:pt idx="12">
                  <c:v>2.06</c:v>
                </c:pt>
                <c:pt idx="13">
                  <c:v>0</c:v>
                </c:pt>
                <c:pt idx="14">
                  <c:v>10.81</c:v>
                </c:pt>
                <c:pt idx="15">
                  <c:v>9.43</c:v>
                </c:pt>
                <c:pt idx="16">
                  <c:v>29.81</c:v>
                </c:pt>
                <c:pt idx="17">
                  <c:v>26.03</c:v>
                </c:pt>
                <c:pt idx="18">
                  <c:v>15</c:v>
                </c:pt>
                <c:pt idx="19">
                  <c:v>1.06</c:v>
                </c:pt>
                <c:pt idx="20">
                  <c:v>5.39</c:v>
                </c:pt>
                <c:pt idx="21">
                  <c:v>0</c:v>
                </c:pt>
                <c:pt idx="22">
                  <c:v>0</c:v>
                </c:pt>
                <c:pt idx="23">
                  <c:v>3.28</c:v>
                </c:pt>
                <c:pt idx="24">
                  <c:v>0</c:v>
                </c:pt>
                <c:pt idx="25">
                  <c:v>0</c:v>
                </c:pt>
                <c:pt idx="26">
                  <c:v>19.28</c:v>
                </c:pt>
                <c:pt idx="27">
                  <c:v>0</c:v>
                </c:pt>
                <c:pt idx="28">
                  <c:v>0</c:v>
                </c:pt>
                <c:pt idx="29">
                  <c:v>8.08</c:v>
                </c:pt>
                <c:pt idx="30">
                  <c:v>0</c:v>
                </c:pt>
                <c:pt idx="31">
                  <c:v>0</c:v>
                </c:pt>
                <c:pt idx="32">
                  <c:v>10.99</c:v>
                </c:pt>
                <c:pt idx="33">
                  <c:v>4</c:v>
                </c:pt>
                <c:pt idx="34">
                  <c:v>4.3499999999999996</c:v>
                </c:pt>
                <c:pt idx="35">
                  <c:v>0</c:v>
                </c:pt>
                <c:pt idx="36">
                  <c:v>2.99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A6DA-4360-BF85-244E4FF9D6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standardní lůžko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20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A6DA-4360-BF85-244E4FF9D683}"/>
              </c:ext>
            </c:extLst>
          </c:dPt>
          <c:cat>
            <c:strRef>
              <c:f>Sheet1!$A$2:$A$43</c:f>
              <c:strCache>
                <c:ptCount val="42"/>
                <c:pt idx="0">
                  <c:v>Oblastní nemocnice Příbram</c:v>
                </c:pt>
                <c:pt idx="1">
                  <c:v>Karlovarská krajská nemocnice</c:v>
                </c:pt>
                <c:pt idx="2">
                  <c:v>Nemocnice Znojmo</c:v>
                </c:pt>
                <c:pt idx="3">
                  <c:v>Thomayerova nemocnice</c:v>
                </c:pt>
                <c:pt idx="4">
                  <c:v>Nemocnice Rudolfa a Stefanie</c:v>
                </c:pt>
                <c:pt idx="5">
                  <c:v>Fakultní nemocnice Královské Vinohrady</c:v>
                </c:pt>
                <c:pt idx="6">
                  <c:v>Nemocnice Třinec</c:v>
                </c:pt>
                <c:pt idx="7">
                  <c:v>Nemocnice Pardubického kraje</c:v>
                </c:pt>
                <c:pt idx="8">
                  <c:v>Fakultní nemocnice Brno</c:v>
                </c:pt>
                <c:pt idx="9">
                  <c:v>Krajská nemocnice T.Bati ve Zlíně</c:v>
                </c:pt>
                <c:pt idx="10">
                  <c:v>Nemocnice Sokolov</c:v>
                </c:pt>
                <c:pt idx="11">
                  <c:v>Nemocnice Prostějov</c:v>
                </c:pt>
                <c:pt idx="12">
                  <c:v>Vítkovická nemocnice</c:v>
                </c:pt>
                <c:pt idx="13">
                  <c:v>Nemocnice Litoměřice</c:v>
                </c:pt>
                <c:pt idx="14">
                  <c:v>Masarykova nemocnice v Ústí nad Labem</c:v>
                </c:pt>
                <c:pt idx="15">
                  <c:v>Nemocnice Nové Město na Moravě</c:v>
                </c:pt>
                <c:pt idx="16">
                  <c:v>Fakultní nemocnice Hradec Králové</c:v>
                </c:pt>
                <c:pt idx="17">
                  <c:v>Klaudiánova nemocnice</c:v>
                </c:pt>
                <c:pt idx="18">
                  <c:v>Nemocnice České Budějovice</c:v>
                </c:pt>
                <c:pt idx="19">
                  <c:v>Nemocnice Teplice</c:v>
                </c:pt>
                <c:pt idx="20">
                  <c:v>Czech Republic</c:v>
                </c:pt>
                <c:pt idx="21">
                  <c:v>Fakultní nemocnice u sv. Anny v Brně</c:v>
                </c:pt>
                <c:pt idx="22">
                  <c:v>Všeobecná fakultní nemocnice v Praze </c:v>
                </c:pt>
                <c:pt idx="23">
                  <c:v>Městská nemocnice Ostrava</c:v>
                </c:pt>
                <c:pt idx="24">
                  <c:v>Fakultní nemocnice Plzeň</c:v>
                </c:pt>
                <c:pt idx="25">
                  <c:v>Oblastní nemocnice Kolín</c:v>
                </c:pt>
                <c:pt idx="26">
                  <c:v>Karvinská hornická nemocnice</c:v>
                </c:pt>
                <c:pt idx="27">
                  <c:v>Nemocnice Písek</c:v>
                </c:pt>
                <c:pt idx="28">
                  <c:v>Fakultní nemocnice Ostrava</c:v>
                </c:pt>
                <c:pt idx="29">
                  <c:v>Fakultní nemocnice Motol</c:v>
                </c:pt>
                <c:pt idx="30">
                  <c:v>Fakultní nemocnice Olomouc</c:v>
                </c:pt>
                <c:pt idx="31">
                  <c:v>Krajská nemocnice Liberec</c:v>
                </c:pt>
                <c:pt idx="32">
                  <c:v>Nemocnice Na Homolce</c:v>
                </c:pt>
                <c:pt idx="33">
                  <c:v>Oblastní nemocnice Náchod</c:v>
                </c:pt>
                <c:pt idx="34">
                  <c:v>Nemocnice Blansko</c:v>
                </c:pt>
                <c:pt idx="35">
                  <c:v>Nemocnice Chomutov</c:v>
                </c:pt>
                <c:pt idx="36">
                  <c:v>Uherskohradišťská nemocnice</c:v>
                </c:pt>
                <c:pt idx="37">
                  <c:v>Ústřední vojenská nemocnice v Praze</c:v>
                </c:pt>
                <c:pt idx="38">
                  <c:v>Sdružené zdravotnické zařízení Krnov</c:v>
                </c:pt>
                <c:pt idx="39">
                  <c:v>Oblastní nemocnice Trutnov</c:v>
                </c:pt>
                <c:pt idx="40">
                  <c:v>Nemocnice Vyškov</c:v>
                </c:pt>
                <c:pt idx="41">
                  <c:v>Nemocnice Jihlava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70</c:v>
                </c:pt>
                <c:pt idx="1">
                  <c:v>57.14</c:v>
                </c:pt>
                <c:pt idx="2">
                  <c:v>34.090000000000003</c:v>
                </c:pt>
                <c:pt idx="3">
                  <c:v>48.68</c:v>
                </c:pt>
                <c:pt idx="4">
                  <c:v>47.62</c:v>
                </c:pt>
                <c:pt idx="5">
                  <c:v>45.26</c:v>
                </c:pt>
                <c:pt idx="6">
                  <c:v>40.24</c:v>
                </c:pt>
                <c:pt idx="7">
                  <c:v>41.38</c:v>
                </c:pt>
                <c:pt idx="8">
                  <c:v>14.29</c:v>
                </c:pt>
                <c:pt idx="9">
                  <c:v>39.82</c:v>
                </c:pt>
                <c:pt idx="10">
                  <c:v>37.659999999999997</c:v>
                </c:pt>
                <c:pt idx="11">
                  <c:v>33.33</c:v>
                </c:pt>
                <c:pt idx="12">
                  <c:v>36.08</c:v>
                </c:pt>
                <c:pt idx="13">
                  <c:v>36.229999999999997</c:v>
                </c:pt>
                <c:pt idx="14">
                  <c:v>21.62</c:v>
                </c:pt>
                <c:pt idx="15">
                  <c:v>22.64</c:v>
                </c:pt>
                <c:pt idx="16">
                  <c:v>0</c:v>
                </c:pt>
                <c:pt idx="17">
                  <c:v>2.74</c:v>
                </c:pt>
                <c:pt idx="18">
                  <c:v>13.75</c:v>
                </c:pt>
                <c:pt idx="19">
                  <c:v>25.53</c:v>
                </c:pt>
                <c:pt idx="20">
                  <c:v>20.96</c:v>
                </c:pt>
                <c:pt idx="21">
                  <c:v>23.39</c:v>
                </c:pt>
                <c:pt idx="22">
                  <c:v>21.95</c:v>
                </c:pt>
                <c:pt idx="23">
                  <c:v>18.03</c:v>
                </c:pt>
                <c:pt idx="24">
                  <c:v>20.25</c:v>
                </c:pt>
                <c:pt idx="25">
                  <c:v>19.57</c:v>
                </c:pt>
                <c:pt idx="26">
                  <c:v>0</c:v>
                </c:pt>
                <c:pt idx="27">
                  <c:v>18.75</c:v>
                </c:pt>
                <c:pt idx="28">
                  <c:v>16.36</c:v>
                </c:pt>
                <c:pt idx="29">
                  <c:v>8.08</c:v>
                </c:pt>
                <c:pt idx="30">
                  <c:v>15.97</c:v>
                </c:pt>
                <c:pt idx="31">
                  <c:v>14.15</c:v>
                </c:pt>
                <c:pt idx="32">
                  <c:v>2.2000000000000002</c:v>
                </c:pt>
                <c:pt idx="33">
                  <c:v>8</c:v>
                </c:pt>
                <c:pt idx="34">
                  <c:v>6.52</c:v>
                </c:pt>
                <c:pt idx="35">
                  <c:v>10.26</c:v>
                </c:pt>
                <c:pt idx="36">
                  <c:v>4.4800000000000004</c:v>
                </c:pt>
                <c:pt idx="37">
                  <c:v>7.41</c:v>
                </c:pt>
                <c:pt idx="38">
                  <c:v>6.15</c:v>
                </c:pt>
                <c:pt idx="39">
                  <c:v>3.45</c:v>
                </c:pt>
                <c:pt idx="40">
                  <c:v>2.13</c:v>
                </c:pt>
                <c:pt idx="41">
                  <c:v>1.69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A6DA-4360-BF85-244E4FF9D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t>Typ oddělení (%)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neurologie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93.14</c:v>
                </c:pt>
                <c:pt idx="1">
                  <c:v>93.33</c:v>
                </c:pt>
                <c:pt idx="2">
                  <c:v>92.68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1257-479D-A889-A11342FDD8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neurochirurgie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2.52</c:v>
                </c:pt>
                <c:pt idx="1">
                  <c:v>1.74</c:v>
                </c:pt>
                <c:pt idx="2">
                  <c:v>1.93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1257-479D-A889-A11342FDD8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ARO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1.21</c:v>
                </c:pt>
                <c:pt idx="1">
                  <c:v>1.05</c:v>
                </c:pt>
                <c:pt idx="2">
                  <c:v>2.2000000000000002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1257-479D-A889-A11342FDD8E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interna</c:v>
                </c:pt>
              </c:strCache>
            </c:strRef>
          </c:tx>
          <c:spPr>
            <a:solidFill>
              <a:srgbClr val="A5A5A5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2.36</c:v>
                </c:pt>
                <c:pt idx="1">
                  <c:v>0.91</c:v>
                </c:pt>
                <c:pt idx="2">
                  <c:v>1.81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1257-479D-A889-A11342FDD8E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geriatrie</c:v>
                </c:pt>
              </c:strCache>
            </c:strRef>
          </c:tx>
          <c:spPr>
            <a:solidFill>
              <a:srgbClr val="4C467F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0</c:v>
                </c:pt>
                <c:pt idx="1">
                  <c:v>0.06</c:v>
                </c:pt>
                <c:pt idx="2">
                  <c:v>0.03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4-1257-479D-A889-A11342FDD8E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rgbClr val="FFC000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Sheet1!$G$2:$G$4</c:f>
              <c:numCache>
                <c:formatCode>General</c:formatCode>
                <c:ptCount val="3"/>
                <c:pt idx="0">
                  <c:v>0.77</c:v>
                </c:pt>
                <c:pt idx="1">
                  <c:v>2.92</c:v>
                </c:pt>
                <c:pt idx="2">
                  <c:v>1.35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1257-479D-A889-A11342FDD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F3DBE-F708-43B4-99AB-207F49198DA3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340B3-EF32-400A-81DC-93715413F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955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2021-04-09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186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2021-04-09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74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2021-04-09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1467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A970F-0605-4B8D-B027-9530002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69" y="215259"/>
            <a:ext cx="11693769" cy="4320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2B58AD"/>
                </a:solidFill>
                <a:latin typeface="Century Gothic" panose="020B0502020202020204" pitchFamily="34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6733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A970F-0605-4B8D-B027-9530002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31" y="103890"/>
            <a:ext cx="11646877" cy="432000"/>
          </a:xfrm>
        </p:spPr>
        <p:txBody>
          <a:bodyPr>
            <a:noAutofit/>
          </a:bodyPr>
          <a:lstStyle>
            <a:lvl1pPr algn="ctr">
              <a:defRPr sz="2000" b="0">
                <a:solidFill>
                  <a:srgbClr val="2B58AD"/>
                </a:solidFill>
                <a:latin typeface="Century Gothic" panose="020B0502020202020204" pitchFamily="34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69631" y="479765"/>
            <a:ext cx="11646877" cy="308172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2B58AD"/>
                </a:solidFill>
                <a:latin typeface="Century Gothic" panose="020B0502020202020204" pitchFamily="34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756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2021-04-09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534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2021-04-09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450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2021-04-09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063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2021-04-09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683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2021-04-09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551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2021-04-09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129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2021-04-09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561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2021-04-09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339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6C93A-4521-4282-9678-A8FC63C34EF9}" type="datetimeFigureOut">
              <a:rPr lang="en-CA" smtClean="0"/>
              <a:t>2021-04-09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80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4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54.xml"/><Relationship Id="rId4" Type="http://schemas.openxmlformats.org/officeDocument/2006/relationships/chart" Target="../charts/chart5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67357"/>
            <a:ext cx="7188199" cy="3719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68A63F-CC93-40DB-8E33-3B8038E72EC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50" y="5615427"/>
            <a:ext cx="2236790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noFill/>
          <a:ln w="174625" cmpd="thinThick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2600" dirty="0" err="1">
                <a:solidFill>
                  <a:srgbClr val="FAFAFA"/>
                </a:solidFill>
                <a:latin typeface="Century Gothic"/>
              </a:rPr>
              <a:t>Přehled</a:t>
            </a:r>
            <a:r>
              <a:rPr sz="2600" dirty="0">
                <a:solidFill>
                  <a:srgbClr val="FAFAFA"/>
                </a:solidFill>
                <a:latin typeface="Century Gothic"/>
              </a:rPr>
              <a:t> </a:t>
            </a:r>
            <a:r>
              <a:rPr sz="2600" dirty="0" err="1">
                <a:solidFill>
                  <a:srgbClr val="FAFAFA"/>
                </a:solidFill>
                <a:latin typeface="Century Gothic"/>
              </a:rPr>
              <a:t>dat</a:t>
            </a:r>
            <a:r>
              <a:rPr sz="2600" dirty="0">
                <a:solidFill>
                  <a:srgbClr val="FAFAFA"/>
                </a:solidFill>
                <a:latin typeface="Century Gothic"/>
              </a:rPr>
              <a:t>
</a:t>
            </a:r>
            <a:r>
              <a:rPr sz="2600" dirty="0" err="1">
                <a:solidFill>
                  <a:srgbClr val="FAFAFA"/>
                </a:solidFill>
                <a:latin typeface="Century Gothic"/>
              </a:rPr>
              <a:t>Česká</a:t>
            </a:r>
            <a:r>
              <a:rPr sz="2600" dirty="0">
                <a:solidFill>
                  <a:srgbClr val="FAFAFA"/>
                </a:solidFill>
                <a:latin typeface="Century Gothic"/>
              </a:rPr>
              <a:t> </a:t>
            </a:r>
            <a:r>
              <a:rPr sz="2600" dirty="0" err="1">
                <a:solidFill>
                  <a:srgbClr val="FAFAFA"/>
                </a:solidFill>
                <a:latin typeface="Century Gothic"/>
              </a:rPr>
              <a:t>republika</a:t>
            </a:r>
            <a:endParaRPr lang="cs-CZ" sz="2600" dirty="0">
              <a:solidFill>
                <a:srgbClr val="FAFAFA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2600" dirty="0">
                <a:solidFill>
                  <a:srgbClr val="FAFAFA"/>
                </a:solidFill>
                <a:latin typeface="Century Gothic"/>
              </a:rPr>
              <a:t>
</a:t>
            </a:r>
            <a:r>
              <a:rPr lang="cs-CZ" sz="2600" dirty="0">
                <a:solidFill>
                  <a:srgbClr val="FAFAFA"/>
                </a:solidFill>
                <a:latin typeface="Century Gothic"/>
              </a:rPr>
              <a:t>duben + říjen 2020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345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- 2018, 2019, 2020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TYP CMP ze všech případů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s iCMP nebo ICH, u nichž bylo provedeno NIHSS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NIHSS SKÓRE - medián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s iCMP, ICH, CVT nebo TIA, kterým bylo provedeno CT/MRI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CT/MRI provedených DO HODINY OD PŘIJETÍ u iCMP, ICH, CVT nebo TIA 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VASKULÁRNÍCH ZOBRAZOVÁNÍ provedených u ICH nebo SAK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všech REKANALIZAČNÍCH VÝKONŮ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LÉČENÝCH IV tPa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CELKOVÝ POČET PACIENTŮ LÉČENÝCH IV tPa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Celkový počet pacientů (n = 3354)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969847"/>
              </p:ext>
            </p:extLst>
          </p:nvPr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ENDOVASKULÁRNÍCH VÝKONŮ V KOMPLEXNÍCH CENTRECH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CELKOVÝ POČET ENDOVASKULÁRNÍCH VÝKONŮ V KOMPLEXNÍCH CENTRECH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PŘELOŽENÝCH K ENDOVASKULÁRNÍMU VÝKONU DO JINÉHO CENTRA Z PRIMÁRNÍHO CENTRA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CELKOVÝ POČET PACIENTŮ PŘELOŽENÝCH K ENDOVASKULÁRNÍMU VÝKONU DO JINÉHO CENTRA Z PRIMÁRNÍHO CENTRA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- 2018, 2019, 2020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6300000" y="369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MEDIÁN DOOR-TO-NEEDLE TIME (v minutách) u trombolyzovaných pacientů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MEDIÁN DOOR-TO-GROIN TIME (v minutách) u pacientů, kteří podstoupili endovaskulární zákrok v komplexním centru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MEDIÁN DOOR-IN-DOOR-OUT TIME (v minutách) u pacientů transportovaných z primárního centra do jiného centra k rekanalizační terapii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- 2018, 2019, 2020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6300000" y="369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SCREENINGŮ DYSFAGIE provedených u iCMP nebo ICH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Věk pacientů - medián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SCREENINGŮ DYSFAGIE BĚHEM 24 HODIN OD PŘIJETÍ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NA UPV u iCMP nebo ICH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HEMIKRANIEKTOMIÍ provedených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PŘÍČINY KRVÁCENÍ u ICH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INTERVENCÍ PROVEDENÝCH u SAK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VYŠETŘENÍ FYZIOTERAPEUTEM u iCMP, ICH, CVT a SAK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FIBRILACÍ SÍNÍ DETEKOVANÝCH  u iCMP nebo TIA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METOD DETEKCE FIBRILACÍ SÍNÍ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s iCMP nebo TIA DOPORUČENÝCH NA AMBULANTNÍ MONITORACI SRDEČNÍHO RYTMU, u kterých nebyla detekována fibrilace síní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PROVEDENÉHO ZOBRAZOVÁNÍ KAROTID u iCMP, TIA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VÝSLEDKY PODLE SKUPIN PACIENTŮ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20000" y="1980000"/>
          <a:ext cx="7200000" cy="2880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28">
                <a:tc>
                  <a:txBody>
                    <a:bodyPr/>
                    <a:lstStyle/>
                    <a:p>
                      <a:r>
                        <a:t>Patient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Median discharge mRS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28">
                <a:tc>
                  <a:txBody>
                    <a:bodyPr/>
                    <a:lstStyle/>
                    <a:p>
                      <a:r>
                        <a:t>IV tPA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717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28">
                <a:tc>
                  <a:txBody>
                    <a:bodyPr/>
                    <a:lstStyle/>
                    <a:p>
                      <a:r>
                        <a:t>IV tPA + TBY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28">
                <a:tc>
                  <a:txBody>
                    <a:bodyPr/>
                    <a:lstStyle/>
                    <a:p>
                      <a:r>
                        <a:t>TBY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28">
                <a:tc>
                  <a:txBody>
                    <a:bodyPr/>
                    <a:lstStyle/>
                    <a:p>
                      <a:r>
                        <a:t>iCMP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2552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28">
                <a:tc>
                  <a:txBody>
                    <a:bodyPr/>
                    <a:lstStyle/>
                    <a:p>
                      <a:r>
                        <a:t>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293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32">
                <a:tc>
                  <a:txBody>
                    <a:bodyPr/>
                    <a:lstStyle/>
                    <a:p>
                      <a:r>
                        <a:t>SAK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- 2018, 2019, 2020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6300000" y="369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POUŽITÍ ANTIKOAGULAČNÍ LÉČBY U PACIENTŮ S FIBRILACÍ SÍNÍ a iCMP nebo TIA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POUŽITÍ ANTIKOAGULAČNÍ LÉČBY U PACIENTŮ S FIBRILACÍ SÍNÍ a iCMP nebo TIA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s PŘEDEPSANÝMI ANTIKOAGULANTY u iCMP nebo TIA pro FIBRILACI SÍNÍ, pokud byli PROPUŠTĚNI DOMŮ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LÉČENÝCH PROTIDESTIČKOVÝMI LÉKY pro iCMP nebo TIA, pokud neměli FIBRILACI SÍNÍ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- 2018, 2019, 2020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180000" y="369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6300000" y="72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6300000" y="369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LÉČENÝCH STATINY u iCMP nebo TIA, pokud byli PROPUŠTĚNI DOMŮ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STENÓZY KAROTID NAD 70% u iCMP nebo TIA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ENDARTEREKTOMIÍ NEBO ANGIOPLASTIK / STENTINGŮ PROVEDENÝCH NEBO PLÁNOVANÝCH u iCMP, TIA s ICA STENÓZOU &gt; 50%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PŘEDEPSANÉ ANTIHYPERTENZNÍ LÉČBY ze všech případů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VÝSLEDKY PODLE SKUPIN TYPU PACIENTŮ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- 2018, 2019, 2020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KUŘÁKŮ, JIMŽ BYL DOPORUČEN PROGRAM K ODVYKÁNÍ KOUŘENÍ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ODESLANÝCH K CEREBROVASKULÁRNÍMU ODBORNÍKOVI ze všech případů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MÍSTO URČENÍ U PROPUŠTĚNÍ / PŘEKLADU - DISCHARGE DESTINATION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PŘELOŽENÝCH V RÁMCI STEJNÉHO CENTRA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PŘELOŽENÝCH DO JINÉHO CENTRA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PŘELOŽENÝCH DO JINÉHO CENTRA PODLE TYPU CÍLOVÉHO ODDĚLENÍ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MEDIÁN mRS U PROPUŠTĚNÍ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S VYPLNĚNOU 3-měsíční mRS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MEDIÁN 3-měsíční mRS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- 2018, 2019, 2020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DISTRIBUCE HODNOT 3-měsíční mRS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DÉLKA POBYTU V NEMOCNICI (VE DNECH)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Rozdělení podle pohlaví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ODDĚLENÍ, KDE BYL PACIENT HOSPITALIZOVÁN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TYP LŮŽKA, NA KTERÉM BYL PACIENT HOSPITALIZOVÁN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679</Words>
  <Application>Microsoft Office PowerPoint</Application>
  <PresentationFormat>Širokoúhlá obrazovka</PresentationFormat>
  <Paragraphs>102</Paragraphs>
  <Slides>61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6" baseType="lpstr">
      <vt:lpstr>Arial</vt:lpstr>
      <vt:lpstr>Calibri</vt:lpstr>
      <vt:lpstr>Calibri Light</vt:lpstr>
      <vt:lpstr>Century Gothic</vt:lpstr>
      <vt:lpstr>1_Office Theme</vt:lpstr>
      <vt:lpstr>Prezentace aplikace PowerPoint</vt:lpstr>
      <vt:lpstr>Celkový počet pacientů (n = 3354)</vt:lpstr>
      <vt:lpstr>Věk pacientů - medián</vt:lpstr>
      <vt:lpstr>VÝSLEDKY PODLE SKUPIN PACIENTŮ</vt:lpstr>
      <vt:lpstr>VÝSLEDKY PODLE SKUPIN TYPU PACIENTŮ</vt:lpstr>
      <vt:lpstr>DOČASNÉ TRENDY - 2018, 2019, 2020</vt:lpstr>
      <vt:lpstr>Rozdělení podle pohlaví</vt:lpstr>
      <vt:lpstr>ODDĚLENÍ, KDE BYL PACIENT HOSPITALIZOVÁN (%)</vt:lpstr>
      <vt:lpstr>TYP LŮŽKA, NA KTERÉM BYL PACIENT HOSPITALIZOVÁN (%)</vt:lpstr>
      <vt:lpstr>DOČASNÉ TRENDY - 2018, 2019, 2020</vt:lpstr>
      <vt:lpstr>TYP CMP ze všech případů (%)</vt:lpstr>
      <vt:lpstr>% pacientů s iCMP nebo ICH, u nichž bylo provedeno NIHSS</vt:lpstr>
      <vt:lpstr>NIHSS SKÓRE - medián</vt:lpstr>
      <vt:lpstr>% pacientů s iCMP, ICH, CVT nebo TIA, kterým bylo provedeno CT/MRI</vt:lpstr>
      <vt:lpstr>% CT/MRI provedených DO HODINY OD PŘIJETÍ u iCMP, ICH, CVT nebo TIA </vt:lpstr>
      <vt:lpstr>% VASKULÁRNÍCH ZOBRAZOVÁNÍ provedených u ICH nebo SAK</vt:lpstr>
      <vt:lpstr>% všech REKANALIZAČNÍCH VÝKONŮ u iCMP</vt:lpstr>
      <vt:lpstr>% PACIENTŮ LÉČENÝCH IV tPa u iCMP</vt:lpstr>
      <vt:lpstr>CELKOVÝ POČET PACIENTŮ LÉČENÝCH IV tPa u iCMP</vt:lpstr>
      <vt:lpstr>% ENDOVASKULÁRNÍCH VÝKONŮ V KOMPLEXNÍCH CENTRECH u iCMP</vt:lpstr>
      <vt:lpstr>CELKOVÝ POČET ENDOVASKULÁRNÍCH VÝKONŮ V KOMPLEXNÍCH CENTRECH u iCMP</vt:lpstr>
      <vt:lpstr>% PACIENTŮ PŘELOŽENÝCH K ENDOVASKULÁRNÍMU VÝKONU DO JINÉHO CENTRA Z PRIMÁRNÍHO CENTRA u iCMP</vt:lpstr>
      <vt:lpstr>CELKOVÝ POČET PACIENTŮ PŘELOŽENÝCH K ENDOVASKULÁRNÍMU VÝKONU DO JINÉHO CENTRA Z PRIMÁRNÍHO CENTRA u iCMP</vt:lpstr>
      <vt:lpstr>DOČASNÉ TRENDY - 2018, 2019, 2020</vt:lpstr>
      <vt:lpstr>MEDIÁN DOOR-TO-NEEDLE TIME (v minutách) u trombolyzovaných pacientů</vt:lpstr>
      <vt:lpstr>MEDIÁN DOOR-TO-GROIN TIME (v minutách) u pacientů, kteří podstoupili endovaskulární zákrok v komplexním centru</vt:lpstr>
      <vt:lpstr>MEDIÁN DOOR-IN-DOOR-OUT TIME (v minutách) u pacientů transportovaných z primárního centra do jiného centra k rekanalizační terapii</vt:lpstr>
      <vt:lpstr>DOČASNÉ TRENDY - 2018, 2019, 2020</vt:lpstr>
      <vt:lpstr>% SCREENINGŮ DYSFAGIE provedených u iCMP nebo ICH</vt:lpstr>
      <vt:lpstr>% SCREENINGŮ DYSFAGIE BĚHEM 24 HODIN OD PŘIJETÍ</vt:lpstr>
      <vt:lpstr>% PACIENTŮ NA UPV u iCMP nebo ICH</vt:lpstr>
      <vt:lpstr>% HEMIKRANIEKTOMIÍ provedených u iCMP</vt:lpstr>
      <vt:lpstr>% PŘÍČINY KRVÁCENÍ u ICH</vt:lpstr>
      <vt:lpstr>% INTERVENCÍ PROVEDENÝCH u SAK</vt:lpstr>
      <vt:lpstr>% VYŠETŘENÍ FYZIOTERAPEUTEM u iCMP, ICH, CVT a SAK</vt:lpstr>
      <vt:lpstr>% FIBRILACÍ SÍNÍ DETEKOVANÝCH  u iCMP nebo TIA</vt:lpstr>
      <vt:lpstr>% METOD DETEKCE FIBRILACÍ SÍNÍ</vt:lpstr>
      <vt:lpstr>% pacientů s iCMP nebo TIA DOPORUČENÝCH NA AMBULANTNÍ MONITORACI SRDEČNÍHO RYTMU, u kterých nebyla detekována fibrilace síní</vt:lpstr>
      <vt:lpstr>% PROVEDENÉHO ZOBRAZOVÁNÍ KAROTID u iCMP, TIA</vt:lpstr>
      <vt:lpstr>DOČASNÉ TRENDY - 2018, 2019, 2020</vt:lpstr>
      <vt:lpstr>POUŽITÍ ANTIKOAGULAČNÍ LÉČBY U PACIENTŮ S FIBRILACÍ SÍNÍ a iCMP nebo TIA (%)</vt:lpstr>
      <vt:lpstr>POUŽITÍ ANTIKOAGULAČNÍ LÉČBY U PACIENTŮ S FIBRILACÍ SÍNÍ a iCMP nebo TIA (%)</vt:lpstr>
      <vt:lpstr>% pacientů s PŘEDEPSANÝMI ANTIKOAGULANTY u iCMP nebo TIA pro FIBRILACI SÍNÍ, pokud byli PROPUŠTĚNI DOMŮ</vt:lpstr>
      <vt:lpstr>% pacientů LÉČENÝCH PROTIDESTIČKOVÝMI LÉKY pro iCMP nebo TIA, pokud neměli FIBRILACI SÍNÍ</vt:lpstr>
      <vt:lpstr>DOČASNÉ TRENDY - 2018, 2019, 2020</vt:lpstr>
      <vt:lpstr>% pacientů LÉČENÝCH STATINY u iCMP nebo TIA, pokud byli PROPUŠTĚNI DOMŮ</vt:lpstr>
      <vt:lpstr>% STENÓZY KAROTID NAD 70% u iCMP nebo TIA</vt:lpstr>
      <vt:lpstr>% ENDARTEREKTOMIÍ NEBO ANGIOPLASTIK / STENTINGŮ PROVEDENÝCH NEBO PLÁNOVANÝCH u iCMP, TIA s ICA STENÓZOU &gt; 50%</vt:lpstr>
      <vt:lpstr>% PŘEDEPSANÉ ANTIHYPERTENZNÍ LÉČBY ze všech případů</vt:lpstr>
      <vt:lpstr>DOČASNÉ TRENDY - 2018, 2019, 2020</vt:lpstr>
      <vt:lpstr>% KUŘÁKŮ, JIMŽ BYL DOPORUČEN PROGRAM K ODVYKÁNÍ KOUŘENÍ</vt:lpstr>
      <vt:lpstr>% PACIENTŮ ODESLANÝCH K CEREBROVASKULÁRNÍMU ODBORNÍKOVI ze všech případů</vt:lpstr>
      <vt:lpstr>% MÍSTO URČENÍ U PROPUŠTĚNÍ / PŘEKLADU - DISCHARGE DESTINATION</vt:lpstr>
      <vt:lpstr>% PACIENTŮ PŘELOŽENÝCH V RÁMCI STEJNÉHO CENTRA</vt:lpstr>
      <vt:lpstr>% PACIENTŮ PŘELOŽENÝCH DO JINÉHO CENTRA</vt:lpstr>
      <vt:lpstr>% PACIENTŮ PŘELOŽENÝCH DO JINÉHO CENTRA PODLE TYPU CÍLOVÉHO ODDĚLENÍ</vt:lpstr>
      <vt:lpstr>MEDIÁN mRS U PROPUŠTĚNÍ</vt:lpstr>
      <vt:lpstr>% PACIENTŮ S VYPLNĚNOU 3-měsíční mRS</vt:lpstr>
      <vt:lpstr>MEDIÁN 3-měsíční mRS</vt:lpstr>
      <vt:lpstr>DISTRIBUCE HODNOT 3-měsíční mRS</vt:lpstr>
      <vt:lpstr>DÉLKA POBYTU V NEMOCNICI (VE DNECH)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Andreea Grecu</dc:creator>
  <cp:lastModifiedBy>Mirek Varecha</cp:lastModifiedBy>
  <cp:revision>95</cp:revision>
  <dcterms:created xsi:type="dcterms:W3CDTF">2017-03-30T21:51:49Z</dcterms:created>
  <dcterms:modified xsi:type="dcterms:W3CDTF">2021-04-09T20:02:58Z</dcterms:modified>
</cp:coreProperties>
</file>