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.xml" ContentType="application/vnd.openxmlformats-officedocument.drawingml.chart+xml"/>
  <Override PartName="/ppt/charts/chart70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97" d="100"/>
          <a:sy n="97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" Type="http://schemas.openxmlformats.org/officeDocument/2006/relationships/slide" Target="slides/slide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" Type="http://schemas.openxmlformats.org/officeDocument/2006/relationships/presProps" Target="presProps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" Type="http://schemas.openxmlformats.org/officeDocument/2006/relationships/theme" Target="theme/theme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9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2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0.xlsx"/></Relationships>
</file>

<file path=ppt/charts/_rels/chart2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1.xlsx"/></Relationships>
</file>

<file path=ppt/charts/_rels/chart2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2.xlsx"/></Relationships>
</file>

<file path=ppt/charts/_rels/chart2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3.xlsx"/></Relationships>
</file>

<file path=ppt/charts/_rels/chart2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4.xlsx"/></Relationships>
</file>

<file path=ppt/charts/_rels/chart2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6.xlsx"/></Relationships>
</file>

<file path=ppt/charts/_rels/chart2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9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3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0.xlsx"/></Relationships>
</file>

<file path=ppt/charts/_rels/chart3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1.xlsx"/></Relationships>
</file>

<file path=ppt/charts/_rels/chart3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2.xlsx"/></Relationships>
</file>

<file path=ppt/charts/_rels/chart3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3.xlsx"/></Relationships>
</file>

<file path=ppt/charts/_rels/chart3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4.xlsx"/></Relationships>
</file>

<file path=ppt/charts/_rels/chart3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5.xlsx"/></Relationships>
</file>

<file path=ppt/charts/_rels/chart3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6.xlsx"/></Relationships>
</file>

<file path=ppt/charts/_rels/chart3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7.xlsx"/></Relationships>
</file>

<file path=ppt/charts/_rels/chart3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8.xlsx"/></Relationships>
</file>

<file path=ppt/charts/_rels/chart3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9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4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0.xlsx"/></Relationships>
</file>

<file path=ppt/charts/_rels/chart4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1.xlsx"/></Relationships>
</file>

<file path=ppt/charts/_rels/chart4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2.xlsx"/></Relationships>
</file>

<file path=ppt/charts/_rels/chart4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3.xlsx"/></Relationships>
</file>

<file path=ppt/charts/_rels/chart4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4.xlsx"/></Relationships>
</file>

<file path=ppt/charts/_rels/chart4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5.xlsx"/></Relationships>
</file>

<file path=ppt/charts/_rels/chart4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6.xlsx"/></Relationships>
</file>

<file path=ppt/charts/_rels/chart4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7.xlsx"/></Relationships>
</file>

<file path=ppt/charts/_rels/chart4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8.xlsx"/></Relationships>
</file>

<file path=ppt/charts/_rels/chart4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9.xlsx"/></Relationships>
</file>

<file path=ppt/charts/_rels/chart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5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0.xlsx"/></Relationships>
</file>

<file path=ppt/charts/_rels/chart5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2.xlsx"/></Relationships>
</file>

<file path=ppt/charts/_rels/chart5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3.xlsx"/></Relationships>
</file>

<file path=ppt/charts/_rels/chart5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7.xlsx"/></Relationships>
</file>

<file path=ppt/charts/_rels/chart5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8.xlsx"/></Relationships>
</file>

<file path=ppt/charts/_rels/chart5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59.xlsx"/></Relationships>
</file>

<file path=ppt/charts/_rels/chart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6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0.xlsx"/></Relationships>
</file>

<file path=ppt/charts/_rels/chart6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1.xlsx"/></Relationships>
</file>

<file path=ppt/charts/_rels/chart6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2.xlsx"/></Relationships>
</file>

<file path=ppt/charts/_rels/chart6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3.xlsx"/></Relationships>
</file>

<file path=ppt/charts/_rels/chart6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4.xlsx"/></Relationships>
</file>

<file path=ppt/charts/_rels/chart65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5.xlsx"/></Relationships>
</file>

<file path=ppt/charts/_rels/chart66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6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7.xlsx"/></Relationships>
</file>

<file path=ppt/charts/_rels/chart6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8.xlsx"/></Relationships>
</file>

<file path=ppt/charts/_rels/chart6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69.xlsx"/></Relationships>
</file>

<file path=ppt/charts/_rels/chart7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70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70.xlsx"/></Relationships>
</file>

<file path=ppt/charts/_rels/chart8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dPt>
            <c:idx val="0"/>
            <c:spPr>
              <a:solidFill>
                <a:srgbClr val="FB9A99"/>
              </a:solidFill>
            </c:spPr>
          </c:dPt>
          <c:dPt>
            <c:idx val="1"/>
            <c:spPr>
              <a:solidFill>
                <a:srgbClr val="FB9A99"/>
              </a:solidFill>
            </c:spPr>
          </c:dPt>
          <c:dPt>
            <c:idx val="2"/>
            <c:spPr>
              <a:solidFill>
                <a:srgbClr val="FB9A99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dPt>
            <c:idx val="47"/>
            <c:spPr>
              <a:solidFill>
                <a:srgbClr val="1F78B4"/>
              </a:solidFill>
            </c:spPr>
          </c:dPt>
          <c:dPt>
            <c:idx val="48"/>
            <c:spPr>
              <a:solidFill>
                <a:srgbClr val="1F78B4"/>
              </a:solidFill>
            </c:spPr>
          </c:dPt>
          <c:cat>
            <c:strRef>
              <c:f>Sheet1!$A$2:$A$50</c:f>
              <c:strCache>
                <c:ptCount val="49"/>
                <c:pt idx="0">
                  <c:v>Horovice Hospital a.s.</c:v>
                </c:pt>
                <c:pt idx="1">
                  <c:v>Nemocnice Rudolfa a Stefanie</c:v>
                </c:pt>
                <c:pt idx="2">
                  <c:v>Nemocnice Břeclav</c:v>
                </c:pt>
                <c:pt idx="3">
                  <c:v>Sdružené zdravotnické zařízení Krnov</c:v>
                </c:pt>
                <c:pt idx="4">
                  <c:v>Nemocnice Jindřichův Hradec</c:v>
                </c:pt>
                <c:pt idx="5">
                  <c:v>Nemocnice Česká Lípa</c:v>
                </c:pt>
                <c:pt idx="6">
                  <c:v>Oblastní nemocnice Kladno</c:v>
                </c:pt>
                <c:pt idx="7">
                  <c:v>Nemocnice Znojmo</c:v>
                </c:pt>
                <c:pt idx="8">
                  <c:v>Nemocnice Děčín</c:v>
                </c:pt>
                <c:pt idx="9">
                  <c:v>Nemocnice Vyškov</c:v>
                </c:pt>
                <c:pt idx="10">
                  <c:v>Nemocnice Nové Město na Moravě</c:v>
                </c:pt>
                <c:pt idx="11">
                  <c:v>Nemocnice Pardubického kraje</c:v>
                </c:pt>
                <c:pt idx="12">
                  <c:v>Oblastní nemocnice Náchod</c:v>
                </c:pt>
                <c:pt idx="13">
                  <c:v>Litomyšlská nemocnice</c:v>
                </c:pt>
                <c:pt idx="14">
                  <c:v>Nemocnice Prostějov</c:v>
                </c:pt>
                <c:pt idx="15">
                  <c:v>Oblastní nemocnice Trutnov</c:v>
                </c:pt>
                <c:pt idx="16">
                  <c:v>Klaudiánova nemocnice</c:v>
                </c:pt>
                <c:pt idx="17">
                  <c:v>Karlovarská krajská nemocnice</c:v>
                </c:pt>
                <c:pt idx="18">
                  <c:v>Fakultní nemocnice Plzeň</c:v>
                </c:pt>
                <c:pt idx="19">
                  <c:v>Nemocnice Litoměřice</c:v>
                </c:pt>
                <c:pt idx="20">
                  <c:v>Nemocnice Třinec</c:v>
                </c:pt>
                <c:pt idx="21">
                  <c:v>Nemocnice Písek</c:v>
                </c:pt>
                <c:pt idx="22">
                  <c:v>Nemocnice Blansko</c:v>
                </c:pt>
                <c:pt idx="23">
                  <c:v>Most Hospital</c:v>
                </c:pt>
                <c:pt idx="24">
                  <c:v>Oblastní nemocnice Příbram</c:v>
                </c:pt>
                <c:pt idx="25">
                  <c:v>Všeobecná fakultní nemocnice v Praze</c:v>
                </c:pt>
                <c:pt idx="26">
                  <c:v>Nemocnice Sokolov</c:v>
                </c:pt>
                <c:pt idx="27">
                  <c:v>Fakultní nemocnice Ostrava</c:v>
                </c:pt>
                <c:pt idx="28">
                  <c:v>Ústřední vojenská nemocnice v Praze</c:v>
                </c:pt>
                <c:pt idx="29">
                  <c:v>Vítkovická nemocnice</c:v>
                </c:pt>
                <c:pt idx="30">
                  <c:v>Nemocnice Jihlava</c:v>
                </c:pt>
                <c:pt idx="31">
                  <c:v>Karvinská hornická nemocnice</c:v>
                </c:pt>
                <c:pt idx="32">
                  <c:v>Nemocnice Chomutov</c:v>
                </c:pt>
                <c:pt idx="33">
                  <c:v>Uherskohradišťská nemocnice</c:v>
                </c:pt>
                <c:pt idx="34">
                  <c:v>Nemocnice Na Homolce</c:v>
                </c:pt>
                <c:pt idx="35">
                  <c:v>Masarykova nemocnice v Ústí nad Labem</c:v>
                </c:pt>
                <c:pt idx="36">
                  <c:v>Nemocnice Teplice</c:v>
                </c:pt>
                <c:pt idx="37">
                  <c:v>Oblastní nemocnice Kolín</c:v>
                </c:pt>
                <c:pt idx="38">
                  <c:v>Fakultní nemocnice Motol</c:v>
                </c:pt>
                <c:pt idx="39">
                  <c:v>Krajská nemocnice Liberec</c:v>
                </c:pt>
                <c:pt idx="40">
                  <c:v>Fakultní nemocnice u sv. Anny v Brně</c:v>
                </c:pt>
                <c:pt idx="41">
                  <c:v>Thomayerova nemocnice</c:v>
                </c:pt>
                <c:pt idx="42">
                  <c:v>Fakultní nemocnice Královské Vinohrady</c:v>
                </c:pt>
                <c:pt idx="43">
                  <c:v>Krajská nemocnice T.Bati ve Zlíně</c:v>
                </c:pt>
                <c:pt idx="44">
                  <c:v>Fakultní nemocnice Hradec Králové</c:v>
                </c:pt>
                <c:pt idx="45">
                  <c:v>Městská nemocnice Ostrava</c:v>
                </c:pt>
                <c:pt idx="46">
                  <c:v>Fakultní nemocnice Olomouc</c:v>
                </c:pt>
                <c:pt idx="47">
                  <c:v>Fakultní nemocnice Brno</c:v>
                </c:pt>
                <c:pt idx="48">
                  <c:v>Nemocnice České Budějovice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2</c:v>
                </c:pt>
                <c:pt idx="1">
                  <c:v>7</c:v>
                </c:pt>
                <c:pt idx="2">
                  <c:v>29</c:v>
                </c:pt>
                <c:pt idx="3">
                  <c:v>32</c:v>
                </c:pt>
                <c:pt idx="4">
                  <c:v>34</c:v>
                </c:pt>
                <c:pt idx="5">
                  <c:v>35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43</c:v>
                </c:pt>
                <c:pt idx="10">
                  <c:v>44</c:v>
                </c:pt>
                <c:pt idx="11">
                  <c:v>47</c:v>
                </c:pt>
                <c:pt idx="12">
                  <c:v>47</c:v>
                </c:pt>
                <c:pt idx="13">
                  <c:v>50</c:v>
                </c:pt>
                <c:pt idx="14">
                  <c:v>50</c:v>
                </c:pt>
                <c:pt idx="15">
                  <c:v>52</c:v>
                </c:pt>
                <c:pt idx="16">
                  <c:v>52</c:v>
                </c:pt>
                <c:pt idx="17">
                  <c:v>53</c:v>
                </c:pt>
                <c:pt idx="18">
                  <c:v>59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62</c:v>
                </c:pt>
                <c:pt idx="23">
                  <c:v>64</c:v>
                </c:pt>
                <c:pt idx="24">
                  <c:v>65</c:v>
                </c:pt>
                <c:pt idx="25">
                  <c:v>66</c:v>
                </c:pt>
                <c:pt idx="26">
                  <c:v>67</c:v>
                </c:pt>
                <c:pt idx="27">
                  <c:v>68</c:v>
                </c:pt>
                <c:pt idx="28">
                  <c:v>68</c:v>
                </c:pt>
                <c:pt idx="29">
                  <c:v>69</c:v>
                </c:pt>
                <c:pt idx="30">
                  <c:v>71</c:v>
                </c:pt>
                <c:pt idx="31">
                  <c:v>75</c:v>
                </c:pt>
                <c:pt idx="32">
                  <c:v>81</c:v>
                </c:pt>
                <c:pt idx="33">
                  <c:v>82</c:v>
                </c:pt>
                <c:pt idx="34">
                  <c:v>84</c:v>
                </c:pt>
                <c:pt idx="35">
                  <c:v>88</c:v>
                </c:pt>
                <c:pt idx="36">
                  <c:v>93</c:v>
                </c:pt>
                <c:pt idx="37">
                  <c:v>96</c:v>
                </c:pt>
                <c:pt idx="38">
                  <c:v>98</c:v>
                </c:pt>
                <c:pt idx="39">
                  <c:v>99</c:v>
                </c:pt>
                <c:pt idx="40">
                  <c:v>106</c:v>
                </c:pt>
                <c:pt idx="41">
                  <c:v>108</c:v>
                </c:pt>
                <c:pt idx="42">
                  <c:v>110</c:v>
                </c:pt>
                <c:pt idx="43">
                  <c:v>117</c:v>
                </c:pt>
                <c:pt idx="44">
                  <c:v>122</c:v>
                </c:pt>
                <c:pt idx="45">
                  <c:v>125</c:v>
                </c:pt>
                <c:pt idx="46">
                  <c:v>126</c:v>
                </c:pt>
                <c:pt idx="47">
                  <c:v>159</c:v>
                </c:pt>
                <c:pt idx="48">
                  <c:v>199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Typ hospitalizace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JIP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71.061807</c:v>
                </c:pt>
                <c:pt idx="1">
                  <c:v>73.540207</c:v>
                </c:pt>
                <c:pt idx="2">
                  <c:v>72.296885</c:v>
                </c:pt>
                <c:pt idx="3">
                  <c:v>74.33704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6.212361</c:v>
                </c:pt>
                <c:pt idx="1">
                  <c:v>5.305305</c:v>
                </c:pt>
                <c:pt idx="2">
                  <c:v>6.200367</c:v>
                </c:pt>
                <c:pt idx="3">
                  <c:v>5.95951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22.725832</c:v>
                </c:pt>
                <c:pt idx="1">
                  <c:v>21.154488</c:v>
                </c:pt>
                <c:pt idx="2">
                  <c:v>21.502749</c:v>
                </c:pt>
                <c:pt idx="3">
                  <c:v>19.70345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1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50.0</c:v>
                </c:pt>
                <c:pt idx="1">
                  <c:v>53.703704</c:v>
                </c:pt>
                <c:pt idx="2">
                  <c:v>61.538462</c:v>
                </c:pt>
                <c:pt idx="3">
                  <c:v>61.538462</c:v>
                </c:pt>
                <c:pt idx="4">
                  <c:v>63.333333</c:v>
                </c:pt>
                <c:pt idx="5">
                  <c:v>63.333333</c:v>
                </c:pt>
                <c:pt idx="6">
                  <c:v>64.321608</c:v>
                </c:pt>
                <c:pt idx="7">
                  <c:v>64.634146</c:v>
                </c:pt>
                <c:pt idx="8">
                  <c:v>64.779874</c:v>
                </c:pt>
                <c:pt idx="9">
                  <c:v>65.217391</c:v>
                </c:pt>
                <c:pt idx="10">
                  <c:v>65.625</c:v>
                </c:pt>
                <c:pt idx="11">
                  <c:v>67.901235</c:v>
                </c:pt>
                <c:pt idx="12">
                  <c:v>68.0</c:v>
                </c:pt>
                <c:pt idx="13">
                  <c:v>69.117647</c:v>
                </c:pt>
                <c:pt idx="14">
                  <c:v>69.354839</c:v>
                </c:pt>
                <c:pt idx="15">
                  <c:v>69.791667</c:v>
                </c:pt>
                <c:pt idx="16">
                  <c:v>69.892473</c:v>
                </c:pt>
                <c:pt idx="17">
                  <c:v>70.588235</c:v>
                </c:pt>
                <c:pt idx="18">
                  <c:v>70.588235</c:v>
                </c:pt>
                <c:pt idx="19">
                  <c:v>72.8</c:v>
                </c:pt>
                <c:pt idx="20">
                  <c:v>73.333333</c:v>
                </c:pt>
                <c:pt idx="21">
                  <c:v>73.567151</c:v>
                </c:pt>
                <c:pt idx="22">
                  <c:v>73.584906</c:v>
                </c:pt>
                <c:pt idx="23">
                  <c:v>73.584906</c:v>
                </c:pt>
                <c:pt idx="24">
                  <c:v>73.809524</c:v>
                </c:pt>
                <c:pt idx="25">
                  <c:v>76.5625</c:v>
                </c:pt>
                <c:pt idx="26">
                  <c:v>76.595745</c:v>
                </c:pt>
                <c:pt idx="27">
                  <c:v>76.923077</c:v>
                </c:pt>
                <c:pt idx="28">
                  <c:v>76.923077</c:v>
                </c:pt>
                <c:pt idx="29">
                  <c:v>78.04878</c:v>
                </c:pt>
                <c:pt idx="30">
                  <c:v>78.409091</c:v>
                </c:pt>
                <c:pt idx="31">
                  <c:v>79.069767</c:v>
                </c:pt>
                <c:pt idx="32">
                  <c:v>79.090909</c:v>
                </c:pt>
                <c:pt idx="33">
                  <c:v>79.104478</c:v>
                </c:pt>
                <c:pt idx="34">
                  <c:v>80.15873</c:v>
                </c:pt>
                <c:pt idx="35">
                  <c:v>80.487805</c:v>
                </c:pt>
                <c:pt idx="36">
                  <c:v>80.612245</c:v>
                </c:pt>
                <c:pt idx="37">
                  <c:v>81.818182</c:v>
                </c:pt>
                <c:pt idx="38">
                  <c:v>82.828283</c:v>
                </c:pt>
                <c:pt idx="39">
                  <c:v>82.978723</c:v>
                </c:pt>
                <c:pt idx="40">
                  <c:v>85.915493</c:v>
                </c:pt>
                <c:pt idx="41">
                  <c:v>86.885246</c:v>
                </c:pt>
                <c:pt idx="42">
                  <c:v>88.333333</c:v>
                </c:pt>
                <c:pt idx="43">
                  <c:v>90.0</c:v>
                </c:pt>
                <c:pt idx="44">
                  <c:v>94.285714</c:v>
                </c:pt>
                <c:pt idx="45">
                  <c:v>94.915254</c:v>
                </c:pt>
                <c:pt idx="46">
                  <c:v>95.121951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1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12.121212</c:v>
                </c:pt>
                <c:pt idx="1">
                  <c:v>10.185185</c:v>
                </c:pt>
                <c:pt idx="2">
                  <c:v>9.230769</c:v>
                </c:pt>
                <c:pt idx="3">
                  <c:v>13.461538</c:v>
                </c:pt>
                <c:pt idx="4">
                  <c:v>6.666667</c:v>
                </c:pt>
                <c:pt idx="5">
                  <c:v>8.333333</c:v>
                </c:pt>
                <c:pt idx="6">
                  <c:v>8.040201</c:v>
                </c:pt>
                <c:pt idx="7">
                  <c:v>6.097561</c:v>
                </c:pt>
                <c:pt idx="8">
                  <c:v>8.805031</c:v>
                </c:pt>
                <c:pt idx="9">
                  <c:v>8.695652</c:v>
                </c:pt>
                <c:pt idx="10">
                  <c:v>6.25</c:v>
                </c:pt>
                <c:pt idx="11">
                  <c:v>17.283951</c:v>
                </c:pt>
                <c:pt idx="12">
                  <c:v>6.0</c:v>
                </c:pt>
                <c:pt idx="13">
                  <c:v>19.117647</c:v>
                </c:pt>
                <c:pt idx="14">
                  <c:v>6.451613</c:v>
                </c:pt>
                <c:pt idx="15">
                  <c:v>10.416667</c:v>
                </c:pt>
                <c:pt idx="16">
                  <c:v>3.225806</c:v>
                </c:pt>
                <c:pt idx="17">
                  <c:v>8.823529</c:v>
                </c:pt>
                <c:pt idx="18">
                  <c:v>11.764706</c:v>
                </c:pt>
                <c:pt idx="19">
                  <c:v>4.0</c:v>
                </c:pt>
                <c:pt idx="20">
                  <c:v>9.333333</c:v>
                </c:pt>
                <c:pt idx="21">
                  <c:v>8.55432</c:v>
                </c:pt>
                <c:pt idx="22">
                  <c:v>3.773585</c:v>
                </c:pt>
                <c:pt idx="23">
                  <c:v>11.320755</c:v>
                </c:pt>
                <c:pt idx="24">
                  <c:v>10.714286</c:v>
                </c:pt>
                <c:pt idx="25">
                  <c:v>4.6875</c:v>
                </c:pt>
                <c:pt idx="26">
                  <c:v>8.510638</c:v>
                </c:pt>
                <c:pt idx="27">
                  <c:v>10.25641</c:v>
                </c:pt>
                <c:pt idx="28">
                  <c:v>19.230769</c:v>
                </c:pt>
                <c:pt idx="29">
                  <c:v>12.195122</c:v>
                </c:pt>
                <c:pt idx="30">
                  <c:v>4.545455</c:v>
                </c:pt>
                <c:pt idx="31">
                  <c:v>4.651163</c:v>
                </c:pt>
                <c:pt idx="32">
                  <c:v>7.272727</c:v>
                </c:pt>
                <c:pt idx="33">
                  <c:v>1.492537</c:v>
                </c:pt>
                <c:pt idx="34">
                  <c:v>8.730159</c:v>
                </c:pt>
                <c:pt idx="35">
                  <c:v>12.195122</c:v>
                </c:pt>
                <c:pt idx="36">
                  <c:v>8.163265</c:v>
                </c:pt>
                <c:pt idx="37">
                  <c:v>6.818182</c:v>
                </c:pt>
                <c:pt idx="38">
                  <c:v>10.10101</c:v>
                </c:pt>
                <c:pt idx="39">
                  <c:v>17.021277</c:v>
                </c:pt>
                <c:pt idx="40">
                  <c:v>11.267606</c:v>
                </c:pt>
                <c:pt idx="41">
                  <c:v>10.655738</c:v>
                </c:pt>
                <c:pt idx="42">
                  <c:v>1.666667</c:v>
                </c:pt>
                <c:pt idx="43">
                  <c:v>6.0</c:v>
                </c:pt>
                <c:pt idx="44">
                  <c:v>5.714286</c:v>
                </c:pt>
                <c:pt idx="45">
                  <c:v>1.694915</c:v>
                </c:pt>
                <c:pt idx="46">
                  <c:v>4.878049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1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22.727273</c:v>
                </c:pt>
                <c:pt idx="1">
                  <c:v>22.222222</c:v>
                </c:pt>
                <c:pt idx="2">
                  <c:v>20.0</c:v>
                </c:pt>
                <c:pt idx="3">
                  <c:v>21.153846</c:v>
                </c:pt>
                <c:pt idx="4">
                  <c:v>26.666667</c:v>
                </c:pt>
                <c:pt idx="5">
                  <c:v>20.0</c:v>
                </c:pt>
                <c:pt idx="6">
                  <c:v>21.60804</c:v>
                </c:pt>
                <c:pt idx="7">
                  <c:v>26.829268</c:v>
                </c:pt>
                <c:pt idx="8">
                  <c:v>11.949686</c:v>
                </c:pt>
                <c:pt idx="9">
                  <c:v>23.188406</c:v>
                </c:pt>
                <c:pt idx="10">
                  <c:v>28.125</c:v>
                </c:pt>
                <c:pt idx="11">
                  <c:v>14.814815</c:v>
                </c:pt>
                <c:pt idx="12">
                  <c:v>24.0</c:v>
                </c:pt>
                <c:pt idx="13">
                  <c:v>8.823529</c:v>
                </c:pt>
                <c:pt idx="14">
                  <c:v>20.967742</c:v>
                </c:pt>
                <c:pt idx="15">
                  <c:v>16.666667</c:v>
                </c:pt>
                <c:pt idx="16">
                  <c:v>25.806452</c:v>
                </c:pt>
                <c:pt idx="17">
                  <c:v>7.352941</c:v>
                </c:pt>
                <c:pt idx="18">
                  <c:v>11.764706</c:v>
                </c:pt>
                <c:pt idx="19">
                  <c:v>23.2</c:v>
                </c:pt>
                <c:pt idx="20">
                  <c:v>13.333333</c:v>
                </c:pt>
                <c:pt idx="21">
                  <c:v>13.401768</c:v>
                </c:pt>
                <c:pt idx="22">
                  <c:v>20.754717</c:v>
                </c:pt>
                <c:pt idx="23">
                  <c:v>13.207547</c:v>
                </c:pt>
                <c:pt idx="24">
                  <c:v>7.142857</c:v>
                </c:pt>
                <c:pt idx="25">
                  <c:v>12.5</c:v>
                </c:pt>
                <c:pt idx="26">
                  <c:v>10.638298</c:v>
                </c:pt>
                <c:pt idx="27">
                  <c:v>11.111111</c:v>
                </c:pt>
                <c:pt idx="28">
                  <c:v>3.846154</c:v>
                </c:pt>
                <c:pt idx="29">
                  <c:v>9.756098</c:v>
                </c:pt>
                <c:pt idx="30">
                  <c:v>7.954545</c:v>
                </c:pt>
                <c:pt idx="31">
                  <c:v>11.627907</c:v>
                </c:pt>
                <c:pt idx="32">
                  <c:v>3.636364</c:v>
                </c:pt>
                <c:pt idx="33">
                  <c:v>17.910448</c:v>
                </c:pt>
                <c:pt idx="34">
                  <c:v>7.142857</c:v>
                </c:pt>
                <c:pt idx="35">
                  <c:v>7.317073</c:v>
                </c:pt>
                <c:pt idx="36">
                  <c:v>8.163265</c:v>
                </c:pt>
                <c:pt idx="37">
                  <c:v>11.363636</c:v>
                </c:pt>
                <c:pt idx="38">
                  <c:v>5.050505</c:v>
                </c:pt>
                <c:pt idx="39">
                  <c:v>0.0</c:v>
                </c:pt>
                <c:pt idx="40">
                  <c:v>2.816901</c:v>
                </c:pt>
                <c:pt idx="41">
                  <c:v>1.639344</c:v>
                </c:pt>
                <c:pt idx="42">
                  <c:v>10.0</c:v>
                </c:pt>
                <c:pt idx="43">
                  <c:v>4.0</c:v>
                </c:pt>
                <c:pt idx="44">
                  <c:v>0.0</c:v>
                </c:pt>
                <c:pt idx="45">
                  <c:v>1.694915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1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4.545455</c:v>
                </c:pt>
                <c:pt idx="1">
                  <c:v>1.851852</c:v>
                </c:pt>
                <c:pt idx="2">
                  <c:v>0.0</c:v>
                </c:pt>
                <c:pt idx="3">
                  <c:v>0.0</c:v>
                </c:pt>
                <c:pt idx="4">
                  <c:v>3.333333</c:v>
                </c:pt>
                <c:pt idx="5">
                  <c:v>3.333333</c:v>
                </c:pt>
                <c:pt idx="6">
                  <c:v>2.512563</c:v>
                </c:pt>
                <c:pt idx="7">
                  <c:v>1.219512</c:v>
                </c:pt>
                <c:pt idx="8">
                  <c:v>4.402516</c:v>
                </c:pt>
                <c:pt idx="9">
                  <c:v>1.449275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2.941176</c:v>
                </c:pt>
                <c:pt idx="14">
                  <c:v>0.0</c:v>
                </c:pt>
                <c:pt idx="15">
                  <c:v>2.083333</c:v>
                </c:pt>
                <c:pt idx="16">
                  <c:v>1.075269</c:v>
                </c:pt>
                <c:pt idx="17">
                  <c:v>11.764706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1.910465</c:v>
                </c:pt>
                <c:pt idx="22">
                  <c:v>0.0</c:v>
                </c:pt>
                <c:pt idx="23">
                  <c:v>1.886792</c:v>
                </c:pt>
                <c:pt idx="24">
                  <c:v>8.333333</c:v>
                </c:pt>
                <c:pt idx="25">
                  <c:v>0.0</c:v>
                </c:pt>
                <c:pt idx="26">
                  <c:v>4.255319</c:v>
                </c:pt>
                <c:pt idx="27">
                  <c:v>0.854701</c:v>
                </c:pt>
                <c:pt idx="28">
                  <c:v>0.0</c:v>
                </c:pt>
                <c:pt idx="29">
                  <c:v>0.0</c:v>
                </c:pt>
                <c:pt idx="30">
                  <c:v>9.090909</c:v>
                </c:pt>
                <c:pt idx="31">
                  <c:v>4.651163</c:v>
                </c:pt>
                <c:pt idx="32">
                  <c:v>2.727273</c:v>
                </c:pt>
                <c:pt idx="33">
                  <c:v>1.492537</c:v>
                </c:pt>
                <c:pt idx="34">
                  <c:v>2.380952</c:v>
                </c:pt>
                <c:pt idx="35">
                  <c:v>0.0</c:v>
                </c:pt>
                <c:pt idx="36">
                  <c:v>1.020408</c:v>
                </c:pt>
                <c:pt idx="37">
                  <c:v>0.0</c:v>
                </c:pt>
                <c:pt idx="38">
                  <c:v>2.020202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1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0.0</c:v>
                </c:pt>
                <c:pt idx="1">
                  <c:v>1.851852</c:v>
                </c:pt>
                <c:pt idx="2">
                  <c:v>0.0</c:v>
                </c:pt>
                <c:pt idx="3">
                  <c:v>1.923077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1.219512</c:v>
                </c:pt>
                <c:pt idx="8">
                  <c:v>0.628931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1.041667</c:v>
                </c:pt>
                <c:pt idx="16">
                  <c:v>0.0</c:v>
                </c:pt>
                <c:pt idx="17">
                  <c:v>1.470588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0.313658</c:v>
                </c:pt>
                <c:pt idx="22">
                  <c:v>0.943396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1.587302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0.819672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1"/>
            <c:spPr>
              <a:solidFill>
                <a:srgbClr val="FB9A99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Sheet1!$G$2:$G$48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3.333333</c:v>
                </c:pt>
                <c:pt idx="6">
                  <c:v>0.0</c:v>
                </c:pt>
                <c:pt idx="7">
                  <c:v>0.0</c:v>
                </c:pt>
                <c:pt idx="8">
                  <c:v>0.628931</c:v>
                </c:pt>
                <c:pt idx="9">
                  <c:v>1.449275</c:v>
                </c:pt>
                <c:pt idx="10">
                  <c:v>0.0</c:v>
                </c:pt>
                <c:pt idx="11">
                  <c:v>0.0</c:v>
                </c:pt>
                <c:pt idx="12">
                  <c:v>2.0</c:v>
                </c:pt>
                <c:pt idx="13">
                  <c:v>0.0</c:v>
                </c:pt>
                <c:pt idx="14">
                  <c:v>1.612903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0.171086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stav napodobující CMP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1"/>
            <c:spPr>
              <a:solidFill>
                <a:srgbClr val="FF7F00"/>
              </a:solidFill>
            </c:spPr>
          </c:dPt>
          <c:cat>
            <c:strRef>
              <c:f>Sheet1!$A$2:$A$48</c:f>
              <c:strCache>
                <c:ptCount val="47"/>
                <c:pt idx="0">
                  <c:v>Všeobecná fakultní nemocnice v Praze</c:v>
                </c:pt>
                <c:pt idx="1">
                  <c:v>Thomayerova nemocnice</c:v>
                </c:pt>
                <c:pt idx="2">
                  <c:v>Oblastní nemocnice Příbram</c:v>
                </c:pt>
                <c:pt idx="3">
                  <c:v>Oblastní nemocnice Trutnov</c:v>
                </c:pt>
                <c:pt idx="4">
                  <c:v>Nemocnice Třinec</c:v>
                </c:pt>
                <c:pt idx="5">
                  <c:v>Nemocnice Litoměřice</c:v>
                </c:pt>
                <c:pt idx="6">
                  <c:v>Nemocnice České Budějovice</c:v>
                </c:pt>
                <c:pt idx="7">
                  <c:v>Uherskohradišťská nemocnice</c:v>
                </c:pt>
                <c:pt idx="8">
                  <c:v>Fakultní nemocnice Brno</c:v>
                </c:pt>
                <c:pt idx="9">
                  <c:v>Vítkovická nemocnice</c:v>
                </c:pt>
                <c:pt idx="10">
                  <c:v>Sdružené zdravotnické zařízení Krnov</c:v>
                </c:pt>
                <c:pt idx="11">
                  <c:v>Nemocnice Chomutov</c:v>
                </c:pt>
                <c:pt idx="12">
                  <c:v>Nemocnice Prostějov</c:v>
                </c:pt>
                <c:pt idx="13">
                  <c:v>Fakultní nemocnice Ostrava</c:v>
                </c:pt>
                <c:pt idx="14">
                  <c:v>Nemocnice Blansko</c:v>
                </c:pt>
                <c:pt idx="15">
                  <c:v>Oblastní nemocnice Kolín</c:v>
                </c:pt>
                <c:pt idx="16">
                  <c:v>Nemocnice Teplice</c:v>
                </c:pt>
                <c:pt idx="17">
                  <c:v>Ústřední vojenská nemocnice v Praze</c:v>
                </c:pt>
                <c:pt idx="18">
                  <c:v>Nemocnice Jindřichův Hradec</c:v>
                </c:pt>
                <c:pt idx="19">
                  <c:v>Městská nemocnice Ostrava</c:v>
                </c:pt>
                <c:pt idx="20">
                  <c:v>Karvinská hornická nemocnice</c:v>
                </c:pt>
                <c:pt idx="21">
                  <c:v>Czech Republic</c:v>
                </c:pt>
                <c:pt idx="22">
                  <c:v>Fakultní nemocnice u sv. Anny v Brně</c:v>
                </c:pt>
                <c:pt idx="23">
                  <c:v>Karlovarská krajská nemocnice</c:v>
                </c:pt>
                <c:pt idx="24">
                  <c:v>Nemocnice Na Homolce</c:v>
                </c:pt>
                <c:pt idx="25">
                  <c:v>Most Hospital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Klaudiánova nemocnice</c:v>
                </c:pt>
                <c:pt idx="29">
                  <c:v>Nemocnice Znojmo</c:v>
                </c:pt>
                <c:pt idx="30">
                  <c:v>Masarykova nemocnice v Ústí nad Labem</c:v>
                </c:pt>
                <c:pt idx="31">
                  <c:v>Nemocnice Vyškov</c:v>
                </c:pt>
                <c:pt idx="32">
                  <c:v>Fakultní nemocnice Královské Vinohrady</c:v>
                </c:pt>
                <c:pt idx="33">
                  <c:v>Nemocnice Sokolov</c:v>
                </c:pt>
                <c:pt idx="34">
                  <c:v>Fakultní nemocnice Olomouc</c:v>
                </c:pt>
                <c:pt idx="35">
                  <c:v>Nemocnice Děčín</c:v>
                </c:pt>
                <c:pt idx="36">
                  <c:v>Fakultní nemocnice Motol</c:v>
                </c:pt>
                <c:pt idx="37">
                  <c:v>Nemocnice Nové Město na Moravě</c:v>
                </c:pt>
                <c:pt idx="38">
                  <c:v>Krajská nemocnice Liberec</c:v>
                </c:pt>
                <c:pt idx="39">
                  <c:v>Nemocnice Pardubického kraje</c:v>
                </c:pt>
                <c:pt idx="40">
                  <c:v>Nemocnice Jihlava</c:v>
                </c:pt>
                <c:pt idx="41">
                  <c:v>Fakultní nemocnice Hradec Králové</c:v>
                </c:pt>
                <c:pt idx="42">
                  <c:v>Nemocnice Písek</c:v>
                </c:pt>
                <c:pt idx="43">
                  <c:v>Litomyšlská nemocnice</c:v>
                </c:pt>
                <c:pt idx="44">
                  <c:v>Nemocnice Česká Lípa</c:v>
                </c:pt>
                <c:pt idx="45">
                  <c:v>Fakultní nemocnice Plzeň</c:v>
                </c:pt>
                <c:pt idx="46">
                  <c:v>Oblastní nemocnice Kladno</c:v>
                </c:pt>
              </c:strCache>
            </c:strRef>
          </c:cat>
          <c:val>
            <c:numRef>
              <c:f>Sheet1!$H$2:$H$48</c:f>
              <c:numCache>
                <c:formatCode>General</c:formatCode>
                <c:ptCount val="47"/>
                <c:pt idx="0">
                  <c:v>10.606061</c:v>
                </c:pt>
                <c:pt idx="1">
                  <c:v>10.185185</c:v>
                </c:pt>
                <c:pt idx="2">
                  <c:v>9.230769</c:v>
                </c:pt>
                <c:pt idx="3">
                  <c:v>1.923077</c:v>
                </c:pt>
                <c:pt idx="4">
                  <c:v>0.0</c:v>
                </c:pt>
                <c:pt idx="5">
                  <c:v>1.666667</c:v>
                </c:pt>
                <c:pt idx="6">
                  <c:v>3.517588</c:v>
                </c:pt>
                <c:pt idx="7">
                  <c:v>0.0</c:v>
                </c:pt>
                <c:pt idx="8">
                  <c:v>8.805031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1.612903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5.882353</c:v>
                </c:pt>
                <c:pt idx="19">
                  <c:v>0.0</c:v>
                </c:pt>
                <c:pt idx="20">
                  <c:v>4.0</c:v>
                </c:pt>
                <c:pt idx="21">
                  <c:v>2.081551</c:v>
                </c:pt>
                <c:pt idx="22">
                  <c:v>0.943396</c:v>
                </c:pt>
                <c:pt idx="23">
                  <c:v>0.0</c:v>
                </c:pt>
                <c:pt idx="24">
                  <c:v>0.0</c:v>
                </c:pt>
                <c:pt idx="25">
                  <c:v>6.25</c:v>
                </c:pt>
                <c:pt idx="26">
                  <c:v>0.0</c:v>
                </c:pt>
                <c:pt idx="27">
                  <c:v>0.854701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7.272727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2.040816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1.694915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NIHSS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E31A1C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Thomayerova nemocnice</c:v>
                </c:pt>
                <c:pt idx="1">
                  <c:v>Fakultní nemocnice Královské Vinohrady</c:v>
                </c:pt>
                <c:pt idx="2">
                  <c:v>Všeobecná fakultní nemocnice v Praze</c:v>
                </c:pt>
                <c:pt idx="3">
                  <c:v>Oblastní nemocnice Náchod</c:v>
                </c:pt>
                <c:pt idx="4">
                  <c:v>Litomyšlská nemocnice</c:v>
                </c:pt>
                <c:pt idx="5">
                  <c:v>Fakultní nemocnice u sv. Anny v Brně</c:v>
                </c:pt>
                <c:pt idx="6">
                  <c:v>Ústřední vojenská nemocnice v Praze</c:v>
                </c:pt>
                <c:pt idx="7">
                  <c:v>Nemocnice Na Homolce</c:v>
                </c:pt>
                <c:pt idx="8">
                  <c:v>Uherskohradišťská nemocnice</c:v>
                </c:pt>
                <c:pt idx="9">
                  <c:v>Nemocnice Písek</c:v>
                </c:pt>
                <c:pt idx="10">
                  <c:v>Nemocnice Pardubického kraje</c:v>
                </c:pt>
                <c:pt idx="11">
                  <c:v>Fakultní nemocnice Ostrava</c:v>
                </c:pt>
                <c:pt idx="12">
                  <c:v>Nemocnice Jindřichův Hradec</c:v>
                </c:pt>
                <c:pt idx="13">
                  <c:v>Klaudiánova nemocnice</c:v>
                </c:pt>
                <c:pt idx="14">
                  <c:v>Nemocnice Prostějov</c:v>
                </c:pt>
                <c:pt idx="15">
                  <c:v>Czech Republic</c:v>
                </c:pt>
                <c:pt idx="16">
                  <c:v>Krajská nemocnice T.Bati ve Zlíně</c:v>
                </c:pt>
                <c:pt idx="17">
                  <c:v>Nemocnice Litoměřice</c:v>
                </c:pt>
                <c:pt idx="18">
                  <c:v>Nemocnice Blansko</c:v>
                </c:pt>
                <c:pt idx="19">
                  <c:v>Karvinská hornická nemocnice</c:v>
                </c:pt>
                <c:pt idx="20">
                  <c:v>Oblastní nemocnice Trutnov</c:v>
                </c:pt>
                <c:pt idx="21">
                  <c:v>Nemocnice České Budějovice</c:v>
                </c:pt>
                <c:pt idx="22">
                  <c:v>Nemocnice Sokolov</c:v>
                </c:pt>
                <c:pt idx="23">
                  <c:v>Vítkovická nemocnice</c:v>
                </c:pt>
                <c:pt idx="24">
                  <c:v>Nemocnice Česká Lípa</c:v>
                </c:pt>
                <c:pt idx="25">
                  <c:v>Fakultní nemocnice Brno</c:v>
                </c:pt>
                <c:pt idx="26">
                  <c:v>Karlovarská krajská nemocnice</c:v>
                </c:pt>
                <c:pt idx="27">
                  <c:v>Nemocnice Chomutov</c:v>
                </c:pt>
                <c:pt idx="28">
                  <c:v>Oblastní nemocnice Kolín</c:v>
                </c:pt>
                <c:pt idx="29">
                  <c:v>Městská nemocnice Ostrava</c:v>
                </c:pt>
                <c:pt idx="30">
                  <c:v>Nemocnice Nové Město na Moravě</c:v>
                </c:pt>
                <c:pt idx="31">
                  <c:v>Nemocnice Třinec</c:v>
                </c:pt>
                <c:pt idx="32">
                  <c:v>Nemocnice Děčín</c:v>
                </c:pt>
                <c:pt idx="33">
                  <c:v>Oblastní nemocnice Kladno</c:v>
                </c:pt>
                <c:pt idx="34">
                  <c:v>Sdružené zdravotnické zařízení Krnov</c:v>
                </c:pt>
                <c:pt idx="35">
                  <c:v>Fakultní nemocnice Olomouc</c:v>
                </c:pt>
                <c:pt idx="36">
                  <c:v>Fakultní nemocnice Motol</c:v>
                </c:pt>
                <c:pt idx="37">
                  <c:v>Fakultní nemocnice Hradec Králové</c:v>
                </c:pt>
                <c:pt idx="38">
                  <c:v>Masarykova nemocnice v Ústí nad Labem</c:v>
                </c:pt>
                <c:pt idx="39">
                  <c:v>Nemocnice Jihlava</c:v>
                </c:pt>
                <c:pt idx="40">
                  <c:v>Krajská nemocnice Liberec</c:v>
                </c:pt>
                <c:pt idx="41">
                  <c:v>Most Hospital</c:v>
                </c:pt>
                <c:pt idx="42">
                  <c:v>Fakultní nemocnice Plzeň</c:v>
                </c:pt>
                <c:pt idx="43">
                  <c:v>Nemocnice Vyškov</c:v>
                </c:pt>
                <c:pt idx="44">
                  <c:v>Nemocnice Teplice</c:v>
                </c:pt>
                <c:pt idx="45">
                  <c:v>Nemocnice Znojmo</c:v>
                </c:pt>
                <c:pt idx="46">
                  <c:v>Oblastní nemocnice Příbram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58.333333</c:v>
                </c:pt>
                <c:pt idx="1">
                  <c:v>63.636364</c:v>
                </c:pt>
                <c:pt idx="2">
                  <c:v>63.636364</c:v>
                </c:pt>
                <c:pt idx="3">
                  <c:v>63.829787</c:v>
                </c:pt>
                <c:pt idx="4">
                  <c:v>76.0</c:v>
                </c:pt>
                <c:pt idx="5">
                  <c:v>76.415094</c:v>
                </c:pt>
                <c:pt idx="6">
                  <c:v>76.470588</c:v>
                </c:pt>
                <c:pt idx="7">
                  <c:v>79.761905</c:v>
                </c:pt>
                <c:pt idx="8">
                  <c:v>81.707317</c:v>
                </c:pt>
                <c:pt idx="9">
                  <c:v>83.333333</c:v>
                </c:pt>
                <c:pt idx="10">
                  <c:v>85.106383</c:v>
                </c:pt>
                <c:pt idx="11">
                  <c:v>86.764706</c:v>
                </c:pt>
                <c:pt idx="12">
                  <c:v>88.235294</c:v>
                </c:pt>
                <c:pt idx="13">
                  <c:v>88.461538</c:v>
                </c:pt>
                <c:pt idx="14">
                  <c:v>90.0</c:v>
                </c:pt>
                <c:pt idx="15">
                  <c:v>91.588252</c:v>
                </c:pt>
                <c:pt idx="16">
                  <c:v>92.307692</c:v>
                </c:pt>
                <c:pt idx="17">
                  <c:v>93.333333</c:v>
                </c:pt>
                <c:pt idx="18">
                  <c:v>95.16129</c:v>
                </c:pt>
                <c:pt idx="19">
                  <c:v>96.0</c:v>
                </c:pt>
                <c:pt idx="20">
                  <c:v>96.153846</c:v>
                </c:pt>
                <c:pt idx="21">
                  <c:v>96.482412</c:v>
                </c:pt>
                <c:pt idx="22">
                  <c:v>97.014925</c:v>
                </c:pt>
                <c:pt idx="23">
                  <c:v>97.101449</c:v>
                </c:pt>
                <c:pt idx="24">
                  <c:v>97.142857</c:v>
                </c:pt>
                <c:pt idx="25">
                  <c:v>97.484277</c:v>
                </c:pt>
                <c:pt idx="26">
                  <c:v>98.113208</c:v>
                </c:pt>
                <c:pt idx="27">
                  <c:v>98.765432</c:v>
                </c:pt>
                <c:pt idx="28">
                  <c:v>98.958333</c:v>
                </c:pt>
                <c:pt idx="29">
                  <c:v>99.2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NIHSS median score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E31A1C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Jindřichův Hradec</c:v>
                </c:pt>
                <c:pt idx="2">
                  <c:v>Městská nemocnice Ostrava</c:v>
                </c:pt>
                <c:pt idx="3">
                  <c:v>Nemocnice České Budějovice</c:v>
                </c:pt>
                <c:pt idx="4">
                  <c:v>Nemocnice Vyškov</c:v>
                </c:pt>
                <c:pt idx="5">
                  <c:v>Karlovarská krajská nemocnice</c:v>
                </c:pt>
                <c:pt idx="6">
                  <c:v>Thomayerova nemocnice</c:v>
                </c:pt>
                <c:pt idx="7">
                  <c:v>Vítkovická nemocnice</c:v>
                </c:pt>
                <c:pt idx="8">
                  <c:v>Nemocnice Sokolov</c:v>
                </c:pt>
                <c:pt idx="9">
                  <c:v>Nemocnice Třinec</c:v>
                </c:pt>
                <c:pt idx="10">
                  <c:v>Oblastní nemocnice Náchod</c:v>
                </c:pt>
                <c:pt idx="11">
                  <c:v>Most Hospital</c:v>
                </c:pt>
                <c:pt idx="12">
                  <c:v>Nemocnice Prostějov</c:v>
                </c:pt>
                <c:pt idx="13">
                  <c:v>Nemocnice Teplice</c:v>
                </c:pt>
                <c:pt idx="14">
                  <c:v>Uherskohradišťská nemocnice</c:v>
                </c:pt>
                <c:pt idx="15">
                  <c:v>Oblastní nemocnice Kladno</c:v>
                </c:pt>
                <c:pt idx="16">
                  <c:v>Fakultní nemocnice Brno</c:v>
                </c:pt>
                <c:pt idx="17">
                  <c:v>Czech Republic</c:v>
                </c:pt>
                <c:pt idx="18">
                  <c:v>Nemocnice Písek</c:v>
                </c:pt>
                <c:pt idx="19">
                  <c:v>Oblastní nemocnice Kolín</c:v>
                </c:pt>
                <c:pt idx="20">
                  <c:v>Klaudiánova nemocnice</c:v>
                </c:pt>
                <c:pt idx="21">
                  <c:v>Oblastní nemocnice Příbram</c:v>
                </c:pt>
                <c:pt idx="22">
                  <c:v>Fakultní nemocnice Motol</c:v>
                </c:pt>
                <c:pt idx="23">
                  <c:v>Karvinská hornická nemocnice</c:v>
                </c:pt>
                <c:pt idx="24">
                  <c:v>Nemocnice Nové Město na Moravě</c:v>
                </c:pt>
                <c:pt idx="25">
                  <c:v>Krajská nemocnice T.Bati ve Zlíně</c:v>
                </c:pt>
                <c:pt idx="26">
                  <c:v>Nemocnice Blansko</c:v>
                </c:pt>
                <c:pt idx="27">
                  <c:v>Fakultní nemocnice Olomouc</c:v>
                </c:pt>
                <c:pt idx="28">
                  <c:v>Nemocnice Děčín</c:v>
                </c:pt>
                <c:pt idx="29">
                  <c:v>Nemocnice Chomutov</c:v>
                </c:pt>
                <c:pt idx="30">
                  <c:v>Nemocnice Znojmo</c:v>
                </c:pt>
                <c:pt idx="31">
                  <c:v>Fakultní nemocnice Ostrava</c:v>
                </c:pt>
                <c:pt idx="32">
                  <c:v>Nemocnice Jihlava</c:v>
                </c:pt>
                <c:pt idx="33">
                  <c:v>Fakultní nemocnice Královské Vinohrady</c:v>
                </c:pt>
                <c:pt idx="34">
                  <c:v>Nemocnice Pardubického kraje</c:v>
                </c:pt>
                <c:pt idx="35">
                  <c:v>Litomyšlská nemocnice</c:v>
                </c:pt>
                <c:pt idx="36">
                  <c:v>Všeobecná fakultní nemocnice v Praze</c:v>
                </c:pt>
                <c:pt idx="37">
                  <c:v>Fakultní nemocnice Hradec Králové</c:v>
                </c:pt>
                <c:pt idx="38">
                  <c:v>Sdružené zdravotnické zařízení Krnov</c:v>
                </c:pt>
                <c:pt idx="39">
                  <c:v>Fakultní nemocnice Plzeň</c:v>
                </c:pt>
                <c:pt idx="40">
                  <c:v>Nemocnice Litoměřice</c:v>
                </c:pt>
                <c:pt idx="41">
                  <c:v>Krajská nemocnice Liberec</c:v>
                </c:pt>
                <c:pt idx="42">
                  <c:v>Nemocnice Česká Lípa</c:v>
                </c:pt>
                <c:pt idx="43">
                  <c:v>Fakultní nemocnice u sv. Anny v Brně</c:v>
                </c:pt>
                <c:pt idx="44">
                  <c:v>Ústřední vojenská nemocnice v Praze</c:v>
                </c:pt>
                <c:pt idx="45">
                  <c:v>Masarykova nemocnice v Ústí nad Labem</c:v>
                </c:pt>
                <c:pt idx="46">
                  <c:v>Nemocnice Na Homolce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  <c:pt idx="9">
                  <c:v>3.5</c:v>
                </c:pt>
                <c:pt idx="10">
                  <c:v>3.5</c:v>
                </c:pt>
                <c:pt idx="11">
                  <c:v>4.0</c:v>
                </c:pt>
                <c:pt idx="12">
                  <c:v>4.0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  <c:pt idx="16">
                  <c:v>4.0</c:v>
                </c:pt>
                <c:pt idx="17">
                  <c:v>4.0</c:v>
                </c:pt>
                <c:pt idx="18">
                  <c:v>4.0</c:v>
                </c:pt>
                <c:pt idx="19">
                  <c:v>4.0</c:v>
                </c:pt>
                <c:pt idx="20">
                  <c:v>4.0</c:v>
                </c:pt>
                <c:pt idx="21">
                  <c:v>4.0</c:v>
                </c:pt>
                <c:pt idx="22">
                  <c:v>4.0</c:v>
                </c:pt>
                <c:pt idx="23">
                  <c:v>4.0</c:v>
                </c:pt>
                <c:pt idx="24">
                  <c:v>4.0</c:v>
                </c:pt>
                <c:pt idx="25">
                  <c:v>4.5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5.0</c:v>
                </c:pt>
                <c:pt idx="30">
                  <c:v>5.0</c:v>
                </c:pt>
                <c:pt idx="31">
                  <c:v>5.0</c:v>
                </c:pt>
                <c:pt idx="32">
                  <c:v>5.0</c:v>
                </c:pt>
                <c:pt idx="33">
                  <c:v>5.0</c:v>
                </c:pt>
                <c:pt idx="34">
                  <c:v>5.0</c:v>
                </c:pt>
                <c:pt idx="35">
                  <c:v>5.0</c:v>
                </c:pt>
                <c:pt idx="36">
                  <c:v>5.0</c:v>
                </c:pt>
                <c:pt idx="37">
                  <c:v>5.5</c:v>
                </c:pt>
                <c:pt idx="38">
                  <c:v>5.5</c:v>
                </c:pt>
                <c:pt idx="39">
                  <c:v>6.0</c:v>
                </c:pt>
                <c:pt idx="40">
                  <c:v>6.0</c:v>
                </c:pt>
                <c:pt idx="41">
                  <c:v>6.0</c:v>
                </c:pt>
                <c:pt idx="42">
                  <c:v>6.0</c:v>
                </c:pt>
                <c:pt idx="43">
                  <c:v>7.0</c:v>
                </c:pt>
                <c:pt idx="44">
                  <c:v>7.5</c:v>
                </c:pt>
                <c:pt idx="45">
                  <c:v>8.0</c:v>
                </c:pt>
                <c:pt idx="46">
                  <c:v>8.0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CT/MRI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E31A1C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Nové Město na Moravě</c:v>
                </c:pt>
                <c:pt idx="1">
                  <c:v>Klaudiánova nemocnice</c:v>
                </c:pt>
                <c:pt idx="2">
                  <c:v>Nemocnice Písek</c:v>
                </c:pt>
                <c:pt idx="3">
                  <c:v>Nemocnice Blansko</c:v>
                </c:pt>
                <c:pt idx="4">
                  <c:v>Most Hospital</c:v>
                </c:pt>
                <c:pt idx="5">
                  <c:v>Vítkovická nemocnice</c:v>
                </c:pt>
                <c:pt idx="6">
                  <c:v>Oblastní nemocnice Kolín</c:v>
                </c:pt>
                <c:pt idx="7">
                  <c:v>Fakultní nemocnice u sv. Anny v Brně</c:v>
                </c:pt>
                <c:pt idx="8">
                  <c:v>Czech Republic</c:v>
                </c:pt>
                <c:pt idx="9">
                  <c:v>Fakultní nemocnice Hradec Králové</c:v>
                </c:pt>
                <c:pt idx="10">
                  <c:v>Oblastní nemocnice Náchod</c:v>
                </c:pt>
                <c:pt idx="11">
                  <c:v>Thomayerova nemocnice</c:v>
                </c:pt>
                <c:pt idx="12">
                  <c:v>Oblastní nemocnice Příbram</c:v>
                </c:pt>
                <c:pt idx="13">
                  <c:v>Fakultní nemocnice Brno</c:v>
                </c:pt>
                <c:pt idx="14">
                  <c:v>Krajská nemocnice Liberec</c:v>
                </c:pt>
                <c:pt idx="15">
                  <c:v>Nemocnice Česká Lípa</c:v>
                </c:pt>
                <c:pt idx="16">
                  <c:v>Masarykova nemocnice v Ústí nad Labem</c:v>
                </c:pt>
                <c:pt idx="17">
                  <c:v>Nemocnice Sokolov</c:v>
                </c:pt>
                <c:pt idx="18">
                  <c:v>Ústřední vojenská nemocnice v Praze</c:v>
                </c:pt>
                <c:pt idx="19">
                  <c:v>Fakultní nemocnice Olomouc</c:v>
                </c:pt>
                <c:pt idx="20">
                  <c:v>Fakultní nemocnice Motol</c:v>
                </c:pt>
                <c:pt idx="21">
                  <c:v>Sdružené zdravotnické zařízení Krnov</c:v>
                </c:pt>
                <c:pt idx="22">
                  <c:v>Oblastní nemocnice Trutnov</c:v>
                </c:pt>
                <c:pt idx="23">
                  <c:v>Nemocnice Děčín</c:v>
                </c:pt>
                <c:pt idx="24">
                  <c:v>Nemocnice Třinec</c:v>
                </c:pt>
                <c:pt idx="25">
                  <c:v>Nemocnice Pardubického kraje</c:v>
                </c:pt>
                <c:pt idx="26">
                  <c:v>Městská nemocnice Ostrava</c:v>
                </c:pt>
                <c:pt idx="27">
                  <c:v>Karvinská hornická nemocnice</c:v>
                </c:pt>
                <c:pt idx="28">
                  <c:v>Nemocnice Znojmo</c:v>
                </c:pt>
                <c:pt idx="29">
                  <c:v>Nemocnice Jindřichův Hradec</c:v>
                </c:pt>
                <c:pt idx="30">
                  <c:v>Litomyšlská nemocnice</c:v>
                </c:pt>
                <c:pt idx="31">
                  <c:v>Nemocnice České Budějovice</c:v>
                </c:pt>
                <c:pt idx="32">
                  <c:v>Fakultní nemocnice Královské Vinohrady</c:v>
                </c:pt>
                <c:pt idx="33">
                  <c:v>Karlovarská krajská nemocnice</c:v>
                </c:pt>
                <c:pt idx="34">
                  <c:v>Nemocnice Vyškov</c:v>
                </c:pt>
                <c:pt idx="35">
                  <c:v>Nemocnice Na Homolce</c:v>
                </c:pt>
                <c:pt idx="36">
                  <c:v>Všeobecná fakultní nemocnice v Praze</c:v>
                </c:pt>
                <c:pt idx="37">
                  <c:v>Fakultní nemocnice Ostrava</c:v>
                </c:pt>
                <c:pt idx="38">
                  <c:v>Oblastní nemocnice Kladno</c:v>
                </c:pt>
                <c:pt idx="39">
                  <c:v>Uherskohradišťská nemocnice</c:v>
                </c:pt>
                <c:pt idx="40">
                  <c:v>Nemocnice Prostějov</c:v>
                </c:pt>
                <c:pt idx="41">
                  <c:v>Krajská nemocnice T.Bati ve Zlíně</c:v>
                </c:pt>
                <c:pt idx="42">
                  <c:v>Nemocnice Jihlava</c:v>
                </c:pt>
                <c:pt idx="43">
                  <c:v>Fakultní nemocnice Plzeň</c:v>
                </c:pt>
                <c:pt idx="44">
                  <c:v>Nemocnice Teplice</c:v>
                </c:pt>
                <c:pt idx="45">
                  <c:v>Nemocnice Litoměřice</c:v>
                </c:pt>
                <c:pt idx="46">
                  <c:v>Nemocnice Chomutov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97.727273</c:v>
                </c:pt>
                <c:pt idx="1">
                  <c:v>98.076923</c:v>
                </c:pt>
                <c:pt idx="2">
                  <c:v>98.333333</c:v>
                </c:pt>
                <c:pt idx="3">
                  <c:v>98.387097</c:v>
                </c:pt>
                <c:pt idx="4">
                  <c:v>98.4375</c:v>
                </c:pt>
                <c:pt idx="5">
                  <c:v>98.550725</c:v>
                </c:pt>
                <c:pt idx="6">
                  <c:v>98.958333</c:v>
                </c:pt>
                <c:pt idx="7">
                  <c:v>99.056604</c:v>
                </c:pt>
                <c:pt idx="8">
                  <c:v>99.771885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CT/MRI - Performed within 1 hour after admission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E31A1C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Prostějov</c:v>
                </c:pt>
                <c:pt idx="2">
                  <c:v>Krajská nemocnice T.Bati ve Zlíně</c:v>
                </c:pt>
                <c:pt idx="3">
                  <c:v>Oblastní nemocnice Příbram</c:v>
                </c:pt>
                <c:pt idx="4">
                  <c:v>Nemocnice Nové Město na Moravě</c:v>
                </c:pt>
                <c:pt idx="5">
                  <c:v>Oblastní nemocnice Kladno</c:v>
                </c:pt>
                <c:pt idx="6">
                  <c:v>Nemocnice Děčín</c:v>
                </c:pt>
                <c:pt idx="7">
                  <c:v>Fakultní nemocnice Motol</c:v>
                </c:pt>
                <c:pt idx="8">
                  <c:v>Oblastní nemocnice Náchod</c:v>
                </c:pt>
                <c:pt idx="9">
                  <c:v>Fakultní nemocnice Královské Vinohrady</c:v>
                </c:pt>
                <c:pt idx="10">
                  <c:v>Fakultní nemocnice Ostrava</c:v>
                </c:pt>
                <c:pt idx="11">
                  <c:v>Nemocnice Sokolov</c:v>
                </c:pt>
                <c:pt idx="12">
                  <c:v>Nemocnice Jindřichův Hradec</c:v>
                </c:pt>
                <c:pt idx="13">
                  <c:v>Uherskohradišťská nemocnice</c:v>
                </c:pt>
                <c:pt idx="14">
                  <c:v>Nemocnice Česká Lípa</c:v>
                </c:pt>
                <c:pt idx="15">
                  <c:v>Oblastní nemocnice Kolín</c:v>
                </c:pt>
                <c:pt idx="16">
                  <c:v>Karvinská hornická nemocnice</c:v>
                </c:pt>
                <c:pt idx="17">
                  <c:v>Fakultní nemocnice Hradec Králové</c:v>
                </c:pt>
                <c:pt idx="18">
                  <c:v>Nemocnice České Budějovice</c:v>
                </c:pt>
                <c:pt idx="19">
                  <c:v>Vítkovická nemocnice</c:v>
                </c:pt>
                <c:pt idx="20">
                  <c:v>Czech Republic</c:v>
                </c:pt>
                <c:pt idx="21">
                  <c:v>Fakultní nemocnice Plzeň</c:v>
                </c:pt>
                <c:pt idx="22">
                  <c:v>Nemocnice Vyškov</c:v>
                </c:pt>
                <c:pt idx="23">
                  <c:v>Thomayerova nemocnice</c:v>
                </c:pt>
                <c:pt idx="24">
                  <c:v>Nemocnice Litoměřice</c:v>
                </c:pt>
                <c:pt idx="25">
                  <c:v>Litomyšlská nemocnice</c:v>
                </c:pt>
                <c:pt idx="26">
                  <c:v>Fakultní nemocnice Olomouc</c:v>
                </c:pt>
                <c:pt idx="27">
                  <c:v>Fakultní nemocnice u sv. Anny v Brně</c:v>
                </c:pt>
                <c:pt idx="28">
                  <c:v>Karlovarská krajská nemocnice</c:v>
                </c:pt>
                <c:pt idx="29">
                  <c:v>Nemocnice Teplice</c:v>
                </c:pt>
                <c:pt idx="30">
                  <c:v>Nemocnice Chomutov</c:v>
                </c:pt>
                <c:pt idx="31">
                  <c:v>Masarykova nemocnice v Ústí nad Labem</c:v>
                </c:pt>
                <c:pt idx="32">
                  <c:v>Nemocnice Písek</c:v>
                </c:pt>
                <c:pt idx="33">
                  <c:v>Nemocnice Blansko</c:v>
                </c:pt>
                <c:pt idx="34">
                  <c:v>Most Hospital</c:v>
                </c:pt>
                <c:pt idx="35">
                  <c:v>Nemocnice Na Homolce</c:v>
                </c:pt>
                <c:pt idx="36">
                  <c:v>Klaudiánova nemocnice</c:v>
                </c:pt>
                <c:pt idx="37">
                  <c:v>Krajská nemocnice Liberec</c:v>
                </c:pt>
                <c:pt idx="38">
                  <c:v>Nemocnice Znojmo</c:v>
                </c:pt>
                <c:pt idx="39">
                  <c:v>Všeobecná fakultní nemocnice v Praze</c:v>
                </c:pt>
                <c:pt idx="40">
                  <c:v>Městská nemocnice Ostrava</c:v>
                </c:pt>
                <c:pt idx="41">
                  <c:v>Ústřední vojenská nemocnice v Praze</c:v>
                </c:pt>
                <c:pt idx="42">
                  <c:v>Nemocnice Jihlava</c:v>
                </c:pt>
                <c:pt idx="43">
                  <c:v>Nemocnice Pardubického kraje</c:v>
                </c:pt>
                <c:pt idx="44">
                  <c:v>Fakultní nemocnice Brno</c:v>
                </c:pt>
                <c:pt idx="45">
                  <c:v>Sdružené zdravotnické zařízení Krnov</c:v>
                </c:pt>
                <c:pt idx="46">
                  <c:v>Nemocnice Třinec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53.846154</c:v>
                </c:pt>
                <c:pt idx="1">
                  <c:v>68.0</c:v>
                </c:pt>
                <c:pt idx="2">
                  <c:v>71.794872</c:v>
                </c:pt>
                <c:pt idx="3">
                  <c:v>75.384615</c:v>
                </c:pt>
                <c:pt idx="4">
                  <c:v>76.744186</c:v>
                </c:pt>
                <c:pt idx="5">
                  <c:v>78.04878</c:v>
                </c:pt>
                <c:pt idx="6">
                  <c:v>80.487805</c:v>
                </c:pt>
                <c:pt idx="7">
                  <c:v>80.612245</c:v>
                </c:pt>
                <c:pt idx="8">
                  <c:v>80.851064</c:v>
                </c:pt>
                <c:pt idx="9">
                  <c:v>82.727273</c:v>
                </c:pt>
                <c:pt idx="10">
                  <c:v>83.823529</c:v>
                </c:pt>
                <c:pt idx="11">
                  <c:v>85.074627</c:v>
                </c:pt>
                <c:pt idx="12">
                  <c:v>85.294118</c:v>
                </c:pt>
                <c:pt idx="13">
                  <c:v>85.365854</c:v>
                </c:pt>
                <c:pt idx="14">
                  <c:v>85.714286</c:v>
                </c:pt>
                <c:pt idx="15">
                  <c:v>86.315789</c:v>
                </c:pt>
                <c:pt idx="16">
                  <c:v>86.666667</c:v>
                </c:pt>
                <c:pt idx="17">
                  <c:v>86.885246</c:v>
                </c:pt>
                <c:pt idx="18">
                  <c:v>87.437186</c:v>
                </c:pt>
                <c:pt idx="19">
                  <c:v>88.235294</c:v>
                </c:pt>
                <c:pt idx="20">
                  <c:v>88.73964</c:v>
                </c:pt>
                <c:pt idx="21">
                  <c:v>89.830508</c:v>
                </c:pt>
                <c:pt idx="22">
                  <c:v>90.697674</c:v>
                </c:pt>
                <c:pt idx="23">
                  <c:v>90.740741</c:v>
                </c:pt>
                <c:pt idx="24">
                  <c:v>91.666667</c:v>
                </c:pt>
                <c:pt idx="25">
                  <c:v>92.0</c:v>
                </c:pt>
                <c:pt idx="26">
                  <c:v>92.063492</c:v>
                </c:pt>
                <c:pt idx="27">
                  <c:v>92.380952</c:v>
                </c:pt>
                <c:pt idx="28">
                  <c:v>92.45283</c:v>
                </c:pt>
                <c:pt idx="29">
                  <c:v>92.473118</c:v>
                </c:pt>
                <c:pt idx="30">
                  <c:v>92.592593</c:v>
                </c:pt>
                <c:pt idx="31">
                  <c:v>93.181818</c:v>
                </c:pt>
                <c:pt idx="32">
                  <c:v>93.220339</c:v>
                </c:pt>
                <c:pt idx="33">
                  <c:v>93.442623</c:v>
                </c:pt>
                <c:pt idx="34">
                  <c:v>93.650794</c:v>
                </c:pt>
                <c:pt idx="35">
                  <c:v>94.047619</c:v>
                </c:pt>
                <c:pt idx="36">
                  <c:v>94.117647</c:v>
                </c:pt>
                <c:pt idx="37">
                  <c:v>94.949495</c:v>
                </c:pt>
                <c:pt idx="38">
                  <c:v>95.121951</c:v>
                </c:pt>
                <c:pt idx="39">
                  <c:v>95.454545</c:v>
                </c:pt>
                <c:pt idx="40">
                  <c:v>96.0</c:v>
                </c:pt>
                <c:pt idx="41">
                  <c:v>97.058824</c:v>
                </c:pt>
                <c:pt idx="42">
                  <c:v>97.183099</c:v>
                </c:pt>
                <c:pt idx="43">
                  <c:v>97.87234</c:v>
                </c:pt>
                <c:pt idx="44">
                  <c:v>98.113208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5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2.941176</c:v>
                </c:pt>
                <c:pt idx="3">
                  <c:v>3.703704</c:v>
                </c:pt>
                <c:pt idx="4">
                  <c:v>5.0</c:v>
                </c:pt>
                <c:pt idx="5">
                  <c:v>6.25</c:v>
                </c:pt>
                <c:pt idx="6">
                  <c:v>6.603774</c:v>
                </c:pt>
                <c:pt idx="7">
                  <c:v>8.510638</c:v>
                </c:pt>
                <c:pt idx="8">
                  <c:v>9.6</c:v>
                </c:pt>
                <c:pt idx="9">
                  <c:v>10.552764</c:v>
                </c:pt>
                <c:pt idx="10">
                  <c:v>10.714286</c:v>
                </c:pt>
                <c:pt idx="11">
                  <c:v>11.594203</c:v>
                </c:pt>
                <c:pt idx="12">
                  <c:v>12.121212</c:v>
                </c:pt>
                <c:pt idx="13">
                  <c:v>12.244898</c:v>
                </c:pt>
                <c:pt idx="14">
                  <c:v>14.634146</c:v>
                </c:pt>
                <c:pt idx="15">
                  <c:v>16.0</c:v>
                </c:pt>
                <c:pt idx="16">
                  <c:v>18.0</c:v>
                </c:pt>
                <c:pt idx="17">
                  <c:v>18.032787</c:v>
                </c:pt>
                <c:pt idx="18">
                  <c:v>18.27957</c:v>
                </c:pt>
                <c:pt idx="19">
                  <c:v>18.333333</c:v>
                </c:pt>
                <c:pt idx="20">
                  <c:v>19.047619</c:v>
                </c:pt>
                <c:pt idx="21">
                  <c:v>20.3125</c:v>
                </c:pt>
                <c:pt idx="22">
                  <c:v>20.754717</c:v>
                </c:pt>
                <c:pt idx="23">
                  <c:v>21.153846</c:v>
                </c:pt>
                <c:pt idx="24">
                  <c:v>23.076923</c:v>
                </c:pt>
                <c:pt idx="25">
                  <c:v>23.581409</c:v>
                </c:pt>
                <c:pt idx="26">
                  <c:v>24.545455</c:v>
                </c:pt>
                <c:pt idx="27">
                  <c:v>25.0</c:v>
                </c:pt>
                <c:pt idx="28">
                  <c:v>25.0</c:v>
                </c:pt>
                <c:pt idx="29">
                  <c:v>26.470588</c:v>
                </c:pt>
                <c:pt idx="30">
                  <c:v>27.272727</c:v>
                </c:pt>
                <c:pt idx="31">
                  <c:v>28.571429</c:v>
                </c:pt>
                <c:pt idx="32">
                  <c:v>29.268293</c:v>
                </c:pt>
                <c:pt idx="33">
                  <c:v>29.268293</c:v>
                </c:pt>
                <c:pt idx="34">
                  <c:v>29.850746</c:v>
                </c:pt>
                <c:pt idx="35">
                  <c:v>31.481481</c:v>
                </c:pt>
                <c:pt idx="36">
                  <c:v>32.258065</c:v>
                </c:pt>
                <c:pt idx="37">
                  <c:v>34.042553</c:v>
                </c:pt>
                <c:pt idx="38">
                  <c:v>34.615385</c:v>
                </c:pt>
                <c:pt idx="39">
                  <c:v>39.534884</c:v>
                </c:pt>
                <c:pt idx="40">
                  <c:v>45.283019</c:v>
                </c:pt>
                <c:pt idx="41">
                  <c:v>46.341463</c:v>
                </c:pt>
                <c:pt idx="42">
                  <c:v>50.0</c:v>
                </c:pt>
                <c:pt idx="43">
                  <c:v>54.545455</c:v>
                </c:pt>
                <c:pt idx="44">
                  <c:v>57.746479</c:v>
                </c:pt>
                <c:pt idx="45">
                  <c:v>60.0</c:v>
                </c:pt>
                <c:pt idx="46">
                  <c:v>70.08547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CT/CTA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5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71.590909</c:v>
                </c:pt>
                <c:pt idx="2">
                  <c:v>83.823529</c:v>
                </c:pt>
                <c:pt idx="3">
                  <c:v>93.82716</c:v>
                </c:pt>
                <c:pt idx="4">
                  <c:v>95.0</c:v>
                </c:pt>
                <c:pt idx="5">
                  <c:v>93.75</c:v>
                </c:pt>
                <c:pt idx="6">
                  <c:v>16.981132</c:v>
                </c:pt>
                <c:pt idx="7">
                  <c:v>89.361702</c:v>
                </c:pt>
                <c:pt idx="8">
                  <c:v>89.6</c:v>
                </c:pt>
                <c:pt idx="9">
                  <c:v>15.075377</c:v>
                </c:pt>
                <c:pt idx="10">
                  <c:v>66.666667</c:v>
                </c:pt>
                <c:pt idx="11">
                  <c:v>24.637681</c:v>
                </c:pt>
                <c:pt idx="12">
                  <c:v>79.79798</c:v>
                </c:pt>
                <c:pt idx="13">
                  <c:v>81.632653</c:v>
                </c:pt>
                <c:pt idx="14">
                  <c:v>82.926829</c:v>
                </c:pt>
                <c:pt idx="15">
                  <c:v>50.666667</c:v>
                </c:pt>
                <c:pt idx="16">
                  <c:v>58.0</c:v>
                </c:pt>
                <c:pt idx="17">
                  <c:v>58.196721</c:v>
                </c:pt>
                <c:pt idx="18">
                  <c:v>80.645161</c:v>
                </c:pt>
                <c:pt idx="19">
                  <c:v>73.333333</c:v>
                </c:pt>
                <c:pt idx="20">
                  <c:v>74.603175</c:v>
                </c:pt>
                <c:pt idx="21">
                  <c:v>71.875</c:v>
                </c:pt>
                <c:pt idx="22">
                  <c:v>79.245283</c:v>
                </c:pt>
                <c:pt idx="23">
                  <c:v>44.230769</c:v>
                </c:pt>
                <c:pt idx="24">
                  <c:v>76.923077</c:v>
                </c:pt>
                <c:pt idx="25">
                  <c:v>57.2284</c:v>
                </c:pt>
                <c:pt idx="26">
                  <c:v>38.181818</c:v>
                </c:pt>
                <c:pt idx="27">
                  <c:v>65.0</c:v>
                </c:pt>
                <c:pt idx="28">
                  <c:v>69.117647</c:v>
                </c:pt>
                <c:pt idx="29">
                  <c:v>50.0</c:v>
                </c:pt>
                <c:pt idx="30">
                  <c:v>19.69697</c:v>
                </c:pt>
                <c:pt idx="31">
                  <c:v>71.428571</c:v>
                </c:pt>
                <c:pt idx="32">
                  <c:v>67.073171</c:v>
                </c:pt>
                <c:pt idx="33">
                  <c:v>68.292683</c:v>
                </c:pt>
                <c:pt idx="34">
                  <c:v>67.164179</c:v>
                </c:pt>
                <c:pt idx="35">
                  <c:v>60.185185</c:v>
                </c:pt>
                <c:pt idx="36">
                  <c:v>64.516129</c:v>
                </c:pt>
                <c:pt idx="37">
                  <c:v>14.893617</c:v>
                </c:pt>
                <c:pt idx="38">
                  <c:v>55.769231</c:v>
                </c:pt>
                <c:pt idx="39">
                  <c:v>55.813953</c:v>
                </c:pt>
                <c:pt idx="40">
                  <c:v>50.943396</c:v>
                </c:pt>
                <c:pt idx="41">
                  <c:v>51.219512</c:v>
                </c:pt>
                <c:pt idx="42">
                  <c:v>42.708333</c:v>
                </c:pt>
                <c:pt idx="43">
                  <c:v>31.818182</c:v>
                </c:pt>
                <c:pt idx="44">
                  <c:v>42.253521</c:v>
                </c:pt>
                <c:pt idx="45">
                  <c:v>36.0</c:v>
                </c:pt>
                <c:pt idx="46">
                  <c:v>28.205128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CT/CTA/CT perfuze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5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100.0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64.150943</c:v>
                </c:pt>
                <c:pt idx="7">
                  <c:v>2.12766</c:v>
                </c:pt>
                <c:pt idx="8">
                  <c:v>0.8</c:v>
                </c:pt>
                <c:pt idx="9">
                  <c:v>72.864322</c:v>
                </c:pt>
                <c:pt idx="10">
                  <c:v>7.142857</c:v>
                </c:pt>
                <c:pt idx="11">
                  <c:v>52.173913</c:v>
                </c:pt>
                <c:pt idx="12">
                  <c:v>2.020202</c:v>
                </c:pt>
                <c:pt idx="13">
                  <c:v>0.0</c:v>
                </c:pt>
                <c:pt idx="14">
                  <c:v>0.0</c:v>
                </c:pt>
                <c:pt idx="15">
                  <c:v>22.666667</c:v>
                </c:pt>
                <c:pt idx="16">
                  <c:v>22.0</c:v>
                </c:pt>
                <c:pt idx="17">
                  <c:v>12.295082</c:v>
                </c:pt>
                <c:pt idx="18">
                  <c:v>0.0</c:v>
                </c:pt>
                <c:pt idx="19">
                  <c:v>5.0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13.202167</c:v>
                </c:pt>
                <c:pt idx="26">
                  <c:v>30.909091</c:v>
                </c:pt>
                <c:pt idx="27">
                  <c:v>3.333333</c:v>
                </c:pt>
                <c:pt idx="28">
                  <c:v>5.882353</c:v>
                </c:pt>
                <c:pt idx="29">
                  <c:v>0.0</c:v>
                </c:pt>
                <c:pt idx="30">
                  <c:v>43.939394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46.808511</c:v>
                </c:pt>
                <c:pt idx="38">
                  <c:v>0.0</c:v>
                </c:pt>
                <c:pt idx="39">
                  <c:v>4.651163</c:v>
                </c:pt>
                <c:pt idx="40">
                  <c:v>3.144654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2.0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MR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5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1.886792</c:v>
                </c:pt>
                <c:pt idx="7">
                  <c:v>0.0</c:v>
                </c:pt>
                <c:pt idx="8">
                  <c:v>0.0</c:v>
                </c:pt>
                <c:pt idx="9">
                  <c:v>1.507538</c:v>
                </c:pt>
                <c:pt idx="10">
                  <c:v>0.0</c:v>
                </c:pt>
                <c:pt idx="11">
                  <c:v>1.449275</c:v>
                </c:pt>
                <c:pt idx="12">
                  <c:v>0.0</c:v>
                </c:pt>
                <c:pt idx="13">
                  <c:v>1.020408</c:v>
                </c:pt>
                <c:pt idx="14">
                  <c:v>2.439024</c:v>
                </c:pt>
                <c:pt idx="15">
                  <c:v>1.333333</c:v>
                </c:pt>
                <c:pt idx="16">
                  <c:v>0.0</c:v>
                </c:pt>
                <c:pt idx="17">
                  <c:v>0.819672</c:v>
                </c:pt>
                <c:pt idx="18">
                  <c:v>0.0</c:v>
                </c:pt>
                <c:pt idx="19">
                  <c:v>0.0</c:v>
                </c:pt>
                <c:pt idx="20">
                  <c:v>0.793651</c:v>
                </c:pt>
                <c:pt idx="21">
                  <c:v>0.0</c:v>
                </c:pt>
                <c:pt idx="22">
                  <c:v>0.0</c:v>
                </c:pt>
                <c:pt idx="23">
                  <c:v>1.923077</c:v>
                </c:pt>
                <c:pt idx="24">
                  <c:v>0.0</c:v>
                </c:pt>
                <c:pt idx="25">
                  <c:v>0.513259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2.941176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2.439024</c:v>
                </c:pt>
                <c:pt idx="34">
                  <c:v>1.492537</c:v>
                </c:pt>
                <c:pt idx="35">
                  <c:v>0.0</c:v>
                </c:pt>
                <c:pt idx="36">
                  <c:v>0.0</c:v>
                </c:pt>
                <c:pt idx="37">
                  <c:v>2.12766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1.709402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MR/MRA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5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2.469136</c:v>
                </c:pt>
                <c:pt idx="4">
                  <c:v>0.0</c:v>
                </c:pt>
                <c:pt idx="5">
                  <c:v>0.0</c:v>
                </c:pt>
                <c:pt idx="6">
                  <c:v>0.943396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1.020408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1.075269</c:v>
                </c:pt>
                <c:pt idx="19">
                  <c:v>0.0</c:v>
                </c:pt>
                <c:pt idx="20">
                  <c:v>5.555556</c:v>
                </c:pt>
                <c:pt idx="21">
                  <c:v>0.0</c:v>
                </c:pt>
                <c:pt idx="22">
                  <c:v>0.0</c:v>
                </c:pt>
                <c:pt idx="23">
                  <c:v>1.923077</c:v>
                </c:pt>
                <c:pt idx="24">
                  <c:v>0.0</c:v>
                </c:pt>
                <c:pt idx="25">
                  <c:v>0.399202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0.628931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MR/MRA/MR perfuze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5"/>
            <c:spPr>
              <a:solidFill>
                <a:srgbClr val="FB9A99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Sheet1!$G$2:$G$48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 jiném centru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5"/>
            <c:spPr>
              <a:solidFill>
                <a:srgbClr val="FF7F00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Sheet1!$H$2:$H$48</c:f>
              <c:numCache>
                <c:formatCode>General</c:formatCode>
                <c:ptCount val="47"/>
                <c:pt idx="0">
                  <c:v>0.0</c:v>
                </c:pt>
                <c:pt idx="1">
                  <c:v>28.409091</c:v>
                </c:pt>
                <c:pt idx="2">
                  <c:v>13.235294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8.490566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15.47619</c:v>
                </c:pt>
                <c:pt idx="11">
                  <c:v>8.695652</c:v>
                </c:pt>
                <c:pt idx="12">
                  <c:v>6.060606</c:v>
                </c:pt>
                <c:pt idx="13">
                  <c:v>4.081633</c:v>
                </c:pt>
                <c:pt idx="14">
                  <c:v>0.0</c:v>
                </c:pt>
                <c:pt idx="15">
                  <c:v>9.333333</c:v>
                </c:pt>
                <c:pt idx="16">
                  <c:v>2.0</c:v>
                </c:pt>
                <c:pt idx="17">
                  <c:v>10.655738</c:v>
                </c:pt>
                <c:pt idx="18">
                  <c:v>0.0</c:v>
                </c:pt>
                <c:pt idx="19">
                  <c:v>1.666667</c:v>
                </c:pt>
                <c:pt idx="20">
                  <c:v>0.0</c:v>
                </c:pt>
                <c:pt idx="21">
                  <c:v>6.25</c:v>
                </c:pt>
                <c:pt idx="22">
                  <c:v>0.0</c:v>
                </c:pt>
                <c:pt idx="23">
                  <c:v>30.769231</c:v>
                </c:pt>
                <c:pt idx="24">
                  <c:v>0.0</c:v>
                </c:pt>
                <c:pt idx="25">
                  <c:v>4.847448</c:v>
                </c:pt>
                <c:pt idx="26">
                  <c:v>6.363636</c:v>
                </c:pt>
                <c:pt idx="27">
                  <c:v>6.666667</c:v>
                </c:pt>
                <c:pt idx="28">
                  <c:v>0.0</c:v>
                </c:pt>
                <c:pt idx="29">
                  <c:v>20.588235</c:v>
                </c:pt>
                <c:pt idx="30">
                  <c:v>9.090909</c:v>
                </c:pt>
                <c:pt idx="31">
                  <c:v>0.0</c:v>
                </c:pt>
                <c:pt idx="32">
                  <c:v>3.658537</c:v>
                </c:pt>
                <c:pt idx="33">
                  <c:v>0.0</c:v>
                </c:pt>
                <c:pt idx="34">
                  <c:v>1.492537</c:v>
                </c:pt>
                <c:pt idx="35">
                  <c:v>8.333333</c:v>
                </c:pt>
                <c:pt idx="36">
                  <c:v>1.612903</c:v>
                </c:pt>
                <c:pt idx="37">
                  <c:v>2.12766</c:v>
                </c:pt>
                <c:pt idx="38">
                  <c:v>7.692308</c:v>
                </c:pt>
                <c:pt idx="39">
                  <c:v>0.0</c:v>
                </c:pt>
                <c:pt idx="40">
                  <c:v>0.0</c:v>
                </c:pt>
                <c:pt idx="41">
                  <c:v>2.439024</c:v>
                </c:pt>
                <c:pt idx="42">
                  <c:v>6.25</c:v>
                </c:pt>
                <c:pt idx="43">
                  <c:v>11.363636</c:v>
                </c:pt>
                <c:pt idx="44">
                  <c:v>0.0</c:v>
                </c:pt>
                <c:pt idx="45">
                  <c:v>2.0</c:v>
                </c:pt>
                <c:pt idx="46">
                  <c:v>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neprovedeno</c:v>
                </c:pt>
              </c:strCache>
            </c:strRef>
          </c:tx>
          <c:spPr>
            <a:solidFill>
              <a:srgbClr val="FDBF6F">
                <a:alpha val="80196"/>
              </a:srgbClr>
            </a:solidFill>
          </c:spPr>
          <c:dPt>
            <c:idx val="25"/>
            <c:spPr>
              <a:solidFill>
                <a:srgbClr val="FDBF6F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Masarykova nemocnice v Ústí nad Labem</c:v>
                </c:pt>
                <c:pt idx="2">
                  <c:v>Ústřední vojenská nemocnice v Praze</c:v>
                </c:pt>
                <c:pt idx="3">
                  <c:v>Nemocnice Chomutov</c:v>
                </c:pt>
                <c:pt idx="4">
                  <c:v>Nemocnice Litoměřice</c:v>
                </c:pt>
                <c:pt idx="5">
                  <c:v>Sdružené zdravotnické zařízení Krnov</c:v>
                </c:pt>
                <c:pt idx="6">
                  <c:v>Fakultní nemocnice u sv. Anny v Brně</c:v>
                </c:pt>
                <c:pt idx="7">
                  <c:v>Nemocnice Pardubického kraje</c:v>
                </c:pt>
                <c:pt idx="8">
                  <c:v>Městská nemocnice Ostrava</c:v>
                </c:pt>
                <c:pt idx="9">
                  <c:v>Nemocnice České Budějovice</c:v>
                </c:pt>
                <c:pt idx="10">
                  <c:v>Nemocnice Na Homolce</c:v>
                </c:pt>
                <c:pt idx="11">
                  <c:v>Vítkovická nemocnice</c:v>
                </c:pt>
                <c:pt idx="12">
                  <c:v>Krajská nemocnice Liberec</c:v>
                </c:pt>
                <c:pt idx="13">
                  <c:v>Fakultní nemocnice Motol</c:v>
                </c:pt>
                <c:pt idx="14">
                  <c:v>Nemocnice Děčín</c:v>
                </c:pt>
                <c:pt idx="15">
                  <c:v>Karvinská hornická nemocnice</c:v>
                </c:pt>
                <c:pt idx="16">
                  <c:v>Litomyšlská nemocnice</c:v>
                </c:pt>
                <c:pt idx="17">
                  <c:v>Fakultní nemocnice Hradec Králové</c:v>
                </c:pt>
                <c:pt idx="18">
                  <c:v>Nemocnice Teplice</c:v>
                </c:pt>
                <c:pt idx="19">
                  <c:v>Nemocnice Písek</c:v>
                </c:pt>
                <c:pt idx="20">
                  <c:v>Fakultní nemocnice Olomouc</c:v>
                </c:pt>
                <c:pt idx="21">
                  <c:v>Most Hospital</c:v>
                </c:pt>
                <c:pt idx="22">
                  <c:v>Karlovarská krajská nemocnice</c:v>
                </c:pt>
                <c:pt idx="23">
                  <c:v>Oblastní nemocnice Trutnov</c:v>
                </c:pt>
                <c:pt idx="24">
                  <c:v>Oblastní nemocnice Příbram</c:v>
                </c:pt>
                <c:pt idx="25">
                  <c:v>Czech Republic</c:v>
                </c:pt>
                <c:pt idx="26">
                  <c:v>Fakultní nemocnice Královské Vinohrady</c:v>
                </c:pt>
                <c:pt idx="27">
                  <c:v>Nemocnice Třinec</c:v>
                </c:pt>
                <c:pt idx="28">
                  <c:v>Fakultní nemocnice Ostrava</c:v>
                </c:pt>
                <c:pt idx="29">
                  <c:v>Nemocnice Jindřichův Hradec</c:v>
                </c:pt>
                <c:pt idx="30">
                  <c:v>Všeobecná fakultní nemocnice v Praze</c:v>
                </c:pt>
                <c:pt idx="31">
                  <c:v>Nemocnice Česká Lípa</c:v>
                </c:pt>
                <c:pt idx="32">
                  <c:v>Uherskohradišťská nemocnice</c:v>
                </c:pt>
                <c:pt idx="33">
                  <c:v>Oblastní nemocnice Kladno</c:v>
                </c:pt>
                <c:pt idx="34">
                  <c:v>Nemocnice Sokolov</c:v>
                </c:pt>
                <c:pt idx="35">
                  <c:v>Thomayerova nemocnice</c:v>
                </c:pt>
                <c:pt idx="36">
                  <c:v>Nemocnice Blansko</c:v>
                </c:pt>
                <c:pt idx="37">
                  <c:v>Oblastní nemocnice Náchod</c:v>
                </c:pt>
                <c:pt idx="38">
                  <c:v>Klaudiánova nemocnice</c:v>
                </c:pt>
                <c:pt idx="39">
                  <c:v>Nemocnice Vyškov</c:v>
                </c:pt>
                <c:pt idx="40">
                  <c:v>Fakultní nemocnice Brno</c:v>
                </c:pt>
                <c:pt idx="41">
                  <c:v>Nemocnice Znojmo</c:v>
                </c:pt>
                <c:pt idx="42">
                  <c:v>Oblastní nemocnice Kolín</c:v>
                </c:pt>
                <c:pt idx="43">
                  <c:v>Nemocnice Nové Město na Moravě</c:v>
                </c:pt>
                <c:pt idx="44">
                  <c:v>Nemocnice Jihlava</c:v>
                </c:pt>
                <c:pt idx="45">
                  <c:v>Nemocnice Prostějov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Sheet1!$I$2:$I$48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0.943396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1.449275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1.666667</c:v>
                </c:pt>
                <c:pt idx="20">
                  <c:v>0.0</c:v>
                </c:pt>
                <c:pt idx="21">
                  <c:v>1.5625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0.228115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1.612903</c:v>
                </c:pt>
                <c:pt idx="37">
                  <c:v>0.0</c:v>
                </c:pt>
                <c:pt idx="38">
                  <c:v>1.923077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1.041667</c:v>
                </c:pt>
                <c:pt idx="43">
                  <c:v>2.272727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9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6.25</c:v>
                </c:pt>
                <c:pt idx="1">
                  <c:v>11.764706</c:v>
                </c:pt>
                <c:pt idx="2">
                  <c:v>11.764706</c:v>
                </c:pt>
                <c:pt idx="3">
                  <c:v>15.517241</c:v>
                </c:pt>
                <c:pt idx="4">
                  <c:v>16.326531</c:v>
                </c:pt>
                <c:pt idx="5">
                  <c:v>16.483516</c:v>
                </c:pt>
                <c:pt idx="6">
                  <c:v>16.666667</c:v>
                </c:pt>
                <c:pt idx="7">
                  <c:v>18.181818</c:v>
                </c:pt>
                <c:pt idx="8">
                  <c:v>18.181818</c:v>
                </c:pt>
                <c:pt idx="9">
                  <c:v>19.444444</c:v>
                </c:pt>
                <c:pt idx="10">
                  <c:v>20.512821</c:v>
                </c:pt>
                <c:pt idx="11">
                  <c:v>20.754717</c:v>
                </c:pt>
                <c:pt idx="12">
                  <c:v>20.833333</c:v>
                </c:pt>
                <c:pt idx="13">
                  <c:v>20.833333</c:v>
                </c:pt>
                <c:pt idx="14">
                  <c:v>23.076923</c:v>
                </c:pt>
                <c:pt idx="15">
                  <c:v>23.684211</c:v>
                </c:pt>
                <c:pt idx="16">
                  <c:v>24.193548</c:v>
                </c:pt>
                <c:pt idx="17">
                  <c:v>24.637681</c:v>
                </c:pt>
                <c:pt idx="18">
                  <c:v>26.582278</c:v>
                </c:pt>
                <c:pt idx="19">
                  <c:v>26.865672</c:v>
                </c:pt>
                <c:pt idx="20">
                  <c:v>27.358491</c:v>
                </c:pt>
                <c:pt idx="21">
                  <c:v>27.586207</c:v>
                </c:pt>
                <c:pt idx="22">
                  <c:v>27.722772</c:v>
                </c:pt>
                <c:pt idx="23">
                  <c:v>27.868852</c:v>
                </c:pt>
                <c:pt idx="24">
                  <c:v>28.15534</c:v>
                </c:pt>
                <c:pt idx="25">
                  <c:v>28.205128</c:v>
                </c:pt>
                <c:pt idx="26">
                  <c:v>28.888889</c:v>
                </c:pt>
                <c:pt idx="27">
                  <c:v>28.888889</c:v>
                </c:pt>
                <c:pt idx="28">
                  <c:v>28.90625</c:v>
                </c:pt>
                <c:pt idx="29">
                  <c:v>28.992248</c:v>
                </c:pt>
                <c:pt idx="30">
                  <c:v>30.188679</c:v>
                </c:pt>
                <c:pt idx="31">
                  <c:v>32.075472</c:v>
                </c:pt>
                <c:pt idx="32">
                  <c:v>32.727273</c:v>
                </c:pt>
                <c:pt idx="33">
                  <c:v>33.333333</c:v>
                </c:pt>
                <c:pt idx="34">
                  <c:v>34.210526</c:v>
                </c:pt>
                <c:pt idx="35">
                  <c:v>35.0</c:v>
                </c:pt>
                <c:pt idx="36">
                  <c:v>37.5</c:v>
                </c:pt>
                <c:pt idx="37">
                  <c:v>37.5</c:v>
                </c:pt>
                <c:pt idx="38">
                  <c:v>37.777778</c:v>
                </c:pt>
                <c:pt idx="39">
                  <c:v>38.095238</c:v>
                </c:pt>
                <c:pt idx="40">
                  <c:v>38.181818</c:v>
                </c:pt>
                <c:pt idx="41">
                  <c:v>40.243902</c:v>
                </c:pt>
                <c:pt idx="42">
                  <c:v>42.424242</c:v>
                </c:pt>
                <c:pt idx="43">
                  <c:v>42.553191</c:v>
                </c:pt>
                <c:pt idx="44">
                  <c:v>44.186047</c:v>
                </c:pt>
                <c:pt idx="45">
                  <c:v>50.769231</c:v>
                </c:pt>
                <c:pt idx="46">
                  <c:v>53.571429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9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7.692308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14.583333</c:v>
                </c:pt>
                <c:pt idx="14">
                  <c:v>5.128205</c:v>
                </c:pt>
                <c:pt idx="15">
                  <c:v>0.0</c:v>
                </c:pt>
                <c:pt idx="16">
                  <c:v>22.580645</c:v>
                </c:pt>
                <c:pt idx="17">
                  <c:v>5.797101</c:v>
                </c:pt>
                <c:pt idx="18">
                  <c:v>10.126582</c:v>
                </c:pt>
                <c:pt idx="19">
                  <c:v>0.0</c:v>
                </c:pt>
                <c:pt idx="20">
                  <c:v>10.377358</c:v>
                </c:pt>
                <c:pt idx="21">
                  <c:v>4.597701</c:v>
                </c:pt>
                <c:pt idx="22">
                  <c:v>9.90099</c:v>
                </c:pt>
                <c:pt idx="23">
                  <c:v>0.0</c:v>
                </c:pt>
                <c:pt idx="24">
                  <c:v>8.737864</c:v>
                </c:pt>
                <c:pt idx="25">
                  <c:v>0.0</c:v>
                </c:pt>
                <c:pt idx="26">
                  <c:v>0.0</c:v>
                </c:pt>
                <c:pt idx="27">
                  <c:v>4.444444</c:v>
                </c:pt>
                <c:pt idx="28">
                  <c:v>14.0625</c:v>
                </c:pt>
                <c:pt idx="29">
                  <c:v>4.806202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10.97561</c:v>
                </c:pt>
                <c:pt idx="42">
                  <c:v>21.212121</c:v>
                </c:pt>
                <c:pt idx="43">
                  <c:v>12.765957</c:v>
                </c:pt>
                <c:pt idx="44">
                  <c:v>0.0</c:v>
                </c:pt>
                <c:pt idx="45">
                  <c:v>0.0</c:v>
                </c:pt>
                <c:pt idx="46">
                  <c:v>7.142857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endovaskulární výkon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9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1.098901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4.166667</c:v>
                </c:pt>
                <c:pt idx="14">
                  <c:v>6.410256</c:v>
                </c:pt>
                <c:pt idx="15">
                  <c:v>0.0</c:v>
                </c:pt>
                <c:pt idx="16">
                  <c:v>14.516129</c:v>
                </c:pt>
                <c:pt idx="17">
                  <c:v>1.449275</c:v>
                </c:pt>
                <c:pt idx="18">
                  <c:v>5.063291</c:v>
                </c:pt>
                <c:pt idx="19">
                  <c:v>0.0</c:v>
                </c:pt>
                <c:pt idx="20">
                  <c:v>4.716981</c:v>
                </c:pt>
                <c:pt idx="21">
                  <c:v>5.747126</c:v>
                </c:pt>
                <c:pt idx="22">
                  <c:v>5.940594</c:v>
                </c:pt>
                <c:pt idx="23">
                  <c:v>0.0</c:v>
                </c:pt>
                <c:pt idx="24">
                  <c:v>4.854369</c:v>
                </c:pt>
                <c:pt idx="25">
                  <c:v>0.0</c:v>
                </c:pt>
                <c:pt idx="26">
                  <c:v>0.0</c:v>
                </c:pt>
                <c:pt idx="27">
                  <c:v>2.222222</c:v>
                </c:pt>
                <c:pt idx="28">
                  <c:v>5.46875</c:v>
                </c:pt>
                <c:pt idx="29">
                  <c:v>2.286822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4.878049</c:v>
                </c:pt>
                <c:pt idx="42">
                  <c:v>9.090909</c:v>
                </c:pt>
                <c:pt idx="43">
                  <c:v>2.12766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9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2.941176</c:v>
                </c:pt>
                <c:pt idx="3">
                  <c:v>5.172414</c:v>
                </c:pt>
                <c:pt idx="4">
                  <c:v>6.122449</c:v>
                </c:pt>
                <c:pt idx="5">
                  <c:v>0.0</c:v>
                </c:pt>
                <c:pt idx="6">
                  <c:v>11.111111</c:v>
                </c:pt>
                <c:pt idx="7">
                  <c:v>9.090909</c:v>
                </c:pt>
                <c:pt idx="8">
                  <c:v>12.121212</c:v>
                </c:pt>
                <c:pt idx="9">
                  <c:v>2.777778</c:v>
                </c:pt>
                <c:pt idx="10">
                  <c:v>0.0</c:v>
                </c:pt>
                <c:pt idx="11">
                  <c:v>11.320755</c:v>
                </c:pt>
                <c:pt idx="12">
                  <c:v>4.166667</c:v>
                </c:pt>
                <c:pt idx="13">
                  <c:v>0.0</c:v>
                </c:pt>
                <c:pt idx="14">
                  <c:v>0.0</c:v>
                </c:pt>
                <c:pt idx="15">
                  <c:v>15.789474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1.492537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3.278689</c:v>
                </c:pt>
                <c:pt idx="24">
                  <c:v>0.0</c:v>
                </c:pt>
                <c:pt idx="25">
                  <c:v>15.384615</c:v>
                </c:pt>
                <c:pt idx="26">
                  <c:v>4.444444</c:v>
                </c:pt>
                <c:pt idx="27">
                  <c:v>0.0</c:v>
                </c:pt>
                <c:pt idx="28">
                  <c:v>0.0</c:v>
                </c:pt>
                <c:pt idx="29">
                  <c:v>2.868217</c:v>
                </c:pt>
                <c:pt idx="30">
                  <c:v>0.0</c:v>
                </c:pt>
                <c:pt idx="31">
                  <c:v>3.773585</c:v>
                </c:pt>
                <c:pt idx="32">
                  <c:v>1.818182</c:v>
                </c:pt>
                <c:pt idx="33">
                  <c:v>2.564103</c:v>
                </c:pt>
                <c:pt idx="34">
                  <c:v>0.0</c:v>
                </c:pt>
                <c:pt idx="35">
                  <c:v>2.5</c:v>
                </c:pt>
                <c:pt idx="36">
                  <c:v>6.25</c:v>
                </c:pt>
                <c:pt idx="37">
                  <c:v>12.5</c:v>
                </c:pt>
                <c:pt idx="38">
                  <c:v>0.0</c:v>
                </c:pt>
                <c:pt idx="39">
                  <c:v>0.0</c:v>
                </c:pt>
                <c:pt idx="40">
                  <c:v>12.727273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6.976744</c:v>
                </c:pt>
                <c:pt idx="45">
                  <c:v>9.230769</c:v>
                </c:pt>
                <c:pt idx="4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odeslán do jiného centra k endovaskulárnímu výkonu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9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6.25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3.030303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1.886792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2.631579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1.639344</c:v>
                </c:pt>
                <c:pt idx="24">
                  <c:v>0.0</c:v>
                </c:pt>
                <c:pt idx="25">
                  <c:v>2.564103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0.387597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2.564103</c:v>
                </c:pt>
                <c:pt idx="34">
                  <c:v>0.0</c:v>
                </c:pt>
                <c:pt idx="35">
                  <c:v>0.0</c:v>
                </c:pt>
                <c:pt idx="36">
                  <c:v>6.25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9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6.25</c:v>
                </c:pt>
                <c:pt idx="1">
                  <c:v>11.764706</c:v>
                </c:pt>
                <c:pt idx="2">
                  <c:v>11.764706</c:v>
                </c:pt>
                <c:pt idx="3">
                  <c:v>15.517241</c:v>
                </c:pt>
                <c:pt idx="4">
                  <c:v>16.326531</c:v>
                </c:pt>
                <c:pt idx="5">
                  <c:v>16.483516</c:v>
                </c:pt>
                <c:pt idx="6">
                  <c:v>16.666667</c:v>
                </c:pt>
                <c:pt idx="7">
                  <c:v>18.181818</c:v>
                </c:pt>
                <c:pt idx="8">
                  <c:v>18.181818</c:v>
                </c:pt>
                <c:pt idx="9">
                  <c:v>19.444444</c:v>
                </c:pt>
                <c:pt idx="10">
                  <c:v>20.512821</c:v>
                </c:pt>
                <c:pt idx="11">
                  <c:v>20.754717</c:v>
                </c:pt>
                <c:pt idx="12">
                  <c:v>20.833333</c:v>
                </c:pt>
                <c:pt idx="13">
                  <c:v>20.833333</c:v>
                </c:pt>
                <c:pt idx="14">
                  <c:v>23.076923</c:v>
                </c:pt>
                <c:pt idx="15">
                  <c:v>23.684211</c:v>
                </c:pt>
                <c:pt idx="16">
                  <c:v>24.193548</c:v>
                </c:pt>
                <c:pt idx="17">
                  <c:v>24.637681</c:v>
                </c:pt>
                <c:pt idx="18">
                  <c:v>26.582278</c:v>
                </c:pt>
                <c:pt idx="19">
                  <c:v>26.865672</c:v>
                </c:pt>
                <c:pt idx="20">
                  <c:v>27.358491</c:v>
                </c:pt>
                <c:pt idx="21">
                  <c:v>27.586207</c:v>
                </c:pt>
                <c:pt idx="22">
                  <c:v>27.722772</c:v>
                </c:pt>
                <c:pt idx="23">
                  <c:v>27.868852</c:v>
                </c:pt>
                <c:pt idx="24">
                  <c:v>28.15534</c:v>
                </c:pt>
                <c:pt idx="25">
                  <c:v>28.205128</c:v>
                </c:pt>
                <c:pt idx="26">
                  <c:v>28.888889</c:v>
                </c:pt>
                <c:pt idx="27">
                  <c:v>28.888889</c:v>
                </c:pt>
                <c:pt idx="28">
                  <c:v>28.90625</c:v>
                </c:pt>
                <c:pt idx="29">
                  <c:v>28.992248</c:v>
                </c:pt>
                <c:pt idx="30">
                  <c:v>30.188679</c:v>
                </c:pt>
                <c:pt idx="31">
                  <c:v>32.075472</c:v>
                </c:pt>
                <c:pt idx="32">
                  <c:v>32.727273</c:v>
                </c:pt>
                <c:pt idx="33">
                  <c:v>33.333333</c:v>
                </c:pt>
                <c:pt idx="34">
                  <c:v>34.210526</c:v>
                </c:pt>
                <c:pt idx="35">
                  <c:v>35.0</c:v>
                </c:pt>
                <c:pt idx="36">
                  <c:v>37.5</c:v>
                </c:pt>
                <c:pt idx="37">
                  <c:v>37.5</c:v>
                </c:pt>
                <c:pt idx="38">
                  <c:v>37.777778</c:v>
                </c:pt>
                <c:pt idx="39">
                  <c:v>38.095238</c:v>
                </c:pt>
                <c:pt idx="40">
                  <c:v>38.181818</c:v>
                </c:pt>
                <c:pt idx="41">
                  <c:v>40.243902</c:v>
                </c:pt>
                <c:pt idx="42">
                  <c:v>42.424242</c:v>
                </c:pt>
                <c:pt idx="43">
                  <c:v>42.553191</c:v>
                </c:pt>
                <c:pt idx="44">
                  <c:v>44.186047</c:v>
                </c:pt>
                <c:pt idx="45">
                  <c:v>50.769231</c:v>
                </c:pt>
                <c:pt idx="46">
                  <c:v>53.571429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9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7.692308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14.583333</c:v>
                </c:pt>
                <c:pt idx="14">
                  <c:v>5.128205</c:v>
                </c:pt>
                <c:pt idx="15">
                  <c:v>0.0</c:v>
                </c:pt>
                <c:pt idx="16">
                  <c:v>22.580645</c:v>
                </c:pt>
                <c:pt idx="17">
                  <c:v>5.797101</c:v>
                </c:pt>
                <c:pt idx="18">
                  <c:v>10.126582</c:v>
                </c:pt>
                <c:pt idx="19">
                  <c:v>0.0</c:v>
                </c:pt>
                <c:pt idx="20">
                  <c:v>10.377358</c:v>
                </c:pt>
                <c:pt idx="21">
                  <c:v>4.597701</c:v>
                </c:pt>
                <c:pt idx="22">
                  <c:v>9.90099</c:v>
                </c:pt>
                <c:pt idx="23">
                  <c:v>0.0</c:v>
                </c:pt>
                <c:pt idx="24">
                  <c:v>8.737864</c:v>
                </c:pt>
                <c:pt idx="25">
                  <c:v>0.0</c:v>
                </c:pt>
                <c:pt idx="26">
                  <c:v>0.0</c:v>
                </c:pt>
                <c:pt idx="27">
                  <c:v>4.444444</c:v>
                </c:pt>
                <c:pt idx="28">
                  <c:v>14.0625</c:v>
                </c:pt>
                <c:pt idx="29">
                  <c:v>4.806202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10.97561</c:v>
                </c:pt>
                <c:pt idx="42">
                  <c:v>21.212121</c:v>
                </c:pt>
                <c:pt idx="43">
                  <c:v>12.765957</c:v>
                </c:pt>
                <c:pt idx="44">
                  <c:v>0.0</c:v>
                </c:pt>
                <c:pt idx="45">
                  <c:v>0.0</c:v>
                </c:pt>
                <c:pt idx="46">
                  <c:v>7.142857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9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Thomayerova nemocnice</c:v>
                </c:pt>
                <c:pt idx="4">
                  <c:v>Most Hospital</c:v>
                </c:pt>
                <c:pt idx="5">
                  <c:v>Městská nemocnice Ostrava</c:v>
                </c:pt>
                <c:pt idx="6">
                  <c:v>Nemocnice Nové Město na Moravě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Kladno</c:v>
                </c:pt>
                <c:pt idx="11">
                  <c:v>Uherskohradišťská nemocnice</c:v>
                </c:pt>
                <c:pt idx="12">
                  <c:v>Nemocnice Jindřichův Hradec</c:v>
                </c:pt>
                <c:pt idx="13">
                  <c:v>Ústřední vojenská nemocnice v Praze</c:v>
                </c:pt>
                <c:pt idx="14">
                  <c:v>Fakultní nemocnice u sv. Anny v Brně</c:v>
                </c:pt>
                <c:pt idx="15">
                  <c:v>Nemocnice Litoměřice</c:v>
                </c:pt>
                <c:pt idx="16">
                  <c:v>Nemocnice Na Homolce</c:v>
                </c:pt>
                <c:pt idx="17">
                  <c:v>Masarykova nemocnice v Ústí nad Labem</c:v>
                </c:pt>
                <c:pt idx="18">
                  <c:v>Fakultní nemocnice Motol</c:v>
                </c:pt>
                <c:pt idx="19">
                  <c:v>Oblastní nemocnice Kolín</c:v>
                </c:pt>
                <c:pt idx="20">
                  <c:v>Fakultní nemocnice Hradec Králové</c:v>
                </c:pt>
                <c:pt idx="21">
                  <c:v>Fakultní nemocnice Královské Vinohrady</c:v>
                </c:pt>
                <c:pt idx="22">
                  <c:v>Fakultní nemocnice Olomouc</c:v>
                </c:pt>
                <c:pt idx="23">
                  <c:v>Nemocnice Jihlava</c:v>
                </c:pt>
                <c:pt idx="24">
                  <c:v>Fakultní nemocnice Brno</c:v>
                </c:pt>
                <c:pt idx="25">
                  <c:v>Nemocnice Pardubického kraje</c:v>
                </c:pt>
                <c:pt idx="26">
                  <c:v>Krajská nemocnice T.Bati ve Zlíně</c:v>
                </c:pt>
                <c:pt idx="27">
                  <c:v>Vítkovická nemocnice</c:v>
                </c:pt>
                <c:pt idx="28">
                  <c:v>Nemocnice České Budějovice</c:v>
                </c:pt>
                <c:pt idx="29">
                  <c:v>Czech Republic</c:v>
                </c:pt>
                <c:pt idx="30">
                  <c:v>Nemocnice Sokolov</c:v>
                </c:pt>
                <c:pt idx="31">
                  <c:v>Nemocnice Písek</c:v>
                </c:pt>
                <c:pt idx="32">
                  <c:v>Karvinská hornická nemocnice</c:v>
                </c:pt>
                <c:pt idx="33">
                  <c:v>Karlovarská krajská nemocnice</c:v>
                </c:pt>
                <c:pt idx="34">
                  <c:v>Nemocnice Třinec</c:v>
                </c:pt>
                <c:pt idx="35">
                  <c:v>Oblastní nemocnice Příbram</c:v>
                </c:pt>
                <c:pt idx="36">
                  <c:v>Nemocnice Znojmo</c:v>
                </c:pt>
                <c:pt idx="37">
                  <c:v>Klaudiánova nemocnice</c:v>
                </c:pt>
                <c:pt idx="38">
                  <c:v>Litomyšlská nemocnice</c:v>
                </c:pt>
                <c:pt idx="39">
                  <c:v>Sdružené zdravotnické zařízení Krnov</c:v>
                </c:pt>
                <c:pt idx="40">
                  <c:v>Nemocnice Chomutov</c:v>
                </c:pt>
                <c:pt idx="41">
                  <c:v>Krajská nemocnice Liberec</c:v>
                </c:pt>
                <c:pt idx="42">
                  <c:v>Všeobecná fakultní nemocnice v Praze</c:v>
                </c:pt>
                <c:pt idx="43">
                  <c:v>Fakultní nemocnice Ostrava</c:v>
                </c:pt>
                <c:pt idx="44">
                  <c:v>Nemocnice Blansko</c:v>
                </c:pt>
                <c:pt idx="45">
                  <c:v>Nemocnice Teplice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2.941176</c:v>
                </c:pt>
                <c:pt idx="3">
                  <c:v>5.172414</c:v>
                </c:pt>
                <c:pt idx="4">
                  <c:v>6.122449</c:v>
                </c:pt>
                <c:pt idx="5">
                  <c:v>0.0</c:v>
                </c:pt>
                <c:pt idx="6">
                  <c:v>11.111111</c:v>
                </c:pt>
                <c:pt idx="7">
                  <c:v>9.090909</c:v>
                </c:pt>
                <c:pt idx="8">
                  <c:v>12.121212</c:v>
                </c:pt>
                <c:pt idx="9">
                  <c:v>2.777778</c:v>
                </c:pt>
                <c:pt idx="10">
                  <c:v>0.0</c:v>
                </c:pt>
                <c:pt idx="11">
                  <c:v>11.320755</c:v>
                </c:pt>
                <c:pt idx="12">
                  <c:v>4.166667</c:v>
                </c:pt>
                <c:pt idx="13">
                  <c:v>0.0</c:v>
                </c:pt>
                <c:pt idx="14">
                  <c:v>0.0</c:v>
                </c:pt>
                <c:pt idx="15">
                  <c:v>15.789474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1.492537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3.278689</c:v>
                </c:pt>
                <c:pt idx="24">
                  <c:v>0.0</c:v>
                </c:pt>
                <c:pt idx="25">
                  <c:v>15.384615</c:v>
                </c:pt>
                <c:pt idx="26">
                  <c:v>4.444444</c:v>
                </c:pt>
                <c:pt idx="27">
                  <c:v>0.0</c:v>
                </c:pt>
                <c:pt idx="28">
                  <c:v>0.0</c:v>
                </c:pt>
                <c:pt idx="29">
                  <c:v>2.868217</c:v>
                </c:pt>
                <c:pt idx="30">
                  <c:v>0.0</c:v>
                </c:pt>
                <c:pt idx="31">
                  <c:v>3.773585</c:v>
                </c:pt>
                <c:pt idx="32">
                  <c:v>1.818182</c:v>
                </c:pt>
                <c:pt idx="33">
                  <c:v>2.564103</c:v>
                </c:pt>
                <c:pt idx="34">
                  <c:v>0.0</c:v>
                </c:pt>
                <c:pt idx="35">
                  <c:v>2.5</c:v>
                </c:pt>
                <c:pt idx="36">
                  <c:v>6.25</c:v>
                </c:pt>
                <c:pt idx="37">
                  <c:v>12.5</c:v>
                </c:pt>
                <c:pt idx="38">
                  <c:v>0.0</c:v>
                </c:pt>
                <c:pt idx="39">
                  <c:v>0.0</c:v>
                </c:pt>
                <c:pt idx="40">
                  <c:v>12.727273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6.976744</c:v>
                </c:pt>
                <c:pt idx="45">
                  <c:v>9.230769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cat>
            <c:strRef>
              <c:f>Sheet1!$A$2:$A$47</c:f>
              <c:strCache>
                <c:ptCount val="46"/>
                <c:pt idx="0">
                  <c:v>Oblastní nemocnice Trutnov</c:v>
                </c:pt>
                <c:pt idx="1">
                  <c:v>Nemocnice Vyškov</c:v>
                </c:pt>
                <c:pt idx="2">
                  <c:v>Nemocnice Prostějov</c:v>
                </c:pt>
                <c:pt idx="3">
                  <c:v>Nemocnice Jindřichův Hradec</c:v>
                </c:pt>
                <c:pt idx="4">
                  <c:v>Oblastní nemocnice Kladno</c:v>
                </c:pt>
                <c:pt idx="5">
                  <c:v>Oblastní nemocnice Náchod</c:v>
                </c:pt>
                <c:pt idx="6">
                  <c:v>Sdružené zdravotnické zařízení Krnov</c:v>
                </c:pt>
                <c:pt idx="7">
                  <c:v>Nemocnice Česká Lípa</c:v>
                </c:pt>
                <c:pt idx="8">
                  <c:v>Nemocnice Děčín</c:v>
                </c:pt>
                <c:pt idx="9">
                  <c:v>Nemocnice Nové Město na Moravě</c:v>
                </c:pt>
                <c:pt idx="10">
                  <c:v>Most Hospital</c:v>
                </c:pt>
                <c:pt idx="11">
                  <c:v>Thomayerova nemocnice</c:v>
                </c:pt>
                <c:pt idx="12">
                  <c:v>Nemocnice Třinec</c:v>
                </c:pt>
                <c:pt idx="13">
                  <c:v>Karlovarská krajská nemocnice</c:v>
                </c:pt>
                <c:pt idx="14">
                  <c:v>Nemocnice Znojmo</c:v>
                </c:pt>
                <c:pt idx="15">
                  <c:v>Vítkovická nemocnice</c:v>
                </c:pt>
                <c:pt idx="16">
                  <c:v>Nemocnice Litoměřice</c:v>
                </c:pt>
                <c:pt idx="17">
                  <c:v>Oblastní nemocnice Příbram</c:v>
                </c:pt>
                <c:pt idx="18">
                  <c:v>Nemocnice Sokolov</c:v>
                </c:pt>
                <c:pt idx="19">
                  <c:v>Ústřední vojenská nemocnice v Praze</c:v>
                </c:pt>
                <c:pt idx="20">
                  <c:v>Uherskohradišťská nemocnice</c:v>
                </c:pt>
                <c:pt idx="21">
                  <c:v>Nemocnice Pardubického kraje</c:v>
                </c:pt>
                <c:pt idx="22">
                  <c:v>Litomyšlská nemocnice</c:v>
                </c:pt>
                <c:pt idx="23">
                  <c:v>Karvinská hornická nemocnice</c:v>
                </c:pt>
                <c:pt idx="24">
                  <c:v>Oblastní nemocnice Kolín</c:v>
                </c:pt>
                <c:pt idx="25">
                  <c:v>Nemocnice Písek</c:v>
                </c:pt>
                <c:pt idx="26">
                  <c:v>Nemocnice Jihlava</c:v>
                </c:pt>
                <c:pt idx="27">
                  <c:v>Klaudiánova nemocnice</c:v>
                </c:pt>
                <c:pt idx="28">
                  <c:v>Masarykova nemocnice v Ústí nad Labem</c:v>
                </c:pt>
                <c:pt idx="29">
                  <c:v>Všeobecná fakultní nemocnice v Praze</c:v>
                </c:pt>
                <c:pt idx="30">
                  <c:v>Nemocnice Blansko</c:v>
                </c:pt>
                <c:pt idx="31">
                  <c:v>Městská nemocnice Ostrava</c:v>
                </c:pt>
                <c:pt idx="32">
                  <c:v>Fakultní nemocnice u sv. Anny v Brně</c:v>
                </c:pt>
                <c:pt idx="33">
                  <c:v>Fakultní nemocnice Ostrava</c:v>
                </c:pt>
                <c:pt idx="34">
                  <c:v>Nemocnice Chomutov</c:v>
                </c:pt>
                <c:pt idx="35">
                  <c:v>Fakultní nemocnice Královské Vinohrady</c:v>
                </c:pt>
                <c:pt idx="36">
                  <c:v>Nemocnice Na Homolce</c:v>
                </c:pt>
                <c:pt idx="37">
                  <c:v>Fakultní nemocnice Motol</c:v>
                </c:pt>
                <c:pt idx="38">
                  <c:v>Krajská nemocnice T.Bati ve Zlíně</c:v>
                </c:pt>
                <c:pt idx="39">
                  <c:v>Fakultní nemocnice Plzeň</c:v>
                </c:pt>
                <c:pt idx="40">
                  <c:v>Fakultní nemocnice Brno</c:v>
                </c:pt>
                <c:pt idx="41">
                  <c:v>Fakultní nemocnice Olomouc</c:v>
                </c:pt>
                <c:pt idx="42">
                  <c:v>Nemocnice Teplice</c:v>
                </c:pt>
                <c:pt idx="43">
                  <c:v>Fakultní nemocnice Hradec Králové</c:v>
                </c:pt>
                <c:pt idx="44">
                  <c:v>Krajská nemocnice Liberec</c:v>
                </c:pt>
                <c:pt idx="45">
                  <c:v>Nemocnice České Budějovice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14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17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19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20</c:v>
                </c:pt>
                <c:pt idx="28">
                  <c:v>21</c:v>
                </c:pt>
                <c:pt idx="29">
                  <c:v>21</c:v>
                </c:pt>
                <c:pt idx="30">
                  <c:v>22</c:v>
                </c:pt>
                <c:pt idx="31">
                  <c:v>22</c:v>
                </c:pt>
                <c:pt idx="32">
                  <c:v>22</c:v>
                </c:pt>
                <c:pt idx="33">
                  <c:v>26</c:v>
                </c:pt>
                <c:pt idx="34">
                  <c:v>28</c:v>
                </c:pt>
                <c:pt idx="35">
                  <c:v>28</c:v>
                </c:pt>
                <c:pt idx="36">
                  <c:v>29</c:v>
                </c:pt>
                <c:pt idx="37">
                  <c:v>29</c:v>
                </c:pt>
                <c:pt idx="38">
                  <c:v>30</c:v>
                </c:pt>
                <c:pt idx="39">
                  <c:v>36</c:v>
                </c:pt>
                <c:pt idx="40">
                  <c:v>38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42</c:v>
                </c:pt>
                <c:pt idx="45">
                  <c:v>55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E31A1C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Klaudiánova nemocnice</c:v>
                </c:pt>
                <c:pt idx="2">
                  <c:v>Masarykova nemocnice v Ústí nad Labem</c:v>
                </c:pt>
                <c:pt idx="3">
                  <c:v>Nemocnice Sokolov</c:v>
                </c:pt>
                <c:pt idx="4">
                  <c:v>Karvinská hornická nemocnice</c:v>
                </c:pt>
                <c:pt idx="5">
                  <c:v>Nemocnice Teplice</c:v>
                </c:pt>
                <c:pt idx="6">
                  <c:v>Uherskohradišťská nemocnice</c:v>
                </c:pt>
                <c:pt idx="7">
                  <c:v>Fakultní nemocnice Ostrava</c:v>
                </c:pt>
                <c:pt idx="8">
                  <c:v>Oblastní nemocnice Kolín</c:v>
                </c:pt>
                <c:pt idx="9">
                  <c:v>Sdružené zdravotnické zařízení Krnov</c:v>
                </c:pt>
                <c:pt idx="10">
                  <c:v>Vítkovická nemocnice</c:v>
                </c:pt>
                <c:pt idx="11">
                  <c:v>Nemocnice Třinec</c:v>
                </c:pt>
                <c:pt idx="12">
                  <c:v>Nemocnice České Budějovice</c:v>
                </c:pt>
                <c:pt idx="13">
                  <c:v>Nemocnice Litoměřice</c:v>
                </c:pt>
                <c:pt idx="14">
                  <c:v>Nemocnice Vyškov</c:v>
                </c:pt>
                <c:pt idx="15">
                  <c:v>Ústřední vojenská nemocnice v Praze</c:v>
                </c:pt>
                <c:pt idx="16">
                  <c:v>Nemocnice Chomutov</c:v>
                </c:pt>
                <c:pt idx="17">
                  <c:v>Fakultní nemocnice Motol</c:v>
                </c:pt>
                <c:pt idx="18">
                  <c:v>Krajská nemocnice Liberec</c:v>
                </c:pt>
                <c:pt idx="19">
                  <c:v>Fakultní nemocnice Brno</c:v>
                </c:pt>
                <c:pt idx="20">
                  <c:v>Oblastní nemocnice Náchod</c:v>
                </c:pt>
                <c:pt idx="21">
                  <c:v>Most Hospital</c:v>
                </c:pt>
                <c:pt idx="22">
                  <c:v>Czech Republic</c:v>
                </c:pt>
                <c:pt idx="23">
                  <c:v>Nemocnice Na Homolce</c:v>
                </c:pt>
                <c:pt idx="24">
                  <c:v>Městská nemocnice Ostrava</c:v>
                </c:pt>
                <c:pt idx="25">
                  <c:v>Krajská nemocnice T.Bati ve Zlíně</c:v>
                </c:pt>
                <c:pt idx="26">
                  <c:v>Fakultní nemocnice Hradec Králové</c:v>
                </c:pt>
                <c:pt idx="27">
                  <c:v>Fakultní nemocnice Plzeň</c:v>
                </c:pt>
                <c:pt idx="28">
                  <c:v>Oblastní nemocnice Kladno</c:v>
                </c:pt>
                <c:pt idx="29">
                  <c:v>Fakultní nemocnice Olomouc</c:v>
                </c:pt>
                <c:pt idx="30">
                  <c:v>Nemocnice Jindřichův Hradec</c:v>
                </c:pt>
                <c:pt idx="31">
                  <c:v>Oblastní nemocnice Příbram</c:v>
                </c:pt>
                <c:pt idx="32">
                  <c:v>Nemocnice Jihlava</c:v>
                </c:pt>
                <c:pt idx="33">
                  <c:v>Fakultní nemocnice Královské Vinohrady</c:v>
                </c:pt>
                <c:pt idx="34">
                  <c:v>Nemocnice Prostějov</c:v>
                </c:pt>
                <c:pt idx="35">
                  <c:v>Thomayerova nemocnice</c:v>
                </c:pt>
                <c:pt idx="36">
                  <c:v>Nemocnice Pardubického kraje</c:v>
                </c:pt>
                <c:pt idx="37">
                  <c:v>Fakultní nemocnice u sv. Anny v Brně</c:v>
                </c:pt>
                <c:pt idx="38">
                  <c:v>Litomyšlská nemocnice</c:v>
                </c:pt>
                <c:pt idx="39">
                  <c:v>Nemocnice Písek</c:v>
                </c:pt>
                <c:pt idx="40">
                  <c:v>Oblastní nemocnice Trutnov</c:v>
                </c:pt>
                <c:pt idx="41">
                  <c:v>Nemocnice Děčín</c:v>
                </c:pt>
                <c:pt idx="42">
                  <c:v>Nemocnice Znojmo</c:v>
                </c:pt>
                <c:pt idx="43">
                  <c:v>Nemocnice Blansko</c:v>
                </c:pt>
                <c:pt idx="44">
                  <c:v>Všeobecná fakultní nemocnice v Praze</c:v>
                </c:pt>
                <c:pt idx="45">
                  <c:v>Nemocnice Nové Město na Moravě</c:v>
                </c:pt>
                <c:pt idx="46">
                  <c:v>Nemocnice Česká Lípa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67.0</c:v>
                </c:pt>
                <c:pt idx="1">
                  <c:v>70.5</c:v>
                </c:pt>
                <c:pt idx="2">
                  <c:v>70.5</c:v>
                </c:pt>
                <c:pt idx="3">
                  <c:v>71.0</c:v>
                </c:pt>
                <c:pt idx="4">
                  <c:v>71.0</c:v>
                </c:pt>
                <c:pt idx="5">
                  <c:v>72.0</c:v>
                </c:pt>
                <c:pt idx="6">
                  <c:v>72.0</c:v>
                </c:pt>
                <c:pt idx="7">
                  <c:v>72.5</c:v>
                </c:pt>
                <c:pt idx="8">
                  <c:v>72.5</c:v>
                </c:pt>
                <c:pt idx="9">
                  <c:v>72.5</c:v>
                </c:pt>
                <c:pt idx="10">
                  <c:v>73.0</c:v>
                </c:pt>
                <c:pt idx="11">
                  <c:v>73.0</c:v>
                </c:pt>
                <c:pt idx="12">
                  <c:v>73.0</c:v>
                </c:pt>
                <c:pt idx="13">
                  <c:v>73.0</c:v>
                </c:pt>
                <c:pt idx="14">
                  <c:v>73.0</c:v>
                </c:pt>
                <c:pt idx="15">
                  <c:v>73.0</c:v>
                </c:pt>
                <c:pt idx="16">
                  <c:v>73.0</c:v>
                </c:pt>
                <c:pt idx="17">
                  <c:v>73.5</c:v>
                </c:pt>
                <c:pt idx="18">
                  <c:v>74.0</c:v>
                </c:pt>
                <c:pt idx="19">
                  <c:v>74.0</c:v>
                </c:pt>
                <c:pt idx="20">
                  <c:v>74.0</c:v>
                </c:pt>
                <c:pt idx="21">
                  <c:v>74.0</c:v>
                </c:pt>
                <c:pt idx="22">
                  <c:v>74.0</c:v>
                </c:pt>
                <c:pt idx="23">
                  <c:v>74.0</c:v>
                </c:pt>
                <c:pt idx="24">
                  <c:v>74.0</c:v>
                </c:pt>
                <c:pt idx="25">
                  <c:v>74.0</c:v>
                </c:pt>
                <c:pt idx="26">
                  <c:v>74.5</c:v>
                </c:pt>
                <c:pt idx="27">
                  <c:v>75.0</c:v>
                </c:pt>
                <c:pt idx="28">
                  <c:v>75.0</c:v>
                </c:pt>
                <c:pt idx="29">
                  <c:v>75.0</c:v>
                </c:pt>
                <c:pt idx="30">
                  <c:v>75.5</c:v>
                </c:pt>
                <c:pt idx="31">
                  <c:v>76.0</c:v>
                </c:pt>
                <c:pt idx="32">
                  <c:v>76.0</c:v>
                </c:pt>
                <c:pt idx="33">
                  <c:v>76.0</c:v>
                </c:pt>
                <c:pt idx="34">
                  <c:v>76.0</c:v>
                </c:pt>
                <c:pt idx="35">
                  <c:v>76.0</c:v>
                </c:pt>
                <c:pt idx="36">
                  <c:v>76.0</c:v>
                </c:pt>
                <c:pt idx="37">
                  <c:v>76.0</c:v>
                </c:pt>
                <c:pt idx="38">
                  <c:v>76.5</c:v>
                </c:pt>
                <c:pt idx="39">
                  <c:v>77.0</c:v>
                </c:pt>
                <c:pt idx="40">
                  <c:v>77.0</c:v>
                </c:pt>
                <c:pt idx="41">
                  <c:v>77.0</c:v>
                </c:pt>
                <c:pt idx="42">
                  <c:v>77.0</c:v>
                </c:pt>
                <c:pt idx="43">
                  <c:v>77.5</c:v>
                </c:pt>
                <c:pt idx="44">
                  <c:v>77.5</c:v>
                </c:pt>
                <c:pt idx="45">
                  <c:v>77.5</c:v>
                </c:pt>
                <c:pt idx="46">
                  <c:v>79.0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výkon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5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Příbram</c:v>
                </c:pt>
                <c:pt idx="1">
                  <c:v>Klaudiánova nemocnice</c:v>
                </c:pt>
                <c:pt idx="2">
                  <c:v>Nemocnice Jihlava</c:v>
                </c:pt>
                <c:pt idx="3">
                  <c:v>Nemocnice Jindřichův Hradec</c:v>
                </c:pt>
                <c:pt idx="4">
                  <c:v>Litomyšlská nemocnice</c:v>
                </c:pt>
                <c:pt idx="5">
                  <c:v>Nemocnice Písek</c:v>
                </c:pt>
                <c:pt idx="6">
                  <c:v>Karlovarská krajská nemocnice</c:v>
                </c:pt>
                <c:pt idx="7">
                  <c:v>Nemocnice Vyškov</c:v>
                </c:pt>
                <c:pt idx="8">
                  <c:v>Nemocnice Litoměřice</c:v>
                </c:pt>
                <c:pt idx="9">
                  <c:v>Oblastní nemocnice Kladno</c:v>
                </c:pt>
                <c:pt idx="10">
                  <c:v>Uherskohradišťská nemocnice</c:v>
                </c:pt>
                <c:pt idx="11">
                  <c:v>Nemocnice Prostějov</c:v>
                </c:pt>
                <c:pt idx="12">
                  <c:v>Krajská nemocnice T.Bati ve Zlíně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Nemocnice Znojmo</c:v>
                </c:pt>
                <c:pt idx="16">
                  <c:v>Karvinská hornická nemocnice</c:v>
                </c:pt>
                <c:pt idx="17">
                  <c:v>Nemocnice Nové Město na Moravě</c:v>
                </c:pt>
                <c:pt idx="18">
                  <c:v>Nemocnice Pardubického kraje</c:v>
                </c:pt>
                <c:pt idx="19">
                  <c:v>Oblastní nemocnice Náchod</c:v>
                </c:pt>
                <c:pt idx="20">
                  <c:v>Thomayerova nemocnice</c:v>
                </c:pt>
                <c:pt idx="21">
                  <c:v>Nemocnice Blansko</c:v>
                </c:pt>
                <c:pt idx="22">
                  <c:v>Nemocnice Česká Lípa</c:v>
                </c:pt>
                <c:pt idx="23">
                  <c:v>Nemocnice Sokolov</c:v>
                </c:pt>
                <c:pt idx="24">
                  <c:v>Oblastní nemocnice Kolín</c:v>
                </c:pt>
                <c:pt idx="25">
                  <c:v>Sdružené zdravotnické zařízení Krnov</c:v>
                </c:pt>
                <c:pt idx="26">
                  <c:v>Oblastní nemocnice Trutnov</c:v>
                </c:pt>
                <c:pt idx="27">
                  <c:v>Nemocnice Děčín</c:v>
                </c:pt>
                <c:pt idx="28">
                  <c:v>Nemocnice Třinec</c:v>
                </c:pt>
                <c:pt idx="29">
                  <c:v>Most Hospital</c:v>
                </c:pt>
                <c:pt idx="30">
                  <c:v>Fakultní nemocnice Plzeň</c:v>
                </c:pt>
                <c:pt idx="31">
                  <c:v>Městská nemocnice Ostrava</c:v>
                </c:pt>
                <c:pt idx="32">
                  <c:v>Masarykova nemocnice v Ústí nad Labem</c:v>
                </c:pt>
                <c:pt idx="33">
                  <c:v>Fakultní nemocnice Ostrava</c:v>
                </c:pt>
                <c:pt idx="34">
                  <c:v>Vítkovická nemocnice</c:v>
                </c:pt>
                <c:pt idx="35">
                  <c:v>Czech Republic</c:v>
                </c:pt>
                <c:pt idx="36">
                  <c:v>Ústřední vojenská nemocnice v Praze</c:v>
                </c:pt>
                <c:pt idx="37">
                  <c:v>Fakultní nemocnice Hradec Králové</c:v>
                </c:pt>
                <c:pt idx="38">
                  <c:v>Fakultní nemocnice Brno</c:v>
                </c:pt>
                <c:pt idx="39">
                  <c:v>Krajská nemocnice Liberec</c:v>
                </c:pt>
                <c:pt idx="40">
                  <c:v>Fakultní nemocnice Motol</c:v>
                </c:pt>
                <c:pt idx="41">
                  <c:v>Nemocnice České Budějovice</c:v>
                </c:pt>
                <c:pt idx="42">
                  <c:v>Fakultní nemocnice Královské Vinohrady</c:v>
                </c:pt>
                <c:pt idx="43">
                  <c:v>Fakultní nemocnice Olomouc</c:v>
                </c:pt>
                <c:pt idx="44">
                  <c:v>Fakultní nemocnice u sv. Anny v Brně</c:v>
                </c:pt>
                <c:pt idx="45">
                  <c:v>Všeobecná fakultní nemocnice v Praze</c:v>
                </c:pt>
                <c:pt idx="46">
                  <c:v>Nemocnice Na Homolce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1.098901</c:v>
                </c:pt>
                <c:pt idx="32">
                  <c:v>1.449275</c:v>
                </c:pt>
                <c:pt idx="33">
                  <c:v>2.12766</c:v>
                </c:pt>
                <c:pt idx="34">
                  <c:v>2.222222</c:v>
                </c:pt>
                <c:pt idx="35">
                  <c:v>2.286822</c:v>
                </c:pt>
                <c:pt idx="36">
                  <c:v>4.166667</c:v>
                </c:pt>
                <c:pt idx="37">
                  <c:v>4.716981</c:v>
                </c:pt>
                <c:pt idx="38">
                  <c:v>4.854369</c:v>
                </c:pt>
                <c:pt idx="39">
                  <c:v>4.878049</c:v>
                </c:pt>
                <c:pt idx="40">
                  <c:v>5.063291</c:v>
                </c:pt>
                <c:pt idx="41">
                  <c:v>5.46875</c:v>
                </c:pt>
                <c:pt idx="42">
                  <c:v>5.747126</c:v>
                </c:pt>
                <c:pt idx="43">
                  <c:v>5.940594</c:v>
                </c:pt>
                <c:pt idx="44">
                  <c:v>6.410256</c:v>
                </c:pt>
                <c:pt idx="45">
                  <c:v>9.090909</c:v>
                </c:pt>
                <c:pt idx="46">
                  <c:v>14.516129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5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Příbram</c:v>
                </c:pt>
                <c:pt idx="1">
                  <c:v>Klaudiánova nemocnice</c:v>
                </c:pt>
                <c:pt idx="2">
                  <c:v>Nemocnice Jihlava</c:v>
                </c:pt>
                <c:pt idx="3">
                  <c:v>Nemocnice Jindřichův Hradec</c:v>
                </c:pt>
                <c:pt idx="4">
                  <c:v>Litomyšlská nemocnice</c:v>
                </c:pt>
                <c:pt idx="5">
                  <c:v>Nemocnice Písek</c:v>
                </c:pt>
                <c:pt idx="6">
                  <c:v>Karlovarská krajská nemocnice</c:v>
                </c:pt>
                <c:pt idx="7">
                  <c:v>Nemocnice Vyškov</c:v>
                </c:pt>
                <c:pt idx="8">
                  <c:v>Nemocnice Litoměřice</c:v>
                </c:pt>
                <c:pt idx="9">
                  <c:v>Oblastní nemocnice Kladno</c:v>
                </c:pt>
                <c:pt idx="10">
                  <c:v>Uherskohradišťská nemocnice</c:v>
                </c:pt>
                <c:pt idx="11">
                  <c:v>Nemocnice Prostějov</c:v>
                </c:pt>
                <c:pt idx="12">
                  <c:v>Krajská nemocnice T.Bati ve Zlíně</c:v>
                </c:pt>
                <c:pt idx="13">
                  <c:v>Nemocnice Chomutov</c:v>
                </c:pt>
                <c:pt idx="14">
                  <c:v>Nemocnice Teplice</c:v>
                </c:pt>
                <c:pt idx="15">
                  <c:v>Nemocnice Znojmo</c:v>
                </c:pt>
                <c:pt idx="16">
                  <c:v>Karvinská hornická nemocnice</c:v>
                </c:pt>
                <c:pt idx="17">
                  <c:v>Nemocnice Nové Město na Moravě</c:v>
                </c:pt>
                <c:pt idx="18">
                  <c:v>Nemocnice Pardubického kraje</c:v>
                </c:pt>
                <c:pt idx="19">
                  <c:v>Oblastní nemocnice Náchod</c:v>
                </c:pt>
                <c:pt idx="20">
                  <c:v>Thomayerova nemocnice</c:v>
                </c:pt>
                <c:pt idx="21">
                  <c:v>Nemocnice Blansko</c:v>
                </c:pt>
                <c:pt idx="22">
                  <c:v>Nemocnice Česká Lípa</c:v>
                </c:pt>
                <c:pt idx="23">
                  <c:v>Nemocnice Sokolov</c:v>
                </c:pt>
                <c:pt idx="24">
                  <c:v>Oblastní nemocnice Kolín</c:v>
                </c:pt>
                <c:pt idx="25">
                  <c:v>Sdružené zdravotnické zařízení Krnov</c:v>
                </c:pt>
                <c:pt idx="26">
                  <c:v>Oblastní nemocnice Trutnov</c:v>
                </c:pt>
                <c:pt idx="27">
                  <c:v>Nemocnice Děčín</c:v>
                </c:pt>
                <c:pt idx="28">
                  <c:v>Nemocnice Třinec</c:v>
                </c:pt>
                <c:pt idx="29">
                  <c:v>Most Hospital</c:v>
                </c:pt>
                <c:pt idx="30">
                  <c:v>Fakultní nemocnice Plzeň</c:v>
                </c:pt>
                <c:pt idx="31">
                  <c:v>Městská nemocnice Ostrava</c:v>
                </c:pt>
                <c:pt idx="32">
                  <c:v>Masarykova nemocnice v Ústí nad Labem</c:v>
                </c:pt>
                <c:pt idx="33">
                  <c:v>Fakultní nemocnice Ostrava</c:v>
                </c:pt>
                <c:pt idx="34">
                  <c:v>Vítkovická nemocnice</c:v>
                </c:pt>
                <c:pt idx="35">
                  <c:v>Czech Republic</c:v>
                </c:pt>
                <c:pt idx="36">
                  <c:v>Ústřední vojenská nemocnice v Praze</c:v>
                </c:pt>
                <c:pt idx="37">
                  <c:v>Fakultní nemocnice Hradec Králové</c:v>
                </c:pt>
                <c:pt idx="38">
                  <c:v>Fakultní nemocnice Brno</c:v>
                </c:pt>
                <c:pt idx="39">
                  <c:v>Krajská nemocnice Liberec</c:v>
                </c:pt>
                <c:pt idx="40">
                  <c:v>Fakultní nemocnice Motol</c:v>
                </c:pt>
                <c:pt idx="41">
                  <c:v>Nemocnice České Budějovice</c:v>
                </c:pt>
                <c:pt idx="42">
                  <c:v>Fakultní nemocnice Královské Vinohrady</c:v>
                </c:pt>
                <c:pt idx="43">
                  <c:v>Fakultní nemocnice Olomouc</c:v>
                </c:pt>
                <c:pt idx="44">
                  <c:v>Fakultní nemocnice u sv. Anny v Brně</c:v>
                </c:pt>
                <c:pt idx="45">
                  <c:v>Všeobecná fakultní nemocnice v Praze</c:v>
                </c:pt>
                <c:pt idx="46">
                  <c:v>Nemocnice Na Homolce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7.142857</c:v>
                </c:pt>
                <c:pt idx="31">
                  <c:v>7.692308</c:v>
                </c:pt>
                <c:pt idx="32">
                  <c:v>5.797101</c:v>
                </c:pt>
                <c:pt idx="33">
                  <c:v>12.765957</c:v>
                </c:pt>
                <c:pt idx="34">
                  <c:v>4.444444</c:v>
                </c:pt>
                <c:pt idx="35">
                  <c:v>4.806202</c:v>
                </c:pt>
                <c:pt idx="36">
                  <c:v>14.583333</c:v>
                </c:pt>
                <c:pt idx="37">
                  <c:v>10.377358</c:v>
                </c:pt>
                <c:pt idx="38">
                  <c:v>8.737864</c:v>
                </c:pt>
                <c:pt idx="39">
                  <c:v>10.97561</c:v>
                </c:pt>
                <c:pt idx="40">
                  <c:v>10.126582</c:v>
                </c:pt>
                <c:pt idx="41">
                  <c:v>14.0625</c:v>
                </c:pt>
                <c:pt idx="42">
                  <c:v>4.597701</c:v>
                </c:pt>
                <c:pt idx="43">
                  <c:v>9.90099</c:v>
                </c:pt>
                <c:pt idx="44">
                  <c:v>5.128205</c:v>
                </c:pt>
                <c:pt idx="45">
                  <c:v>21.212121</c:v>
                </c:pt>
                <c:pt idx="46">
                  <c:v>22.580645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TBY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cat>
            <c:strRef>
              <c:f>Sheet1!$A$2:$A$47</c:f>
              <c:strCache>
                <c:ptCount val="46"/>
                <c:pt idx="0">
                  <c:v>Nemocnice Chomutov</c:v>
                </c:pt>
                <c:pt idx="1">
                  <c:v>Nemocnice Prostějov</c:v>
                </c:pt>
                <c:pt idx="2">
                  <c:v>Krajská nemocnice T.Bati ve Zlíně</c:v>
                </c:pt>
                <c:pt idx="3">
                  <c:v>Most Hospital</c:v>
                </c:pt>
                <c:pt idx="4">
                  <c:v>Nemocnice Teplice</c:v>
                </c:pt>
                <c:pt idx="5">
                  <c:v>Nemocnice Znojmo</c:v>
                </c:pt>
                <c:pt idx="6">
                  <c:v>Karvinská hornická nemocnice</c:v>
                </c:pt>
                <c:pt idx="7">
                  <c:v>Uherskohradišťská nemocnice</c:v>
                </c:pt>
                <c:pt idx="8">
                  <c:v>Nemocnice Nové Město na Moravě</c:v>
                </c:pt>
                <c:pt idx="9">
                  <c:v>Oblastní nemocnice Náchod</c:v>
                </c:pt>
                <c:pt idx="10">
                  <c:v>Thomayerova nemocnice</c:v>
                </c:pt>
                <c:pt idx="11">
                  <c:v>Nemocnice Blansko</c:v>
                </c:pt>
                <c:pt idx="12">
                  <c:v>Nemocnice Česká Lípa</c:v>
                </c:pt>
                <c:pt idx="13">
                  <c:v>Sdružené zdravotnické zařízení Krnov</c:v>
                </c:pt>
                <c:pt idx="14">
                  <c:v>Nemocnice Sokolov</c:v>
                </c:pt>
                <c:pt idx="15">
                  <c:v>Nemocnice Pardubického kraje</c:v>
                </c:pt>
                <c:pt idx="16">
                  <c:v>Nemocnice Litoměřice</c:v>
                </c:pt>
                <c:pt idx="17">
                  <c:v>Oblastní nemocnice Kladno</c:v>
                </c:pt>
                <c:pt idx="18">
                  <c:v>Oblastní nemocnice Trutnov</c:v>
                </c:pt>
                <c:pt idx="19">
                  <c:v>Oblastní nemocnice Příbram</c:v>
                </c:pt>
                <c:pt idx="20">
                  <c:v>Klaudiánova nemocnice</c:v>
                </c:pt>
                <c:pt idx="21">
                  <c:v>Nemocnice Jihlava</c:v>
                </c:pt>
                <c:pt idx="22">
                  <c:v>Nemocnice Třinec</c:v>
                </c:pt>
                <c:pt idx="23">
                  <c:v>Nemocnice Jindřichův Hradec</c:v>
                </c:pt>
                <c:pt idx="24">
                  <c:v>Litomyšlská nemocnice</c:v>
                </c:pt>
                <c:pt idx="25">
                  <c:v>Oblastní nemocnice Kolín</c:v>
                </c:pt>
                <c:pt idx="26">
                  <c:v>Nemocnice Děčín</c:v>
                </c:pt>
                <c:pt idx="27">
                  <c:v>Nemocnice Písek</c:v>
                </c:pt>
                <c:pt idx="28">
                  <c:v>Karlovarská krajská nemocnice</c:v>
                </c:pt>
                <c:pt idx="29">
                  <c:v>Nemocnice Vyškov</c:v>
                </c:pt>
                <c:pt idx="30">
                  <c:v>Vítkovická nemocnice</c:v>
                </c:pt>
                <c:pt idx="31">
                  <c:v>Fakultní nemocnice Plzeň</c:v>
                </c:pt>
                <c:pt idx="32">
                  <c:v>Městská nemocnice Ostrava</c:v>
                </c:pt>
                <c:pt idx="33">
                  <c:v>Fakultní nemocnice Ostrava</c:v>
                </c:pt>
                <c:pt idx="34">
                  <c:v>Fakultní nemocnice Královské Vinohrady</c:v>
                </c:pt>
                <c:pt idx="35">
                  <c:v>Všeobecná fakultní nemocnice v Praze</c:v>
                </c:pt>
                <c:pt idx="36">
                  <c:v>Ústřední vojenská nemocnice v Praze</c:v>
                </c:pt>
                <c:pt idx="37">
                  <c:v>Fakultní nemocnice Motol</c:v>
                </c:pt>
                <c:pt idx="38">
                  <c:v>Krajská nemocnice Liberec</c:v>
                </c:pt>
                <c:pt idx="39">
                  <c:v>Fakultní nemocnice Brno</c:v>
                </c:pt>
                <c:pt idx="40">
                  <c:v>Fakultní nemocnice u sv. Anny v Brně</c:v>
                </c:pt>
                <c:pt idx="41">
                  <c:v>Fakultní nemocnice Olomouc</c:v>
                </c:pt>
                <c:pt idx="42">
                  <c:v>Masarykova nemocnice v Ústí nad Labem</c:v>
                </c:pt>
                <c:pt idx="43">
                  <c:v>Fakultní nemocnice Hradec Králové</c:v>
                </c:pt>
                <c:pt idx="44">
                  <c:v>Nemocnice České Budějovice</c:v>
                </c:pt>
                <c:pt idx="45">
                  <c:v>Nemocnice Na Homolce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4</c:v>
                </c:pt>
                <c:pt idx="31">
                  <c:v>7</c:v>
                </c:pt>
                <c:pt idx="32">
                  <c:v>8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16</c:v>
                </c:pt>
                <c:pt idx="37">
                  <c:v>16</c:v>
                </c:pt>
                <c:pt idx="38">
                  <c:v>17</c:v>
                </c:pt>
                <c:pt idx="39">
                  <c:v>21</c:v>
                </c:pt>
                <c:pt idx="40">
                  <c:v>22</c:v>
                </c:pt>
                <c:pt idx="41">
                  <c:v>24</c:v>
                </c:pt>
                <c:pt idx="42">
                  <c:v>26</c:v>
                </c:pt>
                <c:pt idx="43">
                  <c:v>26</c:v>
                </c:pt>
                <c:pt idx="44">
                  <c:v>29</c:v>
                </c:pt>
                <c:pt idx="45">
                  <c:v>30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8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Městská nemocnice Ostrava</c:v>
                </c:pt>
                <c:pt idx="1">
                  <c:v>Všeobecná fakultní nemocnice v Praze</c:v>
                </c:pt>
                <c:pt idx="2">
                  <c:v>Litomyšlská nemocnice</c:v>
                </c:pt>
                <c:pt idx="3">
                  <c:v>Nemocnice Vyškov</c:v>
                </c:pt>
                <c:pt idx="4">
                  <c:v>Oblastní nemocnice Kladno</c:v>
                </c:pt>
                <c:pt idx="5">
                  <c:v>Nemocnice Sokolov</c:v>
                </c:pt>
                <c:pt idx="6">
                  <c:v>Sdružené zdravotnické zařízení Krnov</c:v>
                </c:pt>
                <c:pt idx="7">
                  <c:v>Nemocnice Třinec</c:v>
                </c:pt>
                <c:pt idx="8">
                  <c:v>Fakultní nemocnice Královské Vinohrady</c:v>
                </c:pt>
                <c:pt idx="9">
                  <c:v>Fakultní nemocnice Motol</c:v>
                </c:pt>
                <c:pt idx="10">
                  <c:v>Fakultní nemocnice Plzeň</c:v>
                </c:pt>
                <c:pt idx="11">
                  <c:v>Fakultní nemocnice Ostrava</c:v>
                </c:pt>
                <c:pt idx="12">
                  <c:v>Vítkovická nemocnice</c:v>
                </c:pt>
                <c:pt idx="13">
                  <c:v>Krajská nemocnice Liberec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Fakultní nemocnice u sv. Anny v Brně</c:v>
                </c:pt>
                <c:pt idx="17">
                  <c:v>Fakultní nemocnice Olomouc</c:v>
                </c:pt>
                <c:pt idx="18">
                  <c:v>Fakultní nemocnice Hradec Králové</c:v>
                </c:pt>
                <c:pt idx="19">
                  <c:v>Nemocnice Na Homolce</c:v>
                </c:pt>
                <c:pt idx="20">
                  <c:v>Ústřední vojenská nemocnice v Praze</c:v>
                </c:pt>
                <c:pt idx="21">
                  <c:v>Masarykova nemocnice v Ústí nad Labem</c:v>
                </c:pt>
                <c:pt idx="22">
                  <c:v>Oblastní nemocnice Trutnov</c:v>
                </c:pt>
                <c:pt idx="23">
                  <c:v>Oblastní nemocnice Kolín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Karlovarská krajská nemocnice</c:v>
                </c:pt>
                <c:pt idx="27">
                  <c:v>Oblastní nemocnice Náchod</c:v>
                </c:pt>
                <c:pt idx="28">
                  <c:v>Czech Republic</c:v>
                </c:pt>
                <c:pt idx="29">
                  <c:v>Nemocnice Prostějov</c:v>
                </c:pt>
                <c:pt idx="30">
                  <c:v>Nemocnice Jihlava</c:v>
                </c:pt>
                <c:pt idx="31">
                  <c:v>Nemocnice Písek</c:v>
                </c:pt>
                <c:pt idx="32">
                  <c:v>Nemocnice Jindřichův Hradec</c:v>
                </c:pt>
                <c:pt idx="33">
                  <c:v>Krajská nemocnice T.Bati ve Zlíně</c:v>
                </c:pt>
                <c:pt idx="34">
                  <c:v>Thomayerova nemocnice</c:v>
                </c:pt>
                <c:pt idx="35">
                  <c:v>Most Hospital</c:v>
                </c:pt>
                <c:pt idx="36">
                  <c:v>Nemocnice Znojmo</c:v>
                </c:pt>
                <c:pt idx="37">
                  <c:v>Nemocnice Blansko</c:v>
                </c:pt>
                <c:pt idx="38">
                  <c:v>Nemocnice Česká Lípa</c:v>
                </c:pt>
                <c:pt idx="39">
                  <c:v>Nemocnice Teplice</c:v>
                </c:pt>
                <c:pt idx="40">
                  <c:v>Nemocnice Nové Město na Moravě</c:v>
                </c:pt>
                <c:pt idx="41">
                  <c:v>Uherskohradišťská nemocnice</c:v>
                </c:pt>
                <c:pt idx="42">
                  <c:v>Nemocnice Děčín</c:v>
                </c:pt>
                <c:pt idx="43">
                  <c:v>Klaudiánova nemocnice</c:v>
                </c:pt>
                <c:pt idx="44">
                  <c:v>Nemocnice Chomutov</c:v>
                </c:pt>
                <c:pt idx="45">
                  <c:v>Nemocnice Pardubického kraje</c:v>
                </c:pt>
                <c:pt idx="46">
                  <c:v>Nemocnice Litoměřice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1.492537</c:v>
                </c:pt>
                <c:pt idx="24">
                  <c:v>1.818182</c:v>
                </c:pt>
                <c:pt idx="25">
                  <c:v>2.5</c:v>
                </c:pt>
                <c:pt idx="26">
                  <c:v>2.564103</c:v>
                </c:pt>
                <c:pt idx="27">
                  <c:v>2.777778</c:v>
                </c:pt>
                <c:pt idx="28">
                  <c:v>2.868217</c:v>
                </c:pt>
                <c:pt idx="29">
                  <c:v>2.941176</c:v>
                </c:pt>
                <c:pt idx="30">
                  <c:v>3.278689</c:v>
                </c:pt>
                <c:pt idx="31">
                  <c:v>3.773585</c:v>
                </c:pt>
                <c:pt idx="32">
                  <c:v>4.166667</c:v>
                </c:pt>
                <c:pt idx="33">
                  <c:v>4.444444</c:v>
                </c:pt>
                <c:pt idx="34">
                  <c:v>5.172414</c:v>
                </c:pt>
                <c:pt idx="35">
                  <c:v>6.122449</c:v>
                </c:pt>
                <c:pt idx="36">
                  <c:v>6.25</c:v>
                </c:pt>
                <c:pt idx="37">
                  <c:v>6.976744</c:v>
                </c:pt>
                <c:pt idx="38">
                  <c:v>9.090909</c:v>
                </c:pt>
                <c:pt idx="39">
                  <c:v>9.230769</c:v>
                </c:pt>
                <c:pt idx="40">
                  <c:v>11.111111</c:v>
                </c:pt>
                <c:pt idx="41">
                  <c:v>11.320755</c:v>
                </c:pt>
                <c:pt idx="42">
                  <c:v>12.121212</c:v>
                </c:pt>
                <c:pt idx="43">
                  <c:v>12.5</c:v>
                </c:pt>
                <c:pt idx="44">
                  <c:v>12.727273</c:v>
                </c:pt>
                <c:pt idx="45">
                  <c:v>15.384615</c:v>
                </c:pt>
                <c:pt idx="46">
                  <c:v>15.789474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 do jiného centra k endovaskulárnímu výkonu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8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Městská nemocnice Ostrava</c:v>
                </c:pt>
                <c:pt idx="1">
                  <c:v>Všeobecná fakultní nemocnice v Praze</c:v>
                </c:pt>
                <c:pt idx="2">
                  <c:v>Litomyšlská nemocnice</c:v>
                </c:pt>
                <c:pt idx="3">
                  <c:v>Nemocnice Vyškov</c:v>
                </c:pt>
                <c:pt idx="4">
                  <c:v>Oblastní nemocnice Kladno</c:v>
                </c:pt>
                <c:pt idx="5">
                  <c:v>Nemocnice Sokolov</c:v>
                </c:pt>
                <c:pt idx="6">
                  <c:v>Sdružené zdravotnické zařízení Krnov</c:v>
                </c:pt>
                <c:pt idx="7">
                  <c:v>Nemocnice Třinec</c:v>
                </c:pt>
                <c:pt idx="8">
                  <c:v>Fakultní nemocnice Královské Vinohrady</c:v>
                </c:pt>
                <c:pt idx="9">
                  <c:v>Fakultní nemocnice Motol</c:v>
                </c:pt>
                <c:pt idx="10">
                  <c:v>Fakultní nemocnice Plzeň</c:v>
                </c:pt>
                <c:pt idx="11">
                  <c:v>Fakultní nemocnice Ostrava</c:v>
                </c:pt>
                <c:pt idx="12">
                  <c:v>Vítkovická nemocnice</c:v>
                </c:pt>
                <c:pt idx="13">
                  <c:v>Krajská nemocnice Liberec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Fakultní nemocnice u sv. Anny v Brně</c:v>
                </c:pt>
                <c:pt idx="17">
                  <c:v>Fakultní nemocnice Olomouc</c:v>
                </c:pt>
                <c:pt idx="18">
                  <c:v>Fakultní nemocnice Hradec Králové</c:v>
                </c:pt>
                <c:pt idx="19">
                  <c:v>Nemocnice Na Homolce</c:v>
                </c:pt>
                <c:pt idx="20">
                  <c:v>Ústřední vojenská nemocnice v Praze</c:v>
                </c:pt>
                <c:pt idx="21">
                  <c:v>Masarykova nemocnice v Ústí nad Labem</c:v>
                </c:pt>
                <c:pt idx="22">
                  <c:v>Oblastní nemocnice Trutnov</c:v>
                </c:pt>
                <c:pt idx="23">
                  <c:v>Oblastní nemocnice Kolín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Karlovarská krajská nemocnice</c:v>
                </c:pt>
                <c:pt idx="27">
                  <c:v>Oblastní nemocnice Náchod</c:v>
                </c:pt>
                <c:pt idx="28">
                  <c:v>Czech Republic</c:v>
                </c:pt>
                <c:pt idx="29">
                  <c:v>Nemocnice Prostějov</c:v>
                </c:pt>
                <c:pt idx="30">
                  <c:v>Nemocnice Jihlava</c:v>
                </c:pt>
                <c:pt idx="31">
                  <c:v>Nemocnice Písek</c:v>
                </c:pt>
                <c:pt idx="32">
                  <c:v>Nemocnice Jindřichův Hradec</c:v>
                </c:pt>
                <c:pt idx="33">
                  <c:v>Krajská nemocnice T.Bati ve Zlíně</c:v>
                </c:pt>
                <c:pt idx="34">
                  <c:v>Thomayerova nemocnice</c:v>
                </c:pt>
                <c:pt idx="35">
                  <c:v>Most Hospital</c:v>
                </c:pt>
                <c:pt idx="36">
                  <c:v>Nemocnice Znojmo</c:v>
                </c:pt>
                <c:pt idx="37">
                  <c:v>Nemocnice Blansko</c:v>
                </c:pt>
                <c:pt idx="38">
                  <c:v>Nemocnice Česká Lípa</c:v>
                </c:pt>
                <c:pt idx="39">
                  <c:v>Nemocnice Teplice</c:v>
                </c:pt>
                <c:pt idx="40">
                  <c:v>Nemocnice Nové Město na Moravě</c:v>
                </c:pt>
                <c:pt idx="41">
                  <c:v>Uherskohradišťská nemocnice</c:v>
                </c:pt>
                <c:pt idx="42">
                  <c:v>Nemocnice Děčín</c:v>
                </c:pt>
                <c:pt idx="43">
                  <c:v>Klaudiánova nemocnice</c:v>
                </c:pt>
                <c:pt idx="44">
                  <c:v>Nemocnice Chomutov</c:v>
                </c:pt>
                <c:pt idx="45">
                  <c:v>Nemocnice Pardubického kraje</c:v>
                </c:pt>
                <c:pt idx="46">
                  <c:v>Nemocnice Litoměřice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6.25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2.564103</c:v>
                </c:pt>
                <c:pt idx="27">
                  <c:v>0.0</c:v>
                </c:pt>
                <c:pt idx="28">
                  <c:v>0.387597</c:v>
                </c:pt>
                <c:pt idx="29">
                  <c:v>0.0</c:v>
                </c:pt>
                <c:pt idx="30">
                  <c:v>1.639344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6.25</c:v>
                </c:pt>
                <c:pt idx="37">
                  <c:v>0.0</c:v>
                </c:pt>
                <c:pt idx="38">
                  <c:v>3.030303</c:v>
                </c:pt>
                <c:pt idx="39">
                  <c:v>0.0</c:v>
                </c:pt>
                <c:pt idx="40">
                  <c:v>0.0</c:v>
                </c:pt>
                <c:pt idx="41">
                  <c:v>1.886792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2.564103</c:v>
                </c:pt>
                <c:pt idx="46">
                  <c:v>2.631579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přijat k endovaskulárnímu výkonu a hospitalizace pokračuje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8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Městská nemocnice Ostrava</c:v>
                </c:pt>
                <c:pt idx="1">
                  <c:v>Všeobecná fakultní nemocnice v Praze</c:v>
                </c:pt>
                <c:pt idx="2">
                  <c:v>Litomyšlská nemocnice</c:v>
                </c:pt>
                <c:pt idx="3">
                  <c:v>Nemocnice Vyškov</c:v>
                </c:pt>
                <c:pt idx="4">
                  <c:v>Oblastní nemocnice Kladno</c:v>
                </c:pt>
                <c:pt idx="5">
                  <c:v>Nemocnice Sokolov</c:v>
                </c:pt>
                <c:pt idx="6">
                  <c:v>Sdružené zdravotnické zařízení Krnov</c:v>
                </c:pt>
                <c:pt idx="7">
                  <c:v>Nemocnice Třinec</c:v>
                </c:pt>
                <c:pt idx="8">
                  <c:v>Fakultní nemocnice Královské Vinohrady</c:v>
                </c:pt>
                <c:pt idx="9">
                  <c:v>Fakultní nemocnice Motol</c:v>
                </c:pt>
                <c:pt idx="10">
                  <c:v>Fakultní nemocnice Plzeň</c:v>
                </c:pt>
                <c:pt idx="11">
                  <c:v>Fakultní nemocnice Ostrava</c:v>
                </c:pt>
                <c:pt idx="12">
                  <c:v>Vítkovická nemocnice</c:v>
                </c:pt>
                <c:pt idx="13">
                  <c:v>Krajská nemocnice Liberec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Fakultní nemocnice u sv. Anny v Brně</c:v>
                </c:pt>
                <c:pt idx="17">
                  <c:v>Fakultní nemocnice Olomouc</c:v>
                </c:pt>
                <c:pt idx="18">
                  <c:v>Fakultní nemocnice Hradec Králové</c:v>
                </c:pt>
                <c:pt idx="19">
                  <c:v>Nemocnice Na Homolce</c:v>
                </c:pt>
                <c:pt idx="20">
                  <c:v>Ústřední vojenská nemocnice v Praze</c:v>
                </c:pt>
                <c:pt idx="21">
                  <c:v>Masarykova nemocnice v Ústí nad Labem</c:v>
                </c:pt>
                <c:pt idx="22">
                  <c:v>Oblastní nemocnice Trutnov</c:v>
                </c:pt>
                <c:pt idx="23">
                  <c:v>Oblastní nemocnice Kolín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Karlovarská krajská nemocnice</c:v>
                </c:pt>
                <c:pt idx="27">
                  <c:v>Oblastní nemocnice Náchod</c:v>
                </c:pt>
                <c:pt idx="28">
                  <c:v>Czech Republic</c:v>
                </c:pt>
                <c:pt idx="29">
                  <c:v>Nemocnice Prostějov</c:v>
                </c:pt>
                <c:pt idx="30">
                  <c:v>Nemocnice Jihlava</c:v>
                </c:pt>
                <c:pt idx="31">
                  <c:v>Nemocnice Písek</c:v>
                </c:pt>
                <c:pt idx="32">
                  <c:v>Nemocnice Jindřichův Hradec</c:v>
                </c:pt>
                <c:pt idx="33">
                  <c:v>Krajská nemocnice T.Bati ve Zlíně</c:v>
                </c:pt>
                <c:pt idx="34">
                  <c:v>Thomayerova nemocnice</c:v>
                </c:pt>
                <c:pt idx="35">
                  <c:v>Most Hospital</c:v>
                </c:pt>
                <c:pt idx="36">
                  <c:v>Nemocnice Znojmo</c:v>
                </c:pt>
                <c:pt idx="37">
                  <c:v>Nemocnice Blansko</c:v>
                </c:pt>
                <c:pt idx="38">
                  <c:v>Nemocnice Česká Lípa</c:v>
                </c:pt>
                <c:pt idx="39">
                  <c:v>Nemocnice Teplice</c:v>
                </c:pt>
                <c:pt idx="40">
                  <c:v>Nemocnice Nové Město na Moravě</c:v>
                </c:pt>
                <c:pt idx="41">
                  <c:v>Uherskohradišťská nemocnice</c:v>
                </c:pt>
                <c:pt idx="42">
                  <c:v>Nemocnice Děčín</c:v>
                </c:pt>
                <c:pt idx="43">
                  <c:v>Klaudiánova nemocnice</c:v>
                </c:pt>
                <c:pt idx="44">
                  <c:v>Nemocnice Chomutov</c:v>
                </c:pt>
                <c:pt idx="45">
                  <c:v>Nemocnice Pardubického kraje</c:v>
                </c:pt>
                <c:pt idx="46">
                  <c:v>Nemocnice Litoměřice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1.149425</c:v>
                </c:pt>
                <c:pt idx="9">
                  <c:v>1.265823</c:v>
                </c:pt>
                <c:pt idx="10">
                  <c:v>1.785714</c:v>
                </c:pt>
                <c:pt idx="11">
                  <c:v>2.12766</c:v>
                </c:pt>
                <c:pt idx="12">
                  <c:v>2.222222</c:v>
                </c:pt>
                <c:pt idx="13">
                  <c:v>2.439024</c:v>
                </c:pt>
                <c:pt idx="14">
                  <c:v>3.125</c:v>
                </c:pt>
                <c:pt idx="15">
                  <c:v>5.825243</c:v>
                </c:pt>
                <c:pt idx="16">
                  <c:v>6.410256</c:v>
                </c:pt>
                <c:pt idx="17">
                  <c:v>6.930693</c:v>
                </c:pt>
                <c:pt idx="18">
                  <c:v>8.490566</c:v>
                </c:pt>
                <c:pt idx="19">
                  <c:v>11.290323</c:v>
                </c:pt>
                <c:pt idx="20">
                  <c:v>12.5</c:v>
                </c:pt>
                <c:pt idx="21">
                  <c:v>28.985507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2.751938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přijat k endovaskulárnímu výkonu a pacient přeložen zpět do jiného centra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8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Městská nemocnice Ostrava</c:v>
                </c:pt>
                <c:pt idx="1">
                  <c:v>Všeobecná fakultní nemocnice v Praze</c:v>
                </c:pt>
                <c:pt idx="2">
                  <c:v>Litomyšlská nemocnice</c:v>
                </c:pt>
                <c:pt idx="3">
                  <c:v>Nemocnice Vyškov</c:v>
                </c:pt>
                <c:pt idx="4">
                  <c:v>Oblastní nemocnice Kladno</c:v>
                </c:pt>
                <c:pt idx="5">
                  <c:v>Nemocnice Sokolov</c:v>
                </c:pt>
                <c:pt idx="6">
                  <c:v>Sdružené zdravotnické zařízení Krnov</c:v>
                </c:pt>
                <c:pt idx="7">
                  <c:v>Nemocnice Třinec</c:v>
                </c:pt>
                <c:pt idx="8">
                  <c:v>Fakultní nemocnice Královské Vinohrady</c:v>
                </c:pt>
                <c:pt idx="9">
                  <c:v>Fakultní nemocnice Motol</c:v>
                </c:pt>
                <c:pt idx="10">
                  <c:v>Fakultní nemocnice Plzeň</c:v>
                </c:pt>
                <c:pt idx="11">
                  <c:v>Fakultní nemocnice Ostrava</c:v>
                </c:pt>
                <c:pt idx="12">
                  <c:v>Vítkovická nemocnice</c:v>
                </c:pt>
                <c:pt idx="13">
                  <c:v>Krajská nemocnice Liberec</c:v>
                </c:pt>
                <c:pt idx="14">
                  <c:v>Nemocnice České Budějovice</c:v>
                </c:pt>
                <c:pt idx="15">
                  <c:v>Fakultní nemocnice Brno</c:v>
                </c:pt>
                <c:pt idx="16">
                  <c:v>Fakultní nemocnice u sv. Anny v Brně</c:v>
                </c:pt>
                <c:pt idx="17">
                  <c:v>Fakultní nemocnice Olomouc</c:v>
                </c:pt>
                <c:pt idx="18">
                  <c:v>Fakultní nemocnice Hradec Králové</c:v>
                </c:pt>
                <c:pt idx="19">
                  <c:v>Nemocnice Na Homolce</c:v>
                </c:pt>
                <c:pt idx="20">
                  <c:v>Ústřední vojenská nemocnice v Praze</c:v>
                </c:pt>
                <c:pt idx="21">
                  <c:v>Masarykova nemocnice v Ústí nad Labem</c:v>
                </c:pt>
                <c:pt idx="22">
                  <c:v>Oblastní nemocnice Trutnov</c:v>
                </c:pt>
                <c:pt idx="23">
                  <c:v>Oblastní nemocnice Kolín</c:v>
                </c:pt>
                <c:pt idx="24">
                  <c:v>Karvinská hornická nemocnice</c:v>
                </c:pt>
                <c:pt idx="25">
                  <c:v>Oblastní nemocnice Příbram</c:v>
                </c:pt>
                <c:pt idx="26">
                  <c:v>Karlovarská krajská nemocnice</c:v>
                </c:pt>
                <c:pt idx="27">
                  <c:v>Oblastní nemocnice Náchod</c:v>
                </c:pt>
                <c:pt idx="28">
                  <c:v>Czech Republic</c:v>
                </c:pt>
                <c:pt idx="29">
                  <c:v>Nemocnice Prostějov</c:v>
                </c:pt>
                <c:pt idx="30">
                  <c:v>Nemocnice Jihlava</c:v>
                </c:pt>
                <c:pt idx="31">
                  <c:v>Nemocnice Písek</c:v>
                </c:pt>
                <c:pt idx="32">
                  <c:v>Nemocnice Jindřichův Hradec</c:v>
                </c:pt>
                <c:pt idx="33">
                  <c:v>Krajská nemocnice T.Bati ve Zlíně</c:v>
                </c:pt>
                <c:pt idx="34">
                  <c:v>Thomayerova nemocnice</c:v>
                </c:pt>
                <c:pt idx="35">
                  <c:v>Most Hospital</c:v>
                </c:pt>
                <c:pt idx="36">
                  <c:v>Nemocnice Znojmo</c:v>
                </c:pt>
                <c:pt idx="37">
                  <c:v>Nemocnice Blansko</c:v>
                </c:pt>
                <c:pt idx="38">
                  <c:v>Nemocnice Česká Lípa</c:v>
                </c:pt>
                <c:pt idx="39">
                  <c:v>Nemocnice Teplice</c:v>
                </c:pt>
                <c:pt idx="40">
                  <c:v>Nemocnice Nové Město na Moravě</c:v>
                </c:pt>
                <c:pt idx="41">
                  <c:v>Uherskohradišťská nemocnice</c:v>
                </c:pt>
                <c:pt idx="42">
                  <c:v>Nemocnice Děčín</c:v>
                </c:pt>
                <c:pt idx="43">
                  <c:v>Klaudiánova nemocnice</c:v>
                </c:pt>
                <c:pt idx="44">
                  <c:v>Nemocnice Chomutov</c:v>
                </c:pt>
                <c:pt idx="45">
                  <c:v>Nemocnice Pardubického kraje</c:v>
                </c:pt>
                <c:pt idx="46">
                  <c:v>Nemocnice Litoměřice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3.797468</c:v>
                </c:pt>
                <c:pt idx="10">
                  <c:v>0.0</c:v>
                </c:pt>
                <c:pt idx="11">
                  <c:v>4.255319</c:v>
                </c:pt>
                <c:pt idx="12">
                  <c:v>0.0</c:v>
                </c:pt>
                <c:pt idx="13">
                  <c:v>2.439024</c:v>
                </c:pt>
                <c:pt idx="14">
                  <c:v>0.0</c:v>
                </c:pt>
                <c:pt idx="15">
                  <c:v>0.970874</c:v>
                </c:pt>
                <c:pt idx="16">
                  <c:v>10.25641</c:v>
                </c:pt>
                <c:pt idx="17">
                  <c:v>0.0</c:v>
                </c:pt>
                <c:pt idx="18">
                  <c:v>0.943396</c:v>
                </c:pt>
                <c:pt idx="19">
                  <c:v>0.0</c:v>
                </c:pt>
                <c:pt idx="20">
                  <c:v>2.083333</c:v>
                </c:pt>
                <c:pt idx="21">
                  <c:v>1.449275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0.736434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Typ CMP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ischemická CMP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75.023772</c:v>
                </c:pt>
                <c:pt idx="1">
                  <c:v>75.275275</c:v>
                </c:pt>
                <c:pt idx="2">
                  <c:v>73.457544</c:v>
                </c:pt>
                <c:pt idx="3">
                  <c:v>73.567151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intracerebrální krvácení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8.969889</c:v>
                </c:pt>
                <c:pt idx="1">
                  <c:v>9.342676</c:v>
                </c:pt>
                <c:pt idx="2">
                  <c:v>9.651802</c:v>
                </c:pt>
                <c:pt idx="3">
                  <c:v>8.55432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tranzitorní ischemická ataka - TIA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13.502377</c:v>
                </c:pt>
                <c:pt idx="1">
                  <c:v>12.779446</c:v>
                </c:pt>
                <c:pt idx="2">
                  <c:v>13.2865</c:v>
                </c:pt>
                <c:pt idx="3">
                  <c:v>13.401768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subarachnoidální krvácení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1.711569</c:v>
                </c:pt>
                <c:pt idx="1">
                  <c:v>1.568235</c:v>
                </c:pt>
                <c:pt idx="2">
                  <c:v>1.802077</c:v>
                </c:pt>
                <c:pt idx="3">
                  <c:v>1.910465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mozková žilní trombóza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0.253566</c:v>
                </c:pt>
                <c:pt idx="1">
                  <c:v>0.266934</c:v>
                </c:pt>
                <c:pt idx="2">
                  <c:v>0.183262</c:v>
                </c:pt>
                <c:pt idx="3">
                  <c:v>0.313658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neurčená</c:v>
                </c:pt>
              </c:strCache>
            </c:strRef>
          </c:tx>
          <c:spPr>
            <a:solidFill>
              <a:srgbClr val="FB9A99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0.316957</c:v>
                </c:pt>
                <c:pt idx="1">
                  <c:v>0.133467</c:v>
                </c:pt>
                <c:pt idx="2">
                  <c:v>0.244349</c:v>
                </c:pt>
                <c:pt idx="3">
                  <c:v>0.171086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stav napodobující CMP</c:v>
                </c:pt>
              </c:strCache>
            </c:strRef>
          </c:tx>
          <c:spPr>
            <a:solidFill>
              <a:srgbClr val="FF7F00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0.22187</c:v>
                </c:pt>
                <c:pt idx="1">
                  <c:v>0.633967</c:v>
                </c:pt>
                <c:pt idx="2">
                  <c:v>1.374465</c:v>
                </c:pt>
                <c:pt idx="3">
                  <c:v>2.081551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CT/MRI (%)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CT/MRI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93.85103</c:v>
                </c:pt>
                <c:pt idx="1">
                  <c:v>95.128462</c:v>
                </c:pt>
                <c:pt idx="2">
                  <c:v>94.990837</c:v>
                </c:pt>
                <c:pt idx="3">
                  <c:v>99.771885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rekanalizovaných pacientů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recanalization rate out of total ischemic incidence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41.698352</c:v>
                </c:pt>
                <c:pt idx="1">
                  <c:v>41.356383</c:v>
                </c:pt>
                <c:pt idx="2">
                  <c:v>37.629938</c:v>
                </c:pt>
                <c:pt idx="3">
                  <c:v>42.55814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E31A1C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Vyškov</c:v>
                </c:pt>
                <c:pt idx="1">
                  <c:v>Nemocnice Sokolov</c:v>
                </c:pt>
                <c:pt idx="2">
                  <c:v>Fakultní nemocnice Hradec Králové</c:v>
                </c:pt>
                <c:pt idx="3">
                  <c:v>Oblastní nemocnice Náchod</c:v>
                </c:pt>
                <c:pt idx="4">
                  <c:v>Litomyšlská nemocnice</c:v>
                </c:pt>
                <c:pt idx="5">
                  <c:v>Nemocnice Nové Město na Moravě</c:v>
                </c:pt>
                <c:pt idx="6">
                  <c:v>Fakultní nemocnice Olomouc</c:v>
                </c:pt>
                <c:pt idx="7">
                  <c:v>Oblastní nemocnice Kladno</c:v>
                </c:pt>
                <c:pt idx="8">
                  <c:v>Fakultní nemocnice Královské Vinohrady</c:v>
                </c:pt>
                <c:pt idx="9">
                  <c:v>Fakultní nemocnice Ostrava</c:v>
                </c:pt>
                <c:pt idx="10">
                  <c:v>Karlovarská krajská nemocnice</c:v>
                </c:pt>
                <c:pt idx="11">
                  <c:v>Sdružené zdravotnické zařízení Krnov</c:v>
                </c:pt>
                <c:pt idx="12">
                  <c:v>Nemocnice Znojmo</c:v>
                </c:pt>
                <c:pt idx="13">
                  <c:v>Fakultní nemocnice Plzeň</c:v>
                </c:pt>
                <c:pt idx="14">
                  <c:v>Oblastní nemocnice Příbram</c:v>
                </c:pt>
                <c:pt idx="15">
                  <c:v>Krajská nemocnice T.Bati ve Zlíně</c:v>
                </c:pt>
                <c:pt idx="16">
                  <c:v>Thomayerova nemocnice</c:v>
                </c:pt>
                <c:pt idx="17">
                  <c:v>Karvinská hornická nemocnice</c:v>
                </c:pt>
                <c:pt idx="18">
                  <c:v>Všeobecná fakultní nemocnice v Praze</c:v>
                </c:pt>
                <c:pt idx="19">
                  <c:v>Uherskohradišťská nemocnice</c:v>
                </c:pt>
                <c:pt idx="20">
                  <c:v>Fakultní nemocnice Motol</c:v>
                </c:pt>
                <c:pt idx="21">
                  <c:v>Czech Republic</c:v>
                </c:pt>
                <c:pt idx="22">
                  <c:v>Ústřední vojenská nemocnice v Praze</c:v>
                </c:pt>
                <c:pt idx="23">
                  <c:v>Nemocnice Česká Lípa</c:v>
                </c:pt>
                <c:pt idx="24">
                  <c:v>Krajská nemocnice Liberec</c:v>
                </c:pt>
                <c:pt idx="25">
                  <c:v>Fakultní nemocnice u sv. Anny v Brně</c:v>
                </c:pt>
                <c:pt idx="26">
                  <c:v>Městská nemocnice Ostrava</c:v>
                </c:pt>
                <c:pt idx="27">
                  <c:v>Oblastní nemocnice Trutnov</c:v>
                </c:pt>
                <c:pt idx="28">
                  <c:v>Vítkovická nemocnice</c:v>
                </c:pt>
                <c:pt idx="29">
                  <c:v>Nemocnice Na Homolce</c:v>
                </c:pt>
                <c:pt idx="30">
                  <c:v>Fakultní nemocnice Brno</c:v>
                </c:pt>
                <c:pt idx="31">
                  <c:v>Nemocnice Třinec</c:v>
                </c:pt>
                <c:pt idx="32">
                  <c:v>Klaudiánova nemocnice</c:v>
                </c:pt>
                <c:pt idx="33">
                  <c:v>Oblastní nemocnice Kolín</c:v>
                </c:pt>
                <c:pt idx="34">
                  <c:v>Most Hospital</c:v>
                </c:pt>
                <c:pt idx="35">
                  <c:v>Nemocnice Písek</c:v>
                </c:pt>
                <c:pt idx="36">
                  <c:v>Nemocnice Litoměřice</c:v>
                </c:pt>
                <c:pt idx="37">
                  <c:v>Nemocnice Jindřichův Hradec</c:v>
                </c:pt>
                <c:pt idx="38">
                  <c:v>Nemocnice Teplice</c:v>
                </c:pt>
                <c:pt idx="39">
                  <c:v>Nemocnice Jihlava</c:v>
                </c:pt>
                <c:pt idx="40">
                  <c:v>Nemocnice České Budějovice</c:v>
                </c:pt>
                <c:pt idx="41">
                  <c:v>Nemocnice Blansko</c:v>
                </c:pt>
                <c:pt idx="42">
                  <c:v>Nemocnice Prostějov</c:v>
                </c:pt>
                <c:pt idx="43">
                  <c:v>Nemocnice Děčín</c:v>
                </c:pt>
                <c:pt idx="44">
                  <c:v>Nemocnice Chomutov</c:v>
                </c:pt>
                <c:pt idx="45">
                  <c:v>Masarykova nemocnice v Ústí nad Labem</c:v>
                </c:pt>
                <c:pt idx="46">
                  <c:v>Nemocnice Pardubického kraje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41.5</c:v>
                </c:pt>
                <c:pt idx="1">
                  <c:v>38.0</c:v>
                </c:pt>
                <c:pt idx="2">
                  <c:v>37.0</c:v>
                </c:pt>
                <c:pt idx="3">
                  <c:v>35.0</c:v>
                </c:pt>
                <c:pt idx="4">
                  <c:v>32.5</c:v>
                </c:pt>
                <c:pt idx="5">
                  <c:v>31.5</c:v>
                </c:pt>
                <c:pt idx="6">
                  <c:v>31.0</c:v>
                </c:pt>
                <c:pt idx="7">
                  <c:v>30.0</c:v>
                </c:pt>
                <c:pt idx="8">
                  <c:v>30.0</c:v>
                </c:pt>
                <c:pt idx="9">
                  <c:v>30.0</c:v>
                </c:pt>
                <c:pt idx="10">
                  <c:v>29.0</c:v>
                </c:pt>
                <c:pt idx="11">
                  <c:v>27.0</c:v>
                </c:pt>
                <c:pt idx="12">
                  <c:v>27.0</c:v>
                </c:pt>
                <c:pt idx="13">
                  <c:v>26.5</c:v>
                </c:pt>
                <c:pt idx="14">
                  <c:v>26.0</c:v>
                </c:pt>
                <c:pt idx="15">
                  <c:v>25.0</c:v>
                </c:pt>
                <c:pt idx="16">
                  <c:v>25.0</c:v>
                </c:pt>
                <c:pt idx="17">
                  <c:v>25.0</c:v>
                </c:pt>
                <c:pt idx="18">
                  <c:v>24.0</c:v>
                </c:pt>
                <c:pt idx="19">
                  <c:v>23.5</c:v>
                </c:pt>
                <c:pt idx="20">
                  <c:v>23.0</c:v>
                </c:pt>
                <c:pt idx="21">
                  <c:v>23.0</c:v>
                </c:pt>
                <c:pt idx="22">
                  <c:v>23.0</c:v>
                </c:pt>
                <c:pt idx="23">
                  <c:v>22.0</c:v>
                </c:pt>
                <c:pt idx="24">
                  <c:v>21.5</c:v>
                </c:pt>
                <c:pt idx="25">
                  <c:v>21.5</c:v>
                </c:pt>
                <c:pt idx="26">
                  <c:v>21.0</c:v>
                </c:pt>
                <c:pt idx="27">
                  <c:v>20.5</c:v>
                </c:pt>
                <c:pt idx="28">
                  <c:v>20.0</c:v>
                </c:pt>
                <c:pt idx="29">
                  <c:v>20.0</c:v>
                </c:pt>
                <c:pt idx="30">
                  <c:v>20.0</c:v>
                </c:pt>
                <c:pt idx="31">
                  <c:v>20.0</c:v>
                </c:pt>
                <c:pt idx="32">
                  <c:v>19.5</c:v>
                </c:pt>
                <c:pt idx="33">
                  <c:v>19.0</c:v>
                </c:pt>
                <c:pt idx="34">
                  <c:v>18.0</c:v>
                </c:pt>
                <c:pt idx="35">
                  <c:v>18.0</c:v>
                </c:pt>
                <c:pt idx="36">
                  <c:v>16.5</c:v>
                </c:pt>
                <c:pt idx="37">
                  <c:v>16.0</c:v>
                </c:pt>
                <c:pt idx="38">
                  <c:v>15.0</c:v>
                </c:pt>
                <c:pt idx="39">
                  <c:v>15.0</c:v>
                </c:pt>
                <c:pt idx="40">
                  <c:v>15.0</c:v>
                </c:pt>
                <c:pt idx="41">
                  <c:v>15.0</c:v>
                </c:pt>
                <c:pt idx="42">
                  <c:v>13.0</c:v>
                </c:pt>
                <c:pt idx="43">
                  <c:v>12.5</c:v>
                </c:pt>
                <c:pt idx="44">
                  <c:v>12.0</c:v>
                </c:pt>
                <c:pt idx="45">
                  <c:v>10.5</c:v>
                </c:pt>
                <c:pt idx="46">
                  <c:v>10.0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E31A1C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Všeobecná fakultní nemocnice v Praze</c:v>
                </c:pt>
                <c:pt idx="2">
                  <c:v>Ústřední vojenská nemocnice v Praze</c:v>
                </c:pt>
                <c:pt idx="3">
                  <c:v>Fakultní nemocnice Ostrava</c:v>
                </c:pt>
                <c:pt idx="4">
                  <c:v>Fakultní nemocnice Motol</c:v>
                </c:pt>
                <c:pt idx="5">
                  <c:v>Fakultní nemocnice Plzeň</c:v>
                </c:pt>
                <c:pt idx="6">
                  <c:v>Fakultní nemocnice Hradec Králové</c:v>
                </c:pt>
                <c:pt idx="7">
                  <c:v>Fakultní nemocnice Olomouc</c:v>
                </c:pt>
                <c:pt idx="8">
                  <c:v>Czech Republic</c:v>
                </c:pt>
                <c:pt idx="9">
                  <c:v>Fakultní nemocnice Královské Vinohrady</c:v>
                </c:pt>
                <c:pt idx="10">
                  <c:v>Městská nemocnice Ostrava</c:v>
                </c:pt>
                <c:pt idx="11">
                  <c:v>Fakultní nemocnice Brno</c:v>
                </c:pt>
                <c:pt idx="12">
                  <c:v>Krajská nemocnice Liberec</c:v>
                </c:pt>
                <c:pt idx="13">
                  <c:v>Nemocnice Na Homolce</c:v>
                </c:pt>
                <c:pt idx="14">
                  <c:v>Nemocnice České Budějovice</c:v>
                </c:pt>
                <c:pt idx="15">
                  <c:v>Vítkovická nemocnice</c:v>
                </c:pt>
                <c:pt idx="16">
                  <c:v>Masarykova nemocnice v Ústí nad Labem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Nemocnice Sokolov</c:v>
                </c:pt>
                <c:pt idx="20">
                  <c:v>Oblastní nemocnice Příbram</c:v>
                </c:pt>
                <c:pt idx="21">
                  <c:v>Oblastní nemocnice Náchod</c:v>
                </c:pt>
                <c:pt idx="22">
                  <c:v>Oblastní nemocnice Kolín</c:v>
                </c:pt>
                <c:pt idx="23">
                  <c:v>Sdružené zdravotnické zařízení Krnov</c:v>
                </c:pt>
                <c:pt idx="24">
                  <c:v>Oblastní nemocnice Trutnov</c:v>
                </c:pt>
                <c:pt idx="25">
                  <c:v>Nemocnice Děčín</c:v>
                </c:pt>
                <c:pt idx="26">
                  <c:v>Nemocnice Třinec</c:v>
                </c:pt>
                <c:pt idx="27">
                  <c:v>Most Hospital</c:v>
                </c:pt>
                <c:pt idx="28">
                  <c:v>Thomayerova nemocnice</c:v>
                </c:pt>
                <c:pt idx="29">
                  <c:v>Nemocnice Nové Město na Moravě</c:v>
                </c:pt>
                <c:pt idx="30">
                  <c:v>Nemocnice Pardubického kraje</c:v>
                </c:pt>
                <c:pt idx="31">
                  <c:v>Oblastní nemocnice Kladno</c:v>
                </c:pt>
                <c:pt idx="32">
                  <c:v>Litomyšlská nemocnice</c:v>
                </c:pt>
                <c:pt idx="33">
                  <c:v>Nemocnice Písek</c:v>
                </c:pt>
                <c:pt idx="34">
                  <c:v>Karlovarská krajská nemocnice</c:v>
                </c:pt>
                <c:pt idx="35">
                  <c:v>Nemocnice Vyškov</c:v>
                </c:pt>
                <c:pt idx="36">
                  <c:v>Nemocnice Jihlava</c:v>
                </c:pt>
                <c:pt idx="37">
                  <c:v>Nemocnice Litoměřice</c:v>
                </c:pt>
                <c:pt idx="38">
                  <c:v>Uherskohradišťská nemocnice</c:v>
                </c:pt>
                <c:pt idx="39">
                  <c:v>Nemocnice Jindřichův Hradec</c:v>
                </c:pt>
                <c:pt idx="40">
                  <c:v>Nemocnice Prostějov</c:v>
                </c:pt>
                <c:pt idx="41">
                  <c:v>Krajská nemocnice T.Bati ve Zlíně</c:v>
                </c:pt>
                <c:pt idx="42">
                  <c:v>Klaudiánova nemocnice</c:v>
                </c:pt>
                <c:pt idx="43">
                  <c:v>Nemocnice Teplice</c:v>
                </c:pt>
                <c:pt idx="44">
                  <c:v>Nemocnice Znojmo</c:v>
                </c:pt>
                <c:pt idx="45">
                  <c:v>Karvinská hornická nemocnice</c:v>
                </c:pt>
                <c:pt idx="46">
                  <c:v>Nemocnice Chomutov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119.5</c:v>
                </c:pt>
                <c:pt idx="1">
                  <c:v>86.5</c:v>
                </c:pt>
                <c:pt idx="2">
                  <c:v>80.0</c:v>
                </c:pt>
                <c:pt idx="3">
                  <c:v>80.0</c:v>
                </c:pt>
                <c:pt idx="4">
                  <c:v>78.0</c:v>
                </c:pt>
                <c:pt idx="5">
                  <c:v>75.5</c:v>
                </c:pt>
                <c:pt idx="6">
                  <c:v>73.5</c:v>
                </c:pt>
                <c:pt idx="7">
                  <c:v>73.0</c:v>
                </c:pt>
                <c:pt idx="8">
                  <c:v>73.0</c:v>
                </c:pt>
                <c:pt idx="9">
                  <c:v>71.0</c:v>
                </c:pt>
                <c:pt idx="10">
                  <c:v>70.0</c:v>
                </c:pt>
                <c:pt idx="11">
                  <c:v>69.0</c:v>
                </c:pt>
                <c:pt idx="12">
                  <c:v>67.0</c:v>
                </c:pt>
                <c:pt idx="13">
                  <c:v>65.0</c:v>
                </c:pt>
                <c:pt idx="14">
                  <c:v>63.0</c:v>
                </c:pt>
                <c:pt idx="15">
                  <c:v>58.0</c:v>
                </c:pt>
                <c:pt idx="16">
                  <c:v>50.5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TBY DIDO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E31A1C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Trutnov</c:v>
                </c:pt>
                <c:pt idx="1">
                  <c:v>Nemocnice Prostějov</c:v>
                </c:pt>
                <c:pt idx="2">
                  <c:v>Uherskohradišťská nemocnice</c:v>
                </c:pt>
                <c:pt idx="3">
                  <c:v>Nemocnice Nové Město na Moravě</c:v>
                </c:pt>
                <c:pt idx="4">
                  <c:v>Oblastní nemocnice Náchod</c:v>
                </c:pt>
                <c:pt idx="5">
                  <c:v>Karlovarská krajská nemocnice</c:v>
                </c:pt>
                <c:pt idx="6">
                  <c:v>Krajská nemocnice T.Bati ve Zlíně</c:v>
                </c:pt>
                <c:pt idx="7">
                  <c:v>Thomayerova nemocnice</c:v>
                </c:pt>
                <c:pt idx="8">
                  <c:v>Karvinská hornická nemocnice</c:v>
                </c:pt>
                <c:pt idx="9">
                  <c:v>Nemocnice Znojmo</c:v>
                </c:pt>
                <c:pt idx="10">
                  <c:v>Nemocnice Jindřichův Hradec</c:v>
                </c:pt>
                <c:pt idx="11">
                  <c:v>Nemocnice Jihlava</c:v>
                </c:pt>
                <c:pt idx="12">
                  <c:v>Oblastní nemocnice Kolín</c:v>
                </c:pt>
                <c:pt idx="13">
                  <c:v>Czech Republic</c:v>
                </c:pt>
                <c:pt idx="14">
                  <c:v>Nemocnice Písek</c:v>
                </c:pt>
                <c:pt idx="15">
                  <c:v>Klaudiánova nemocnice</c:v>
                </c:pt>
                <c:pt idx="16">
                  <c:v>Oblastní nemocnice Příbram</c:v>
                </c:pt>
                <c:pt idx="17">
                  <c:v>Nemocnice Pardubického kraje</c:v>
                </c:pt>
                <c:pt idx="18">
                  <c:v>Nemocnice Litoměřice</c:v>
                </c:pt>
                <c:pt idx="19">
                  <c:v>Most Hospital</c:v>
                </c:pt>
                <c:pt idx="20">
                  <c:v>Nemocnice Česká Lípa</c:v>
                </c:pt>
                <c:pt idx="21">
                  <c:v>Nemocnice Teplice</c:v>
                </c:pt>
                <c:pt idx="22">
                  <c:v>Nemocnice Blansko</c:v>
                </c:pt>
                <c:pt idx="23">
                  <c:v>Nemocnice Chomutov</c:v>
                </c:pt>
                <c:pt idx="24">
                  <c:v>Nemocnice Děčín</c:v>
                </c:pt>
                <c:pt idx="25">
                  <c:v>Fakultní nemocnice Plzeň</c:v>
                </c:pt>
                <c:pt idx="26">
                  <c:v>Masarykova nemocnice v Ústí nad Labem</c:v>
                </c:pt>
                <c:pt idx="27">
                  <c:v>Městská nemocnice Ostrava</c:v>
                </c:pt>
                <c:pt idx="28">
                  <c:v>Nemocnice Třinec</c:v>
                </c:pt>
                <c:pt idx="29">
                  <c:v>Vítkovická nemocnice</c:v>
                </c:pt>
                <c:pt idx="30">
                  <c:v>Sdružené zdravotnické zařízení Krnov</c:v>
                </c:pt>
                <c:pt idx="31">
                  <c:v>Fakultní nemocnice Královské Vinohrady</c:v>
                </c:pt>
                <c:pt idx="32">
                  <c:v>Fakultní nemocnice Olomouc</c:v>
                </c:pt>
                <c:pt idx="33">
                  <c:v>Ústřední vojenská nemocnice v Praze</c:v>
                </c:pt>
                <c:pt idx="34">
                  <c:v>Nemocnice Sokolov</c:v>
                </c:pt>
                <c:pt idx="35">
                  <c:v>Všeobecná fakultní nemocnice v Praze</c:v>
                </c:pt>
                <c:pt idx="36">
                  <c:v>Fakultní nemocnice Motol</c:v>
                </c:pt>
                <c:pt idx="37">
                  <c:v>Krajská nemocnice Liberec</c:v>
                </c:pt>
                <c:pt idx="38">
                  <c:v>Fakultní nemocnice Brno</c:v>
                </c:pt>
                <c:pt idx="39">
                  <c:v>Fakultní nemocnice Hradec Králové</c:v>
                </c:pt>
                <c:pt idx="40">
                  <c:v>Litomyšlská nemocnice</c:v>
                </c:pt>
                <c:pt idx="41">
                  <c:v>Nemocnice České Budějovice</c:v>
                </c:pt>
                <c:pt idx="42">
                  <c:v>Nemocnice Vyškov</c:v>
                </c:pt>
                <c:pt idx="43">
                  <c:v>Nemocnice Na Homolce</c:v>
                </c:pt>
                <c:pt idx="44">
                  <c:v>Fakultní nemocnice Ostrava</c:v>
                </c:pt>
                <c:pt idx="45">
                  <c:v>Oblastní nemocnice Kladno</c:v>
                </c:pt>
                <c:pt idx="46">
                  <c:v>Fakultní nemocnice u sv. Anny v Brně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190.5</c:v>
                </c:pt>
                <c:pt idx="1">
                  <c:v>140.0</c:v>
                </c:pt>
                <c:pt idx="2">
                  <c:v>88.0</c:v>
                </c:pt>
                <c:pt idx="3">
                  <c:v>83.5</c:v>
                </c:pt>
                <c:pt idx="4">
                  <c:v>83.0</c:v>
                </c:pt>
                <c:pt idx="5">
                  <c:v>80.0</c:v>
                </c:pt>
                <c:pt idx="6">
                  <c:v>67.5</c:v>
                </c:pt>
                <c:pt idx="7">
                  <c:v>64.0</c:v>
                </c:pt>
                <c:pt idx="8">
                  <c:v>60.0</c:v>
                </c:pt>
                <c:pt idx="9">
                  <c:v>59.5</c:v>
                </c:pt>
                <c:pt idx="10">
                  <c:v>55.0</c:v>
                </c:pt>
                <c:pt idx="11">
                  <c:v>55.0</c:v>
                </c:pt>
                <c:pt idx="12">
                  <c:v>53.0</c:v>
                </c:pt>
                <c:pt idx="13">
                  <c:v>52.5</c:v>
                </c:pt>
                <c:pt idx="14">
                  <c:v>49.0</c:v>
                </c:pt>
                <c:pt idx="15">
                  <c:v>49.0</c:v>
                </c:pt>
                <c:pt idx="16">
                  <c:v>41.0</c:v>
                </c:pt>
                <c:pt idx="17">
                  <c:v>40.0</c:v>
                </c:pt>
                <c:pt idx="18">
                  <c:v>34.0</c:v>
                </c:pt>
                <c:pt idx="19">
                  <c:v>30.0</c:v>
                </c:pt>
                <c:pt idx="20">
                  <c:v>28.5</c:v>
                </c:pt>
                <c:pt idx="21">
                  <c:v>26.0</c:v>
                </c:pt>
                <c:pt idx="22">
                  <c:v>22.0</c:v>
                </c:pt>
                <c:pt idx="23">
                  <c:v>20.0</c:v>
                </c:pt>
                <c:pt idx="24">
                  <c:v>19.0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Rekanalizační výkony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IV tPA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26.78496</c:v>
                </c:pt>
                <c:pt idx="1">
                  <c:v>26.640071</c:v>
                </c:pt>
                <c:pt idx="2">
                  <c:v>25.031185</c:v>
                </c:pt>
                <c:pt idx="3">
                  <c:v>28.992248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 tPA + endovaskulární výkon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5.534432</c:v>
                </c:pt>
                <c:pt idx="1">
                  <c:v>5.097518</c:v>
                </c:pt>
                <c:pt idx="2">
                  <c:v>4.823285</c:v>
                </c:pt>
                <c:pt idx="3">
                  <c:v>4.806202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endovaskulární výkon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2.365864</c:v>
                </c:pt>
                <c:pt idx="1">
                  <c:v>2.039007</c:v>
                </c:pt>
                <c:pt idx="2">
                  <c:v>1.995842</c:v>
                </c:pt>
                <c:pt idx="3">
                  <c:v>2.286822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IV tPA + odeslán do jiného centra k endovaskulárnímu výkonu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3.041825</c:v>
                </c:pt>
                <c:pt idx="1">
                  <c:v>3.014184</c:v>
                </c:pt>
                <c:pt idx="2">
                  <c:v>2.328482</c:v>
                </c:pt>
                <c:pt idx="3">
                  <c:v>2.868217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odeslán do jiného centra k endovaskulárnímu výkonu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0.211238</c:v>
                </c:pt>
                <c:pt idx="1">
                  <c:v>0.177305</c:v>
                </c:pt>
                <c:pt idx="2">
                  <c:v>0.37422</c:v>
                </c:pt>
                <c:pt idx="3">
                  <c:v>0.387597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5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48.783455</c:v>
                </c:pt>
                <c:pt idx="1">
                  <c:v>41.269841</c:v>
                </c:pt>
                <c:pt idx="2">
                  <c:v>18.666667</c:v>
                </c:pt>
                <c:pt idx="3">
                  <c:v>50.348837</c:v>
                </c:pt>
                <c:pt idx="4">
                  <c:v>16.333333</c:v>
                </c:pt>
                <c:pt idx="5">
                  <c:v>32.835821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2.919708</c:v>
                </c:pt>
                <c:pt idx="1">
                  <c:v>3.174603</c:v>
                </c:pt>
                <c:pt idx="2">
                  <c:v>1.333333</c:v>
                </c:pt>
                <c:pt idx="3">
                  <c:v>4.379845</c:v>
                </c:pt>
                <c:pt idx="4">
                  <c:v>6.0</c:v>
                </c:pt>
                <c:pt idx="5">
                  <c:v>2.985075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v rámci stejného zdrav. zařízení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15.693431</c:v>
                </c:pt>
                <c:pt idx="1">
                  <c:v>17.460317</c:v>
                </c:pt>
                <c:pt idx="2">
                  <c:v>6.0</c:v>
                </c:pt>
                <c:pt idx="3">
                  <c:v>16.27907</c:v>
                </c:pt>
                <c:pt idx="4">
                  <c:v>20.666667</c:v>
                </c:pt>
                <c:pt idx="5">
                  <c:v>10.447761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překlad do jiného zdrav. zařízení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25.6691</c:v>
                </c:pt>
                <c:pt idx="1">
                  <c:v>29.365079</c:v>
                </c:pt>
                <c:pt idx="2">
                  <c:v>58.0</c:v>
                </c:pt>
                <c:pt idx="3">
                  <c:v>21.24031</c:v>
                </c:pt>
                <c:pt idx="4">
                  <c:v>29.666667</c:v>
                </c:pt>
                <c:pt idx="5">
                  <c:v>41.791045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Sheet1!$A$2:$A$7</c:f>
              <c:strCache>
                <c:ptCount val="6"/>
                <c:pt idx="0">
                  <c:v>IV tPA only</c:v>
                </c:pt>
                <c:pt idx="1">
                  <c:v>IV tPA + TBY</c:v>
                </c:pt>
                <c:pt idx="2">
                  <c:v>TBY only</c:v>
                </c:pt>
                <c:pt idx="3">
                  <c:v>IS</c:v>
                </c:pt>
                <c:pt idx="4">
                  <c:v>ICH</c:v>
                </c:pt>
                <c:pt idx="5">
                  <c:v>SAH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6.934307</c:v>
                </c:pt>
                <c:pt idx="1">
                  <c:v>8.730159</c:v>
                </c:pt>
                <c:pt idx="2">
                  <c:v>16.0</c:v>
                </c:pt>
                <c:pt idx="3">
                  <c:v>7.751938</c:v>
                </c:pt>
                <c:pt idx="4">
                  <c:v>27.333333</c:v>
                </c:pt>
                <c:pt idx="5">
                  <c:v>11.940299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Medián Door-To-Needle time (v minutách)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DTN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24.0</c:v>
                </c:pt>
                <c:pt idx="1">
                  <c:v>23.0</c:v>
                </c:pt>
                <c:pt idx="2">
                  <c:v>22.0</c:v>
                </c:pt>
                <c:pt idx="3">
                  <c:v>23.0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Medián Door-To-Groin time (v minutách)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DTG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64.0</c:v>
                </c:pt>
                <c:pt idx="1">
                  <c:v>70.0</c:v>
                </c:pt>
                <c:pt idx="2">
                  <c:v>72.0</c:v>
                </c:pt>
                <c:pt idx="3">
                  <c:v>73.0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7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Krajská nemocnice T.Bati ve Zlíně</c:v>
                </c:pt>
                <c:pt idx="4">
                  <c:v>Uherskohradišťská nemocnice</c:v>
                </c:pt>
                <c:pt idx="5">
                  <c:v>Thomayerova nemocnice</c:v>
                </c:pt>
                <c:pt idx="6">
                  <c:v>Fakultní nemocnice Královské Vinohrady</c:v>
                </c:pt>
                <c:pt idx="7">
                  <c:v>Vítkovická nemocnice</c:v>
                </c:pt>
                <c:pt idx="8">
                  <c:v>Všeobecná fakultní nemocnice v Praze</c:v>
                </c:pt>
                <c:pt idx="9">
                  <c:v>Nemocnice Nové Město na Moravě</c:v>
                </c:pt>
                <c:pt idx="10">
                  <c:v>Oblastní nemocnice Trutnov</c:v>
                </c:pt>
                <c:pt idx="11">
                  <c:v>Nemocnice Litoměřice</c:v>
                </c:pt>
                <c:pt idx="12">
                  <c:v>Fakultní nemocnice Motol</c:v>
                </c:pt>
                <c:pt idx="13">
                  <c:v>Oblastní nemocnice Kladno</c:v>
                </c:pt>
                <c:pt idx="14">
                  <c:v>Městská nemocnice Ostrava</c:v>
                </c:pt>
                <c:pt idx="15">
                  <c:v>Nemocnice Na Homolce</c:v>
                </c:pt>
                <c:pt idx="16">
                  <c:v>Oblastní nemocnice Náchod</c:v>
                </c:pt>
                <c:pt idx="17">
                  <c:v>Czech Republic</c:v>
                </c:pt>
                <c:pt idx="18">
                  <c:v>Litomyšlská nemocnice</c:v>
                </c:pt>
                <c:pt idx="19">
                  <c:v>Nemocnice Prostějov</c:v>
                </c:pt>
                <c:pt idx="20">
                  <c:v>Most Hospital</c:v>
                </c:pt>
                <c:pt idx="21">
                  <c:v>Nemocnice Sokolov</c:v>
                </c:pt>
                <c:pt idx="22">
                  <c:v>Nemocnice Teplice</c:v>
                </c:pt>
                <c:pt idx="23">
                  <c:v>Ústřední vojenská nemocnice v Praze</c:v>
                </c:pt>
                <c:pt idx="24">
                  <c:v>Nemocnice Blansko</c:v>
                </c:pt>
                <c:pt idx="25">
                  <c:v>Masarykova nemocnice v Ústí nad Labem</c:v>
                </c:pt>
                <c:pt idx="26">
                  <c:v>Nemocnice Písek</c:v>
                </c:pt>
                <c:pt idx="27">
                  <c:v>Klaudiánova nemocnice</c:v>
                </c:pt>
                <c:pt idx="28">
                  <c:v>Fakultní nemocnice Hradec Králové</c:v>
                </c:pt>
                <c:pt idx="29">
                  <c:v>Fakultní nemocnice Brno</c:v>
                </c:pt>
                <c:pt idx="30">
                  <c:v>Fakultní nemocnice u sv. Anny v Brně</c:v>
                </c:pt>
                <c:pt idx="31">
                  <c:v>Nemocnice Česká Lípa</c:v>
                </c:pt>
                <c:pt idx="32">
                  <c:v>Nemocnice Chomutov</c:v>
                </c:pt>
                <c:pt idx="33">
                  <c:v>Krajská nemocnice Liberec</c:v>
                </c:pt>
                <c:pt idx="34">
                  <c:v>Nemocnice Pardubického kraje</c:v>
                </c:pt>
                <c:pt idx="35">
                  <c:v>Fakultní nemocnice Ostrava</c:v>
                </c:pt>
                <c:pt idx="36">
                  <c:v>Karvinská hornická nemocnice</c:v>
                </c:pt>
                <c:pt idx="37">
                  <c:v>Nemocnice České Budějovice</c:v>
                </c:pt>
                <c:pt idx="38">
                  <c:v>Oblastní nemocnice Příbram</c:v>
                </c:pt>
                <c:pt idx="39">
                  <c:v>Fakultní nemocnice Olomouc</c:v>
                </c:pt>
                <c:pt idx="40">
                  <c:v>Oblastní nemocnice Kolín</c:v>
                </c:pt>
                <c:pt idx="41">
                  <c:v>Fakultní nemocnice Plzeň</c:v>
                </c:pt>
                <c:pt idx="42">
                  <c:v>Nemocnice Třinec</c:v>
                </c:pt>
                <c:pt idx="43">
                  <c:v>Nemocnice Jihlava</c:v>
                </c:pt>
                <c:pt idx="44">
                  <c:v>Nemocnice Vyškov</c:v>
                </c:pt>
                <c:pt idx="45">
                  <c:v>Sdružené zdravotnické zařízení Krnov</c:v>
                </c:pt>
                <c:pt idx="46">
                  <c:v>Nemocnice Děčín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3.225806</c:v>
                </c:pt>
                <c:pt idx="1">
                  <c:v>20.0</c:v>
                </c:pt>
                <c:pt idx="2">
                  <c:v>44.444444</c:v>
                </c:pt>
                <c:pt idx="3">
                  <c:v>45.37037</c:v>
                </c:pt>
                <c:pt idx="4">
                  <c:v>50.0</c:v>
                </c:pt>
                <c:pt idx="5">
                  <c:v>57.954545</c:v>
                </c:pt>
                <c:pt idx="6">
                  <c:v>60.215054</c:v>
                </c:pt>
                <c:pt idx="7">
                  <c:v>65.671642</c:v>
                </c:pt>
                <c:pt idx="8">
                  <c:v>72.0</c:v>
                </c:pt>
                <c:pt idx="9">
                  <c:v>74.358974</c:v>
                </c:pt>
                <c:pt idx="10">
                  <c:v>77.272727</c:v>
                </c:pt>
                <c:pt idx="11">
                  <c:v>77.55102</c:v>
                </c:pt>
                <c:pt idx="12">
                  <c:v>79.761905</c:v>
                </c:pt>
                <c:pt idx="13">
                  <c:v>80.0</c:v>
                </c:pt>
                <c:pt idx="14">
                  <c:v>80.487805</c:v>
                </c:pt>
                <c:pt idx="15">
                  <c:v>80.519481</c:v>
                </c:pt>
                <c:pt idx="16">
                  <c:v>81.395349</c:v>
                </c:pt>
                <c:pt idx="17">
                  <c:v>82.499193</c:v>
                </c:pt>
                <c:pt idx="18">
                  <c:v>82.608696</c:v>
                </c:pt>
                <c:pt idx="19">
                  <c:v>83.333333</c:v>
                </c:pt>
                <c:pt idx="20">
                  <c:v>84.90566</c:v>
                </c:pt>
                <c:pt idx="21">
                  <c:v>86.666667</c:v>
                </c:pt>
                <c:pt idx="22">
                  <c:v>87.179487</c:v>
                </c:pt>
                <c:pt idx="23">
                  <c:v>87.272727</c:v>
                </c:pt>
                <c:pt idx="24">
                  <c:v>87.931034</c:v>
                </c:pt>
                <c:pt idx="25">
                  <c:v>88.461538</c:v>
                </c:pt>
                <c:pt idx="26">
                  <c:v>89.285714</c:v>
                </c:pt>
                <c:pt idx="27">
                  <c:v>90.0</c:v>
                </c:pt>
                <c:pt idx="28">
                  <c:v>91.525424</c:v>
                </c:pt>
                <c:pt idx="29">
                  <c:v>91.791045</c:v>
                </c:pt>
                <c:pt idx="30">
                  <c:v>93.103448</c:v>
                </c:pt>
                <c:pt idx="31">
                  <c:v>93.548387</c:v>
                </c:pt>
                <c:pt idx="32">
                  <c:v>93.670886</c:v>
                </c:pt>
                <c:pt idx="33">
                  <c:v>94.252874</c:v>
                </c:pt>
                <c:pt idx="34">
                  <c:v>94.444444</c:v>
                </c:pt>
                <c:pt idx="35">
                  <c:v>95.081967</c:v>
                </c:pt>
                <c:pt idx="36">
                  <c:v>95.16129</c:v>
                </c:pt>
                <c:pt idx="37">
                  <c:v>95.480226</c:v>
                </c:pt>
                <c:pt idx="38">
                  <c:v>96.551724</c:v>
                </c:pt>
                <c:pt idx="39">
                  <c:v>96.581197</c:v>
                </c:pt>
                <c:pt idx="40">
                  <c:v>96.666667</c:v>
                </c:pt>
                <c:pt idx="41">
                  <c:v>98.076923</c:v>
                </c:pt>
                <c:pt idx="42">
                  <c:v>98.245614</c:v>
                </c:pt>
                <c:pt idx="43">
                  <c:v>98.333333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7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Krajská nemocnice T.Bati ve Zlíně</c:v>
                </c:pt>
                <c:pt idx="4">
                  <c:v>Uherskohradišťská nemocnice</c:v>
                </c:pt>
                <c:pt idx="5">
                  <c:v>Thomayerova nemocnice</c:v>
                </c:pt>
                <c:pt idx="6">
                  <c:v>Fakultní nemocnice Královské Vinohrady</c:v>
                </c:pt>
                <c:pt idx="7">
                  <c:v>Vítkovická nemocnice</c:v>
                </c:pt>
                <c:pt idx="8">
                  <c:v>Všeobecná fakultní nemocnice v Praze</c:v>
                </c:pt>
                <c:pt idx="9">
                  <c:v>Nemocnice Nové Město na Moravě</c:v>
                </c:pt>
                <c:pt idx="10">
                  <c:v>Oblastní nemocnice Trutnov</c:v>
                </c:pt>
                <c:pt idx="11">
                  <c:v>Nemocnice Litoměřice</c:v>
                </c:pt>
                <c:pt idx="12">
                  <c:v>Fakultní nemocnice Motol</c:v>
                </c:pt>
                <c:pt idx="13">
                  <c:v>Oblastní nemocnice Kladno</c:v>
                </c:pt>
                <c:pt idx="14">
                  <c:v>Městská nemocnice Ostrava</c:v>
                </c:pt>
                <c:pt idx="15">
                  <c:v>Nemocnice Na Homolce</c:v>
                </c:pt>
                <c:pt idx="16">
                  <c:v>Oblastní nemocnice Náchod</c:v>
                </c:pt>
                <c:pt idx="17">
                  <c:v>Czech Republic</c:v>
                </c:pt>
                <c:pt idx="18">
                  <c:v>Litomyšlská nemocnice</c:v>
                </c:pt>
                <c:pt idx="19">
                  <c:v>Nemocnice Prostějov</c:v>
                </c:pt>
                <c:pt idx="20">
                  <c:v>Most Hospital</c:v>
                </c:pt>
                <c:pt idx="21">
                  <c:v>Nemocnice Sokolov</c:v>
                </c:pt>
                <c:pt idx="22">
                  <c:v>Nemocnice Teplice</c:v>
                </c:pt>
                <c:pt idx="23">
                  <c:v>Ústřední vojenská nemocnice v Praze</c:v>
                </c:pt>
                <c:pt idx="24">
                  <c:v>Nemocnice Blansko</c:v>
                </c:pt>
                <c:pt idx="25">
                  <c:v>Masarykova nemocnice v Ústí nad Labem</c:v>
                </c:pt>
                <c:pt idx="26">
                  <c:v>Nemocnice Písek</c:v>
                </c:pt>
                <c:pt idx="27">
                  <c:v>Klaudiánova nemocnice</c:v>
                </c:pt>
                <c:pt idx="28">
                  <c:v>Fakultní nemocnice Hradec Králové</c:v>
                </c:pt>
                <c:pt idx="29">
                  <c:v>Fakultní nemocnice Brno</c:v>
                </c:pt>
                <c:pt idx="30">
                  <c:v>Fakultní nemocnice u sv. Anny v Brně</c:v>
                </c:pt>
                <c:pt idx="31">
                  <c:v>Nemocnice Česká Lípa</c:v>
                </c:pt>
                <c:pt idx="32">
                  <c:v>Nemocnice Chomutov</c:v>
                </c:pt>
                <c:pt idx="33">
                  <c:v>Krajská nemocnice Liberec</c:v>
                </c:pt>
                <c:pt idx="34">
                  <c:v>Nemocnice Pardubického kraje</c:v>
                </c:pt>
                <c:pt idx="35">
                  <c:v>Fakultní nemocnice Ostrava</c:v>
                </c:pt>
                <c:pt idx="36">
                  <c:v>Karvinská hornická nemocnice</c:v>
                </c:pt>
                <c:pt idx="37">
                  <c:v>Nemocnice České Budějovice</c:v>
                </c:pt>
                <c:pt idx="38">
                  <c:v>Oblastní nemocnice Příbram</c:v>
                </c:pt>
                <c:pt idx="39">
                  <c:v>Fakultní nemocnice Olomouc</c:v>
                </c:pt>
                <c:pt idx="40">
                  <c:v>Oblastní nemocnice Kolín</c:v>
                </c:pt>
                <c:pt idx="41">
                  <c:v>Fakultní nemocnice Plzeň</c:v>
                </c:pt>
                <c:pt idx="42">
                  <c:v>Nemocnice Třinec</c:v>
                </c:pt>
                <c:pt idx="43">
                  <c:v>Nemocnice Jihlava</c:v>
                </c:pt>
                <c:pt idx="44">
                  <c:v>Nemocnice Vyškov</c:v>
                </c:pt>
                <c:pt idx="45">
                  <c:v>Sdružené zdravotnické zařízení Krnov</c:v>
                </c:pt>
                <c:pt idx="46">
                  <c:v>Nemocnice Děčín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93.548387</c:v>
                </c:pt>
                <c:pt idx="1">
                  <c:v>75.555556</c:v>
                </c:pt>
                <c:pt idx="2">
                  <c:v>50.0</c:v>
                </c:pt>
                <c:pt idx="3">
                  <c:v>48.148148</c:v>
                </c:pt>
                <c:pt idx="4">
                  <c:v>50.0</c:v>
                </c:pt>
                <c:pt idx="5">
                  <c:v>38.636364</c:v>
                </c:pt>
                <c:pt idx="6">
                  <c:v>23.655914</c:v>
                </c:pt>
                <c:pt idx="7">
                  <c:v>34.328358</c:v>
                </c:pt>
                <c:pt idx="8">
                  <c:v>26.0</c:v>
                </c:pt>
                <c:pt idx="9">
                  <c:v>15.384615</c:v>
                </c:pt>
                <c:pt idx="10">
                  <c:v>20.454545</c:v>
                </c:pt>
                <c:pt idx="11">
                  <c:v>22.44898</c:v>
                </c:pt>
                <c:pt idx="12">
                  <c:v>15.47619</c:v>
                </c:pt>
                <c:pt idx="13">
                  <c:v>20.0</c:v>
                </c:pt>
                <c:pt idx="14">
                  <c:v>2.439024</c:v>
                </c:pt>
                <c:pt idx="15">
                  <c:v>0.0</c:v>
                </c:pt>
                <c:pt idx="16">
                  <c:v>18.604651</c:v>
                </c:pt>
                <c:pt idx="17">
                  <c:v>12.528253</c:v>
                </c:pt>
                <c:pt idx="18">
                  <c:v>6.521739</c:v>
                </c:pt>
                <c:pt idx="19">
                  <c:v>16.666667</c:v>
                </c:pt>
                <c:pt idx="20">
                  <c:v>11.320755</c:v>
                </c:pt>
                <c:pt idx="21">
                  <c:v>11.666667</c:v>
                </c:pt>
                <c:pt idx="22">
                  <c:v>11.538462</c:v>
                </c:pt>
                <c:pt idx="23">
                  <c:v>0.0</c:v>
                </c:pt>
                <c:pt idx="24">
                  <c:v>12.068966</c:v>
                </c:pt>
                <c:pt idx="25">
                  <c:v>0.0</c:v>
                </c:pt>
                <c:pt idx="26">
                  <c:v>10.714286</c:v>
                </c:pt>
                <c:pt idx="27">
                  <c:v>5.0</c:v>
                </c:pt>
                <c:pt idx="28">
                  <c:v>0.0</c:v>
                </c:pt>
                <c:pt idx="29">
                  <c:v>0.0</c:v>
                </c:pt>
                <c:pt idx="30">
                  <c:v>1.149425</c:v>
                </c:pt>
                <c:pt idx="31">
                  <c:v>3.225806</c:v>
                </c:pt>
                <c:pt idx="32">
                  <c:v>3.797468</c:v>
                </c:pt>
                <c:pt idx="33">
                  <c:v>0.0</c:v>
                </c:pt>
                <c:pt idx="34">
                  <c:v>2.777778</c:v>
                </c:pt>
                <c:pt idx="35">
                  <c:v>0.0</c:v>
                </c:pt>
                <c:pt idx="36">
                  <c:v>3.225806</c:v>
                </c:pt>
                <c:pt idx="37">
                  <c:v>3.954802</c:v>
                </c:pt>
                <c:pt idx="38">
                  <c:v>3.448276</c:v>
                </c:pt>
                <c:pt idx="39">
                  <c:v>0.854701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nemožné aplikovat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7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Krajská nemocnice T.Bati ve Zlíně</c:v>
                </c:pt>
                <c:pt idx="4">
                  <c:v>Uherskohradišťská nemocnice</c:v>
                </c:pt>
                <c:pt idx="5">
                  <c:v>Thomayerova nemocnice</c:v>
                </c:pt>
                <c:pt idx="6">
                  <c:v>Fakultní nemocnice Královské Vinohrady</c:v>
                </c:pt>
                <c:pt idx="7">
                  <c:v>Vítkovická nemocnice</c:v>
                </c:pt>
                <c:pt idx="8">
                  <c:v>Všeobecná fakultní nemocnice v Praze</c:v>
                </c:pt>
                <c:pt idx="9">
                  <c:v>Nemocnice Nové Město na Moravě</c:v>
                </c:pt>
                <c:pt idx="10">
                  <c:v>Oblastní nemocnice Trutnov</c:v>
                </c:pt>
                <c:pt idx="11">
                  <c:v>Nemocnice Litoměřice</c:v>
                </c:pt>
                <c:pt idx="12">
                  <c:v>Fakultní nemocnice Motol</c:v>
                </c:pt>
                <c:pt idx="13">
                  <c:v>Oblastní nemocnice Kladno</c:v>
                </c:pt>
                <c:pt idx="14">
                  <c:v>Městská nemocnice Ostrava</c:v>
                </c:pt>
                <c:pt idx="15">
                  <c:v>Nemocnice Na Homolce</c:v>
                </c:pt>
                <c:pt idx="16">
                  <c:v>Oblastní nemocnice Náchod</c:v>
                </c:pt>
                <c:pt idx="17">
                  <c:v>Czech Republic</c:v>
                </c:pt>
                <c:pt idx="18">
                  <c:v>Litomyšlská nemocnice</c:v>
                </c:pt>
                <c:pt idx="19">
                  <c:v>Nemocnice Prostějov</c:v>
                </c:pt>
                <c:pt idx="20">
                  <c:v>Most Hospital</c:v>
                </c:pt>
                <c:pt idx="21">
                  <c:v>Nemocnice Sokolov</c:v>
                </c:pt>
                <c:pt idx="22">
                  <c:v>Nemocnice Teplice</c:v>
                </c:pt>
                <c:pt idx="23">
                  <c:v>Ústřední vojenská nemocnice v Praze</c:v>
                </c:pt>
                <c:pt idx="24">
                  <c:v>Nemocnice Blansko</c:v>
                </c:pt>
                <c:pt idx="25">
                  <c:v>Masarykova nemocnice v Ústí nad Labem</c:v>
                </c:pt>
                <c:pt idx="26">
                  <c:v>Nemocnice Písek</c:v>
                </c:pt>
                <c:pt idx="27">
                  <c:v>Klaudiánova nemocnice</c:v>
                </c:pt>
                <c:pt idx="28">
                  <c:v>Fakultní nemocnice Hradec Králové</c:v>
                </c:pt>
                <c:pt idx="29">
                  <c:v>Fakultní nemocnice Brno</c:v>
                </c:pt>
                <c:pt idx="30">
                  <c:v>Fakultní nemocnice u sv. Anny v Brně</c:v>
                </c:pt>
                <c:pt idx="31">
                  <c:v>Nemocnice Česká Lípa</c:v>
                </c:pt>
                <c:pt idx="32">
                  <c:v>Nemocnice Chomutov</c:v>
                </c:pt>
                <c:pt idx="33">
                  <c:v>Krajská nemocnice Liberec</c:v>
                </c:pt>
                <c:pt idx="34">
                  <c:v>Nemocnice Pardubického kraje</c:v>
                </c:pt>
                <c:pt idx="35">
                  <c:v>Fakultní nemocnice Ostrava</c:v>
                </c:pt>
                <c:pt idx="36">
                  <c:v>Karvinská hornická nemocnice</c:v>
                </c:pt>
                <c:pt idx="37">
                  <c:v>Nemocnice České Budějovice</c:v>
                </c:pt>
                <c:pt idx="38">
                  <c:v>Oblastní nemocnice Příbram</c:v>
                </c:pt>
                <c:pt idx="39">
                  <c:v>Fakultní nemocnice Olomouc</c:v>
                </c:pt>
                <c:pt idx="40">
                  <c:v>Oblastní nemocnice Kolín</c:v>
                </c:pt>
                <c:pt idx="41">
                  <c:v>Fakultní nemocnice Plzeň</c:v>
                </c:pt>
                <c:pt idx="42">
                  <c:v>Nemocnice Třinec</c:v>
                </c:pt>
                <c:pt idx="43">
                  <c:v>Nemocnice Jihlava</c:v>
                </c:pt>
                <c:pt idx="44">
                  <c:v>Nemocnice Vyškov</c:v>
                </c:pt>
                <c:pt idx="45">
                  <c:v>Sdružené zdravotnické zařízení Krnov</c:v>
                </c:pt>
                <c:pt idx="46">
                  <c:v>Nemocnice Děčín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3.225806</c:v>
                </c:pt>
                <c:pt idx="1">
                  <c:v>4.444444</c:v>
                </c:pt>
                <c:pt idx="2">
                  <c:v>5.555556</c:v>
                </c:pt>
                <c:pt idx="3">
                  <c:v>6.481481</c:v>
                </c:pt>
                <c:pt idx="4">
                  <c:v>0.0</c:v>
                </c:pt>
                <c:pt idx="5">
                  <c:v>3.409091</c:v>
                </c:pt>
                <c:pt idx="6">
                  <c:v>16.129032</c:v>
                </c:pt>
                <c:pt idx="7">
                  <c:v>0.0</c:v>
                </c:pt>
                <c:pt idx="8">
                  <c:v>2.0</c:v>
                </c:pt>
                <c:pt idx="9">
                  <c:v>10.25641</c:v>
                </c:pt>
                <c:pt idx="10">
                  <c:v>2.272727</c:v>
                </c:pt>
                <c:pt idx="11">
                  <c:v>0.0</c:v>
                </c:pt>
                <c:pt idx="12">
                  <c:v>4.761905</c:v>
                </c:pt>
                <c:pt idx="13">
                  <c:v>0.0</c:v>
                </c:pt>
                <c:pt idx="14">
                  <c:v>17.073171</c:v>
                </c:pt>
                <c:pt idx="15">
                  <c:v>19.480519</c:v>
                </c:pt>
                <c:pt idx="16">
                  <c:v>0.0</c:v>
                </c:pt>
                <c:pt idx="17">
                  <c:v>4.972554</c:v>
                </c:pt>
                <c:pt idx="18">
                  <c:v>10.869565</c:v>
                </c:pt>
                <c:pt idx="19">
                  <c:v>0.0</c:v>
                </c:pt>
                <c:pt idx="20">
                  <c:v>3.773585</c:v>
                </c:pt>
                <c:pt idx="21">
                  <c:v>1.666667</c:v>
                </c:pt>
                <c:pt idx="22">
                  <c:v>1.282051</c:v>
                </c:pt>
                <c:pt idx="23">
                  <c:v>12.727273</c:v>
                </c:pt>
                <c:pt idx="24">
                  <c:v>0.0</c:v>
                </c:pt>
                <c:pt idx="25">
                  <c:v>11.538462</c:v>
                </c:pt>
                <c:pt idx="26">
                  <c:v>0.0</c:v>
                </c:pt>
                <c:pt idx="27">
                  <c:v>5.0</c:v>
                </c:pt>
                <c:pt idx="28">
                  <c:v>8.474576</c:v>
                </c:pt>
                <c:pt idx="29">
                  <c:v>8.208955</c:v>
                </c:pt>
                <c:pt idx="30">
                  <c:v>5.747126</c:v>
                </c:pt>
                <c:pt idx="31">
                  <c:v>3.225806</c:v>
                </c:pt>
                <c:pt idx="32">
                  <c:v>2.531646</c:v>
                </c:pt>
                <c:pt idx="33">
                  <c:v>5.747126</c:v>
                </c:pt>
                <c:pt idx="34">
                  <c:v>2.777778</c:v>
                </c:pt>
                <c:pt idx="35">
                  <c:v>4.918033</c:v>
                </c:pt>
                <c:pt idx="36">
                  <c:v>1.612903</c:v>
                </c:pt>
                <c:pt idx="37">
                  <c:v>0.564972</c:v>
                </c:pt>
                <c:pt idx="38">
                  <c:v>0.0</c:v>
                </c:pt>
                <c:pt idx="39">
                  <c:v>2.564103</c:v>
                </c:pt>
                <c:pt idx="40">
                  <c:v>3.333333</c:v>
                </c:pt>
                <c:pt idx="41">
                  <c:v>1.923077</c:v>
                </c:pt>
                <c:pt idx="42">
                  <c:v>1.754386</c:v>
                </c:pt>
                <c:pt idx="43">
                  <c:v>1.666667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dysphagia screening time - Within first 24 hours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E31A1C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Karlovarská krajská nemocnice</c:v>
                </c:pt>
                <c:pt idx="2">
                  <c:v>Nemocnice Znojmo</c:v>
                </c:pt>
                <c:pt idx="3">
                  <c:v>Krajská nemocnice T.Bati ve Zlíně</c:v>
                </c:pt>
                <c:pt idx="4">
                  <c:v>Uherskohradišťská nemocnice</c:v>
                </c:pt>
                <c:pt idx="5">
                  <c:v>Thomayerova nemocnice</c:v>
                </c:pt>
                <c:pt idx="6">
                  <c:v>Fakultní nemocnice Královské Vinohrady</c:v>
                </c:pt>
                <c:pt idx="7">
                  <c:v>Vítkovická nemocnice</c:v>
                </c:pt>
                <c:pt idx="8">
                  <c:v>Všeobecná fakultní nemocnice v Praze</c:v>
                </c:pt>
                <c:pt idx="9">
                  <c:v>Oblastní nemocnice Kladno</c:v>
                </c:pt>
                <c:pt idx="10">
                  <c:v>Nemocnice Nové Město na Moravě</c:v>
                </c:pt>
                <c:pt idx="11">
                  <c:v>Fakultní nemocnice Motol</c:v>
                </c:pt>
                <c:pt idx="12">
                  <c:v>Nemocnice Teplice</c:v>
                </c:pt>
                <c:pt idx="13">
                  <c:v>Oblastní nemocnice Trutnov</c:v>
                </c:pt>
                <c:pt idx="14">
                  <c:v>Nemocnice Litoměřice</c:v>
                </c:pt>
                <c:pt idx="15">
                  <c:v>Nemocnice Na Homolce</c:v>
                </c:pt>
                <c:pt idx="16">
                  <c:v>Městská nemocnice Ostrava</c:v>
                </c:pt>
                <c:pt idx="17">
                  <c:v>Nemocnice Pardubického kraje</c:v>
                </c:pt>
                <c:pt idx="18">
                  <c:v>Czech Republic</c:v>
                </c:pt>
                <c:pt idx="19">
                  <c:v>Oblastní nemocnice Příbram</c:v>
                </c:pt>
                <c:pt idx="20">
                  <c:v>Oblastní nemocnice Náchod</c:v>
                </c:pt>
                <c:pt idx="21">
                  <c:v>Ústřední vojenská nemocnice v Praze</c:v>
                </c:pt>
                <c:pt idx="22">
                  <c:v>Litomyšlská nemocnice</c:v>
                </c:pt>
                <c:pt idx="23">
                  <c:v>Nemocnice Prostějov</c:v>
                </c:pt>
                <c:pt idx="24">
                  <c:v>Masarykova nemocnice v Ústí nad Labem</c:v>
                </c:pt>
                <c:pt idx="25">
                  <c:v>Most Hospital</c:v>
                </c:pt>
                <c:pt idx="26">
                  <c:v>Nemocnice Sokolov</c:v>
                </c:pt>
                <c:pt idx="27">
                  <c:v>Nemocnice Blansko</c:v>
                </c:pt>
                <c:pt idx="28">
                  <c:v>Nemocnice Písek</c:v>
                </c:pt>
                <c:pt idx="29">
                  <c:v>Klaudiánova nemocnice</c:v>
                </c:pt>
                <c:pt idx="30">
                  <c:v>Fakultní nemocnice Hradec Králové</c:v>
                </c:pt>
                <c:pt idx="31">
                  <c:v>Fakultní nemocnice Olomouc</c:v>
                </c:pt>
                <c:pt idx="32">
                  <c:v>Fakultní nemocnice Brno</c:v>
                </c:pt>
                <c:pt idx="33">
                  <c:v>Krajská nemocnice Liberec</c:v>
                </c:pt>
                <c:pt idx="34">
                  <c:v>Fakultní nemocnice u sv. Anny v Brně</c:v>
                </c:pt>
                <c:pt idx="35">
                  <c:v>Fakultní nemocnice Ostrava</c:v>
                </c:pt>
                <c:pt idx="36">
                  <c:v>Nemocnice Česká Lípa</c:v>
                </c:pt>
                <c:pt idx="37">
                  <c:v>Nemocnice Chomutov</c:v>
                </c:pt>
                <c:pt idx="38">
                  <c:v>Karvinská hornická nemocnice</c:v>
                </c:pt>
                <c:pt idx="39">
                  <c:v>Nemocnice České Budějovice</c:v>
                </c:pt>
                <c:pt idx="40">
                  <c:v>Oblastní nemocnice Kolín</c:v>
                </c:pt>
                <c:pt idx="41">
                  <c:v>Fakultní nemocnice Plzeň</c:v>
                </c:pt>
                <c:pt idx="42">
                  <c:v>Nemocnice Třinec</c:v>
                </c:pt>
                <c:pt idx="43">
                  <c:v>Nemocnice Jihlava</c:v>
                </c:pt>
                <c:pt idx="44">
                  <c:v>Nemocnice Vyškov</c:v>
                </c:pt>
                <c:pt idx="45">
                  <c:v>Sdružené zdravotnické zařízení Krnov</c:v>
                </c:pt>
                <c:pt idx="46">
                  <c:v>Nemocnice Děčín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3.225806</c:v>
                </c:pt>
                <c:pt idx="1">
                  <c:v>11.111111</c:v>
                </c:pt>
                <c:pt idx="2">
                  <c:v>41.666667</c:v>
                </c:pt>
                <c:pt idx="3">
                  <c:v>44.444444</c:v>
                </c:pt>
                <c:pt idx="4">
                  <c:v>46.875</c:v>
                </c:pt>
                <c:pt idx="5">
                  <c:v>57.954545</c:v>
                </c:pt>
                <c:pt idx="6">
                  <c:v>58.064516</c:v>
                </c:pt>
                <c:pt idx="7">
                  <c:v>65.671642</c:v>
                </c:pt>
                <c:pt idx="8">
                  <c:v>72.0</c:v>
                </c:pt>
                <c:pt idx="9">
                  <c:v>72.5</c:v>
                </c:pt>
                <c:pt idx="10">
                  <c:v>74.358974</c:v>
                </c:pt>
                <c:pt idx="11">
                  <c:v>76.190476</c:v>
                </c:pt>
                <c:pt idx="12">
                  <c:v>76.923077</c:v>
                </c:pt>
                <c:pt idx="13">
                  <c:v>77.272727</c:v>
                </c:pt>
                <c:pt idx="14">
                  <c:v>77.55102</c:v>
                </c:pt>
                <c:pt idx="15">
                  <c:v>77.922078</c:v>
                </c:pt>
                <c:pt idx="16">
                  <c:v>80.487805</c:v>
                </c:pt>
                <c:pt idx="17">
                  <c:v>80.555556</c:v>
                </c:pt>
                <c:pt idx="18">
                  <c:v>80.626413</c:v>
                </c:pt>
                <c:pt idx="19">
                  <c:v>81.034483</c:v>
                </c:pt>
                <c:pt idx="20">
                  <c:v>81.395349</c:v>
                </c:pt>
                <c:pt idx="21">
                  <c:v>81.818182</c:v>
                </c:pt>
                <c:pt idx="22">
                  <c:v>82.608696</c:v>
                </c:pt>
                <c:pt idx="23">
                  <c:v>83.333333</c:v>
                </c:pt>
                <c:pt idx="24">
                  <c:v>84.615385</c:v>
                </c:pt>
                <c:pt idx="25">
                  <c:v>84.90566</c:v>
                </c:pt>
                <c:pt idx="26">
                  <c:v>86.666667</c:v>
                </c:pt>
                <c:pt idx="27">
                  <c:v>87.931034</c:v>
                </c:pt>
                <c:pt idx="28">
                  <c:v>89.285714</c:v>
                </c:pt>
                <c:pt idx="29">
                  <c:v>90.0</c:v>
                </c:pt>
                <c:pt idx="30">
                  <c:v>90.677966</c:v>
                </c:pt>
                <c:pt idx="31">
                  <c:v>91.452991</c:v>
                </c:pt>
                <c:pt idx="32">
                  <c:v>91.791045</c:v>
                </c:pt>
                <c:pt idx="33">
                  <c:v>93.103448</c:v>
                </c:pt>
                <c:pt idx="34">
                  <c:v>93.103448</c:v>
                </c:pt>
                <c:pt idx="35">
                  <c:v>93.442623</c:v>
                </c:pt>
                <c:pt idx="36">
                  <c:v>93.548387</c:v>
                </c:pt>
                <c:pt idx="37">
                  <c:v>93.670886</c:v>
                </c:pt>
                <c:pt idx="38">
                  <c:v>95.16129</c:v>
                </c:pt>
                <c:pt idx="39">
                  <c:v>95.480226</c:v>
                </c:pt>
                <c:pt idx="40">
                  <c:v>96.666667</c:v>
                </c:pt>
                <c:pt idx="41">
                  <c:v>98.076923</c:v>
                </c:pt>
                <c:pt idx="42">
                  <c:v>98.245614</c:v>
                </c:pt>
                <c:pt idx="43">
                  <c:v>98.333333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Guss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7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Jindřichův Hradec</c:v>
                </c:pt>
                <c:pt idx="2">
                  <c:v>Litomyšlská nemocnice</c:v>
                </c:pt>
                <c:pt idx="3">
                  <c:v>Fakultní nemocnice Ostrava</c:v>
                </c:pt>
                <c:pt idx="4">
                  <c:v>Karlovarská krajská nemocnice</c:v>
                </c:pt>
                <c:pt idx="5">
                  <c:v>Nemocnice Nové Město na Moravě</c:v>
                </c:pt>
                <c:pt idx="6">
                  <c:v>Nemocnice Třinec</c:v>
                </c:pt>
                <c:pt idx="7">
                  <c:v>Czech Republic</c:v>
                </c:pt>
                <c:pt idx="8">
                  <c:v>Nemocnice Teplice</c:v>
                </c:pt>
                <c:pt idx="9">
                  <c:v>Oblastní nemocnice Kolín</c:v>
                </c:pt>
                <c:pt idx="10">
                  <c:v>Fakultní nemocnice u sv. Anny v Brně</c:v>
                </c:pt>
                <c:pt idx="11">
                  <c:v>Fakultní nemocnice Motol</c:v>
                </c:pt>
                <c:pt idx="12">
                  <c:v>Oblastní nemocnice Příbram</c:v>
                </c:pt>
                <c:pt idx="13">
                  <c:v>Městská nemocnice Ostrava</c:v>
                </c:pt>
                <c:pt idx="14">
                  <c:v>Klaudiánova nemocnice</c:v>
                </c:pt>
                <c:pt idx="15">
                  <c:v>Vítkovická nemocnice</c:v>
                </c:pt>
                <c:pt idx="16">
                  <c:v>Nemocnice Jihlava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Fakultní nemocnice Hradec Králové</c:v>
                </c:pt>
                <c:pt idx="20">
                  <c:v>Nemocnice České Budějovice</c:v>
                </c:pt>
                <c:pt idx="21">
                  <c:v>Nemocnice Písek</c:v>
                </c:pt>
                <c:pt idx="22">
                  <c:v>Nemocnice Vyškov</c:v>
                </c:pt>
                <c:pt idx="23">
                  <c:v>Nemocnice Na Homolce</c:v>
                </c:pt>
                <c:pt idx="24">
                  <c:v>Nemocnice Litoměřice</c:v>
                </c:pt>
                <c:pt idx="25">
                  <c:v>Oblastní nemocnice Kladno</c:v>
                </c:pt>
                <c:pt idx="26">
                  <c:v>Uherskohradišťská nemocnice</c:v>
                </c:pt>
                <c:pt idx="27">
                  <c:v>Nemocnice Prostějov</c:v>
                </c:pt>
                <c:pt idx="28">
                  <c:v>Krajská nemocnice T.Bati ve Zlíně</c:v>
                </c:pt>
                <c:pt idx="29">
                  <c:v>Nemocnice Chomutov</c:v>
                </c:pt>
                <c:pt idx="30">
                  <c:v>Nemocnice Znojmo</c:v>
                </c:pt>
                <c:pt idx="31">
                  <c:v>Karvinská hornická nemocnice</c:v>
                </c:pt>
                <c:pt idx="32">
                  <c:v>Nemocnice Pardubického kraje</c:v>
                </c:pt>
                <c:pt idx="33">
                  <c:v>Oblastní nemocnice Náchod</c:v>
                </c:pt>
                <c:pt idx="34">
                  <c:v>Thomayerova nemocnice</c:v>
                </c:pt>
                <c:pt idx="35">
                  <c:v>Nemocnice Blansko</c:v>
                </c:pt>
                <c:pt idx="36">
                  <c:v>Fakultní nemocnice Brno</c:v>
                </c:pt>
                <c:pt idx="37">
                  <c:v>Krajská nemocnice Liberec</c:v>
                </c:pt>
                <c:pt idx="38">
                  <c:v>Nemocnice Česká Lípa</c:v>
                </c:pt>
                <c:pt idx="39">
                  <c:v>Masarykova nemocnice v Ústí nad Labem</c:v>
                </c:pt>
                <c:pt idx="40">
                  <c:v>Nemocnice Sokolov</c:v>
                </c:pt>
                <c:pt idx="41">
                  <c:v>Ústřední vojenská nemocnice v Praze</c:v>
                </c:pt>
                <c:pt idx="42">
                  <c:v>Fakultní nemocnice Olomouc</c:v>
                </c:pt>
                <c:pt idx="43">
                  <c:v>Sdružené zdravotnické zařízení Krnov</c:v>
                </c:pt>
                <c:pt idx="44">
                  <c:v>Oblastní nemocnice Trutnov</c:v>
                </c:pt>
                <c:pt idx="45">
                  <c:v>Nemocnice Děčín</c:v>
                </c:pt>
                <c:pt idx="46">
                  <c:v>Most Hospital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77.777778</c:v>
                </c:pt>
                <c:pt idx="5">
                  <c:v>86.206897</c:v>
                </c:pt>
                <c:pt idx="6">
                  <c:v>89.090909</c:v>
                </c:pt>
                <c:pt idx="7">
                  <c:v>96.211031</c:v>
                </c:pt>
                <c:pt idx="8">
                  <c:v>98.529412</c:v>
                </c:pt>
                <c:pt idx="9">
                  <c:v>98.823529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ASSIST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7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Jindřichův Hradec</c:v>
                </c:pt>
                <c:pt idx="2">
                  <c:v>Litomyšlská nemocnice</c:v>
                </c:pt>
                <c:pt idx="3">
                  <c:v>Fakultní nemocnice Ostrava</c:v>
                </c:pt>
                <c:pt idx="4">
                  <c:v>Karlovarská krajská nemocnice</c:v>
                </c:pt>
                <c:pt idx="5">
                  <c:v>Nemocnice Nové Město na Moravě</c:v>
                </c:pt>
                <c:pt idx="6">
                  <c:v>Nemocnice Třinec</c:v>
                </c:pt>
                <c:pt idx="7">
                  <c:v>Czech Republic</c:v>
                </c:pt>
                <c:pt idx="8">
                  <c:v>Nemocnice Teplice</c:v>
                </c:pt>
                <c:pt idx="9">
                  <c:v>Oblastní nemocnice Kolín</c:v>
                </c:pt>
                <c:pt idx="10">
                  <c:v>Fakultní nemocnice u sv. Anny v Brně</c:v>
                </c:pt>
                <c:pt idx="11">
                  <c:v>Fakultní nemocnice Motol</c:v>
                </c:pt>
                <c:pt idx="12">
                  <c:v>Oblastní nemocnice Příbram</c:v>
                </c:pt>
                <c:pt idx="13">
                  <c:v>Městská nemocnice Ostrava</c:v>
                </c:pt>
                <c:pt idx="14">
                  <c:v>Klaudiánova nemocnice</c:v>
                </c:pt>
                <c:pt idx="15">
                  <c:v>Vítkovická nemocnice</c:v>
                </c:pt>
                <c:pt idx="16">
                  <c:v>Nemocnice Jihlava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Fakultní nemocnice Hradec Králové</c:v>
                </c:pt>
                <c:pt idx="20">
                  <c:v>Nemocnice České Budějovice</c:v>
                </c:pt>
                <c:pt idx="21">
                  <c:v>Nemocnice Písek</c:v>
                </c:pt>
                <c:pt idx="22">
                  <c:v>Nemocnice Vyškov</c:v>
                </c:pt>
                <c:pt idx="23">
                  <c:v>Nemocnice Na Homolce</c:v>
                </c:pt>
                <c:pt idx="24">
                  <c:v>Nemocnice Litoměřice</c:v>
                </c:pt>
                <c:pt idx="25">
                  <c:v>Oblastní nemocnice Kladno</c:v>
                </c:pt>
                <c:pt idx="26">
                  <c:v>Uherskohradišťská nemocnice</c:v>
                </c:pt>
                <c:pt idx="27">
                  <c:v>Nemocnice Prostějov</c:v>
                </c:pt>
                <c:pt idx="28">
                  <c:v>Krajská nemocnice T.Bati ve Zlíně</c:v>
                </c:pt>
                <c:pt idx="29">
                  <c:v>Nemocnice Chomutov</c:v>
                </c:pt>
                <c:pt idx="30">
                  <c:v>Nemocnice Znojmo</c:v>
                </c:pt>
                <c:pt idx="31">
                  <c:v>Karvinská hornická nemocnice</c:v>
                </c:pt>
                <c:pt idx="32">
                  <c:v>Nemocnice Pardubického kraje</c:v>
                </c:pt>
                <c:pt idx="33">
                  <c:v>Oblastní nemocnice Náchod</c:v>
                </c:pt>
                <c:pt idx="34">
                  <c:v>Thomayerova nemocnice</c:v>
                </c:pt>
                <c:pt idx="35">
                  <c:v>Nemocnice Blansko</c:v>
                </c:pt>
                <c:pt idx="36">
                  <c:v>Fakultní nemocnice Brno</c:v>
                </c:pt>
                <c:pt idx="37">
                  <c:v>Krajská nemocnice Liberec</c:v>
                </c:pt>
                <c:pt idx="38">
                  <c:v>Nemocnice Česká Lípa</c:v>
                </c:pt>
                <c:pt idx="39">
                  <c:v>Masarykova nemocnice v Ústí nad Labem</c:v>
                </c:pt>
                <c:pt idx="40">
                  <c:v>Nemocnice Sokolov</c:v>
                </c:pt>
                <c:pt idx="41">
                  <c:v>Ústřední vojenská nemocnice v Praze</c:v>
                </c:pt>
                <c:pt idx="42">
                  <c:v>Fakultní nemocnice Olomouc</c:v>
                </c:pt>
                <c:pt idx="43">
                  <c:v>Sdružené zdravotnické zařízení Krnov</c:v>
                </c:pt>
                <c:pt idx="44">
                  <c:v>Oblastní nemocnice Trutnov</c:v>
                </c:pt>
                <c:pt idx="45">
                  <c:v>Nemocnice Děčín</c:v>
                </c:pt>
                <c:pt idx="46">
                  <c:v>Most Hospital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0.095923</c:v>
                </c:pt>
                <c:pt idx="8">
                  <c:v>1.470588</c:v>
                </c:pt>
                <c:pt idx="9">
                  <c:v>1.176471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test pitnou vodou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7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Jindřichův Hradec</c:v>
                </c:pt>
                <c:pt idx="2">
                  <c:v>Litomyšlská nemocnice</c:v>
                </c:pt>
                <c:pt idx="3">
                  <c:v>Fakultní nemocnice Ostrava</c:v>
                </c:pt>
                <c:pt idx="4">
                  <c:v>Karlovarská krajská nemocnice</c:v>
                </c:pt>
                <c:pt idx="5">
                  <c:v>Nemocnice Nové Město na Moravě</c:v>
                </c:pt>
                <c:pt idx="6">
                  <c:v>Nemocnice Třinec</c:v>
                </c:pt>
                <c:pt idx="7">
                  <c:v>Czech Republic</c:v>
                </c:pt>
                <c:pt idx="8">
                  <c:v>Nemocnice Teplice</c:v>
                </c:pt>
                <c:pt idx="9">
                  <c:v>Oblastní nemocnice Kolín</c:v>
                </c:pt>
                <c:pt idx="10">
                  <c:v>Fakultní nemocnice u sv. Anny v Brně</c:v>
                </c:pt>
                <c:pt idx="11">
                  <c:v>Fakultní nemocnice Motol</c:v>
                </c:pt>
                <c:pt idx="12">
                  <c:v>Oblastní nemocnice Příbram</c:v>
                </c:pt>
                <c:pt idx="13">
                  <c:v>Městská nemocnice Ostrava</c:v>
                </c:pt>
                <c:pt idx="14">
                  <c:v>Klaudiánova nemocnice</c:v>
                </c:pt>
                <c:pt idx="15">
                  <c:v>Vítkovická nemocnice</c:v>
                </c:pt>
                <c:pt idx="16">
                  <c:v>Nemocnice Jihlava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Fakultní nemocnice Hradec Králové</c:v>
                </c:pt>
                <c:pt idx="20">
                  <c:v>Nemocnice České Budějovice</c:v>
                </c:pt>
                <c:pt idx="21">
                  <c:v>Nemocnice Písek</c:v>
                </c:pt>
                <c:pt idx="22">
                  <c:v>Nemocnice Vyškov</c:v>
                </c:pt>
                <c:pt idx="23">
                  <c:v>Nemocnice Na Homolce</c:v>
                </c:pt>
                <c:pt idx="24">
                  <c:v>Nemocnice Litoměřice</c:v>
                </c:pt>
                <c:pt idx="25">
                  <c:v>Oblastní nemocnice Kladno</c:v>
                </c:pt>
                <c:pt idx="26">
                  <c:v>Uherskohradišťská nemocnice</c:v>
                </c:pt>
                <c:pt idx="27">
                  <c:v>Nemocnice Prostějov</c:v>
                </c:pt>
                <c:pt idx="28">
                  <c:v>Krajská nemocnice T.Bati ve Zlíně</c:v>
                </c:pt>
                <c:pt idx="29">
                  <c:v>Nemocnice Chomutov</c:v>
                </c:pt>
                <c:pt idx="30">
                  <c:v>Nemocnice Znojmo</c:v>
                </c:pt>
                <c:pt idx="31">
                  <c:v>Karvinská hornická nemocnice</c:v>
                </c:pt>
                <c:pt idx="32">
                  <c:v>Nemocnice Pardubického kraje</c:v>
                </c:pt>
                <c:pt idx="33">
                  <c:v>Oblastní nemocnice Náchod</c:v>
                </c:pt>
                <c:pt idx="34">
                  <c:v>Thomayerova nemocnice</c:v>
                </c:pt>
                <c:pt idx="35">
                  <c:v>Nemocnice Blansko</c:v>
                </c:pt>
                <c:pt idx="36">
                  <c:v>Fakultní nemocnice Brno</c:v>
                </c:pt>
                <c:pt idx="37">
                  <c:v>Krajská nemocnice Liberec</c:v>
                </c:pt>
                <c:pt idx="38">
                  <c:v>Nemocnice Česká Lípa</c:v>
                </c:pt>
                <c:pt idx="39">
                  <c:v>Masarykova nemocnice v Ústí nad Labem</c:v>
                </c:pt>
                <c:pt idx="40">
                  <c:v>Nemocnice Sokolov</c:v>
                </c:pt>
                <c:pt idx="41">
                  <c:v>Ústřední vojenská nemocnice v Praze</c:v>
                </c:pt>
                <c:pt idx="42">
                  <c:v>Fakultní nemocnice Olomouc</c:v>
                </c:pt>
                <c:pt idx="43">
                  <c:v>Sdružené zdravotnické zařízení Krnov</c:v>
                </c:pt>
                <c:pt idx="44">
                  <c:v>Oblastní nemocnice Trutnov</c:v>
                </c:pt>
                <c:pt idx="45">
                  <c:v>Nemocnice Děčín</c:v>
                </c:pt>
                <c:pt idx="46">
                  <c:v>Most Hospital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11.111111</c:v>
                </c:pt>
                <c:pt idx="5">
                  <c:v>0.0</c:v>
                </c:pt>
                <c:pt idx="6">
                  <c:v>9.090909</c:v>
                </c:pt>
                <c:pt idx="7">
                  <c:v>3.405276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7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Jindřichův Hradec</c:v>
                </c:pt>
                <c:pt idx="2">
                  <c:v>Litomyšlská nemocnice</c:v>
                </c:pt>
                <c:pt idx="3">
                  <c:v>Fakultní nemocnice Ostrava</c:v>
                </c:pt>
                <c:pt idx="4">
                  <c:v>Karlovarská krajská nemocnice</c:v>
                </c:pt>
                <c:pt idx="5">
                  <c:v>Nemocnice Nové Město na Moravě</c:v>
                </c:pt>
                <c:pt idx="6">
                  <c:v>Nemocnice Třinec</c:v>
                </c:pt>
                <c:pt idx="7">
                  <c:v>Czech Republic</c:v>
                </c:pt>
                <c:pt idx="8">
                  <c:v>Nemocnice Teplice</c:v>
                </c:pt>
                <c:pt idx="9">
                  <c:v>Oblastní nemocnice Kolín</c:v>
                </c:pt>
                <c:pt idx="10">
                  <c:v>Fakultní nemocnice u sv. Anny v Brně</c:v>
                </c:pt>
                <c:pt idx="11">
                  <c:v>Fakultní nemocnice Motol</c:v>
                </c:pt>
                <c:pt idx="12">
                  <c:v>Oblastní nemocnice Příbram</c:v>
                </c:pt>
                <c:pt idx="13">
                  <c:v>Městská nemocnice Ostrava</c:v>
                </c:pt>
                <c:pt idx="14">
                  <c:v>Klaudiánova nemocnice</c:v>
                </c:pt>
                <c:pt idx="15">
                  <c:v>Vítkovická nemocnice</c:v>
                </c:pt>
                <c:pt idx="16">
                  <c:v>Nemocnice Jihlava</c:v>
                </c:pt>
                <c:pt idx="17">
                  <c:v>Fakultní nemocnice Královské Vinohrady</c:v>
                </c:pt>
                <c:pt idx="18">
                  <c:v>Všeobecná fakultní nemocnice v Praze</c:v>
                </c:pt>
                <c:pt idx="19">
                  <c:v>Fakultní nemocnice Hradec Králové</c:v>
                </c:pt>
                <c:pt idx="20">
                  <c:v>Nemocnice České Budějovice</c:v>
                </c:pt>
                <c:pt idx="21">
                  <c:v>Nemocnice Písek</c:v>
                </c:pt>
                <c:pt idx="22">
                  <c:v>Nemocnice Vyškov</c:v>
                </c:pt>
                <c:pt idx="23">
                  <c:v>Nemocnice Na Homolce</c:v>
                </c:pt>
                <c:pt idx="24">
                  <c:v>Nemocnice Litoměřice</c:v>
                </c:pt>
                <c:pt idx="25">
                  <c:v>Oblastní nemocnice Kladno</c:v>
                </c:pt>
                <c:pt idx="26">
                  <c:v>Uherskohradišťská nemocnice</c:v>
                </c:pt>
                <c:pt idx="27">
                  <c:v>Nemocnice Prostějov</c:v>
                </c:pt>
                <c:pt idx="28">
                  <c:v>Krajská nemocnice T.Bati ve Zlíně</c:v>
                </c:pt>
                <c:pt idx="29">
                  <c:v>Nemocnice Chomutov</c:v>
                </c:pt>
                <c:pt idx="30">
                  <c:v>Nemocnice Znojmo</c:v>
                </c:pt>
                <c:pt idx="31">
                  <c:v>Karvinská hornická nemocnice</c:v>
                </c:pt>
                <c:pt idx="32">
                  <c:v>Nemocnice Pardubického kraje</c:v>
                </c:pt>
                <c:pt idx="33">
                  <c:v>Oblastní nemocnice Náchod</c:v>
                </c:pt>
                <c:pt idx="34">
                  <c:v>Thomayerova nemocnice</c:v>
                </c:pt>
                <c:pt idx="35">
                  <c:v>Nemocnice Blansko</c:v>
                </c:pt>
                <c:pt idx="36">
                  <c:v>Fakultní nemocnice Brno</c:v>
                </c:pt>
                <c:pt idx="37">
                  <c:v>Krajská nemocnice Liberec</c:v>
                </c:pt>
                <c:pt idx="38">
                  <c:v>Nemocnice Česká Lípa</c:v>
                </c:pt>
                <c:pt idx="39">
                  <c:v>Masarykova nemocnice v Ústí nad Labem</c:v>
                </c:pt>
                <c:pt idx="40">
                  <c:v>Nemocnice Sokolov</c:v>
                </c:pt>
                <c:pt idx="41">
                  <c:v>Ústřední vojenská nemocnice v Praze</c:v>
                </c:pt>
                <c:pt idx="42">
                  <c:v>Fakultní nemocnice Olomouc</c:v>
                </c:pt>
                <c:pt idx="43">
                  <c:v>Sdružené zdravotnické zařízení Krnov</c:v>
                </c:pt>
                <c:pt idx="44">
                  <c:v>Oblastní nemocnice Trutnov</c:v>
                </c:pt>
                <c:pt idx="45">
                  <c:v>Nemocnice Děčín</c:v>
                </c:pt>
                <c:pt idx="46">
                  <c:v>Most Hospital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11.111111</c:v>
                </c:pt>
                <c:pt idx="5">
                  <c:v>13.793103</c:v>
                </c:pt>
                <c:pt idx="6">
                  <c:v>1.818182</c:v>
                </c:pt>
                <c:pt idx="7">
                  <c:v>0.28777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put on ventilator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E31A1C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Thomayerova nemocnice</c:v>
                </c:pt>
                <c:pt idx="1">
                  <c:v>Nemocnice Znojmo</c:v>
                </c:pt>
                <c:pt idx="2">
                  <c:v>Uherskohradišťská nemocnice</c:v>
                </c:pt>
                <c:pt idx="3">
                  <c:v>Oblastní nemocnice Kladno</c:v>
                </c:pt>
                <c:pt idx="4">
                  <c:v>Nemocnice Litoměřice</c:v>
                </c:pt>
                <c:pt idx="5">
                  <c:v>Karvinská hornická nemocnice</c:v>
                </c:pt>
                <c:pt idx="6">
                  <c:v>Nemocnice Sokolov</c:v>
                </c:pt>
                <c:pt idx="7">
                  <c:v>Oblastní nemocnice Náchod</c:v>
                </c:pt>
                <c:pt idx="8">
                  <c:v>Karlovarská krajská nemocnice</c:v>
                </c:pt>
                <c:pt idx="9">
                  <c:v>Nemocnice Blansko</c:v>
                </c:pt>
                <c:pt idx="10">
                  <c:v>Litomyšlská nemocnice</c:v>
                </c:pt>
                <c:pt idx="11">
                  <c:v>Sdružené zdravotnické zařízení Krnov</c:v>
                </c:pt>
                <c:pt idx="12">
                  <c:v>Fakultní nemocnice Hradec Králové</c:v>
                </c:pt>
                <c:pt idx="13">
                  <c:v>Nemocnice Nové Město na Moravě</c:v>
                </c:pt>
                <c:pt idx="14">
                  <c:v>Nemocnice Jihlava</c:v>
                </c:pt>
                <c:pt idx="15">
                  <c:v>Oblastní nemocnice Trutnov</c:v>
                </c:pt>
                <c:pt idx="16">
                  <c:v>Nemocnice Děčín</c:v>
                </c:pt>
                <c:pt idx="17">
                  <c:v>Nemocnice Jindřichův Hradec</c:v>
                </c:pt>
                <c:pt idx="18">
                  <c:v>Fakultní nemocnice Plzeň</c:v>
                </c:pt>
                <c:pt idx="19">
                  <c:v>Nemocnice Teplice</c:v>
                </c:pt>
                <c:pt idx="20">
                  <c:v>Vítkovická nemocnice</c:v>
                </c:pt>
                <c:pt idx="21">
                  <c:v>Oblastní nemocnice Příbram</c:v>
                </c:pt>
                <c:pt idx="22">
                  <c:v>Nemocnice Písek</c:v>
                </c:pt>
                <c:pt idx="23">
                  <c:v>Všeobecná fakultní nemocnice v Praze</c:v>
                </c:pt>
                <c:pt idx="24">
                  <c:v>Nemocnice Pardubického kraje</c:v>
                </c:pt>
                <c:pt idx="25">
                  <c:v>Nemocnice Vyškov</c:v>
                </c:pt>
                <c:pt idx="26">
                  <c:v>Nemocnice Prostějov</c:v>
                </c:pt>
                <c:pt idx="27">
                  <c:v>Nemocnice Česká Lípa</c:v>
                </c:pt>
                <c:pt idx="28">
                  <c:v>Krajská nemocnice T.Bati ve Zlíně</c:v>
                </c:pt>
                <c:pt idx="29">
                  <c:v>Fakultní nemocnice Královské Vinohrady</c:v>
                </c:pt>
                <c:pt idx="30">
                  <c:v>Fakultní nemocnice u sv. Anny v Brně</c:v>
                </c:pt>
                <c:pt idx="31">
                  <c:v>Nemocnice Třinec</c:v>
                </c:pt>
                <c:pt idx="32">
                  <c:v>Czech Republic</c:v>
                </c:pt>
                <c:pt idx="33">
                  <c:v>Fakultní nemocnice Motol</c:v>
                </c:pt>
                <c:pt idx="34">
                  <c:v>Most Hospital</c:v>
                </c:pt>
                <c:pt idx="35">
                  <c:v>Fakultní nemocnice Olomouc</c:v>
                </c:pt>
                <c:pt idx="36">
                  <c:v>Oblastní nemocnice Kolín</c:v>
                </c:pt>
                <c:pt idx="37">
                  <c:v>Fakultní nemocnice Brno</c:v>
                </c:pt>
                <c:pt idx="38">
                  <c:v>Klaudiánova nemocnice</c:v>
                </c:pt>
                <c:pt idx="39">
                  <c:v>Krajská nemocnice Liberec</c:v>
                </c:pt>
                <c:pt idx="40">
                  <c:v>Ústřední vojenská nemocnice v Praze</c:v>
                </c:pt>
                <c:pt idx="41">
                  <c:v>Městská nemocnice Ostrava</c:v>
                </c:pt>
                <c:pt idx="42">
                  <c:v>Nemocnice Chomutov</c:v>
                </c:pt>
                <c:pt idx="43">
                  <c:v>Masarykova nemocnice v Ústí nad Labem</c:v>
                </c:pt>
                <c:pt idx="44">
                  <c:v>Fakultní nemocnice Ostrava</c:v>
                </c:pt>
                <c:pt idx="45">
                  <c:v>Nemocnice Na Homolce</c:v>
                </c:pt>
                <c:pt idx="46">
                  <c:v>Nemocnice České Budějovice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1.818182</c:v>
                </c:pt>
                <c:pt idx="20">
                  <c:v>2.0</c:v>
                </c:pt>
                <c:pt idx="21">
                  <c:v>2.222222</c:v>
                </c:pt>
                <c:pt idx="22">
                  <c:v>2.5</c:v>
                </c:pt>
                <c:pt idx="23">
                  <c:v>2.631579</c:v>
                </c:pt>
                <c:pt idx="24">
                  <c:v>2.777778</c:v>
                </c:pt>
                <c:pt idx="25">
                  <c:v>2.777778</c:v>
                </c:pt>
                <c:pt idx="26">
                  <c:v>2.857143</c:v>
                </c:pt>
                <c:pt idx="27">
                  <c:v>2.857143</c:v>
                </c:pt>
                <c:pt idx="28">
                  <c:v>2.941176</c:v>
                </c:pt>
                <c:pt idx="29">
                  <c:v>3.658537</c:v>
                </c:pt>
                <c:pt idx="30">
                  <c:v>3.896104</c:v>
                </c:pt>
                <c:pt idx="31">
                  <c:v>4.878049</c:v>
                </c:pt>
                <c:pt idx="32">
                  <c:v>4.880429</c:v>
                </c:pt>
                <c:pt idx="33">
                  <c:v>5.263158</c:v>
                </c:pt>
                <c:pt idx="34">
                  <c:v>6.25</c:v>
                </c:pt>
                <c:pt idx="35">
                  <c:v>6.542056</c:v>
                </c:pt>
                <c:pt idx="36">
                  <c:v>6.849315</c:v>
                </c:pt>
                <c:pt idx="37">
                  <c:v>7.865169</c:v>
                </c:pt>
                <c:pt idx="38">
                  <c:v>7.894737</c:v>
                </c:pt>
                <c:pt idx="39">
                  <c:v>8.641975</c:v>
                </c:pt>
                <c:pt idx="40">
                  <c:v>9.803922</c:v>
                </c:pt>
                <c:pt idx="41">
                  <c:v>10.0</c:v>
                </c:pt>
                <c:pt idx="42">
                  <c:v>10.344828</c:v>
                </c:pt>
                <c:pt idx="43">
                  <c:v>12.676056</c:v>
                </c:pt>
                <c:pt idx="44">
                  <c:v>14.634146</c:v>
                </c:pt>
                <c:pt idx="45">
                  <c:v>18.309859</c:v>
                </c:pt>
                <c:pt idx="46">
                  <c:v>42.857143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3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Hradec Králové</c:v>
                </c:pt>
                <c:pt idx="1">
                  <c:v>Fakultní nemocnice Plzeň</c:v>
                </c:pt>
                <c:pt idx="2">
                  <c:v>Oblastní nemocnice Příbram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Vítkovická nemocnice</c:v>
                </c:pt>
                <c:pt idx="6">
                  <c:v>Nemocnice Jihlava</c:v>
                </c:pt>
                <c:pt idx="7">
                  <c:v>Fakultní nemocnice Královské Vinohrady</c:v>
                </c:pt>
                <c:pt idx="8">
                  <c:v>Všeobecná fakultní nemocnice v Praze</c:v>
                </c:pt>
                <c:pt idx="9">
                  <c:v>Nemocnice Jindřichův Hradec</c:v>
                </c:pt>
                <c:pt idx="10">
                  <c:v>Litomyšlská nemocnice</c:v>
                </c:pt>
                <c:pt idx="11">
                  <c:v>Nemocnice České Budějovice</c:v>
                </c:pt>
                <c:pt idx="12">
                  <c:v>Nemocnice Písek</c:v>
                </c:pt>
                <c:pt idx="13">
                  <c:v>Fakultní nemocnice Ostrava</c:v>
                </c:pt>
                <c:pt idx="14">
                  <c:v>Oblastní nemocnice Kladno</c:v>
                </c:pt>
                <c:pt idx="15">
                  <c:v>Nemocnice Prostějov</c:v>
                </c:pt>
                <c:pt idx="16">
                  <c:v>Krajská nemocnice T.Bati ve Zlíně</c:v>
                </c:pt>
                <c:pt idx="17">
                  <c:v>Nemocnice Chomutov</c:v>
                </c:pt>
                <c:pt idx="18">
                  <c:v>Nemocnice Teplice</c:v>
                </c:pt>
                <c:pt idx="19">
                  <c:v>Nemocnice Znojmo</c:v>
                </c:pt>
                <c:pt idx="20">
                  <c:v>Karvinská hornická nemocnice</c:v>
                </c:pt>
                <c:pt idx="21">
                  <c:v>Nemocnice Nové Město na Moravě</c:v>
                </c:pt>
                <c:pt idx="22">
                  <c:v>Nemocnice Pardubického kraje</c:v>
                </c:pt>
                <c:pt idx="23">
                  <c:v>Oblastní nemocnice Náchod</c:v>
                </c:pt>
                <c:pt idx="24">
                  <c:v>Nemocnice Blansko</c:v>
                </c:pt>
                <c:pt idx="25">
                  <c:v>Fakultní nemocnice Brno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Sokolov</c:v>
                </c:pt>
                <c:pt idx="29">
                  <c:v>Oblastní nemocnice Trutnov</c:v>
                </c:pt>
                <c:pt idx="30">
                  <c:v>Nemocnice Děčín</c:v>
                </c:pt>
                <c:pt idx="31">
                  <c:v>Nemocnice Třinec</c:v>
                </c:pt>
                <c:pt idx="32">
                  <c:v>Most Hospital</c:v>
                </c:pt>
                <c:pt idx="33">
                  <c:v>Czech Republic</c:v>
                </c:pt>
                <c:pt idx="34">
                  <c:v>Oblastní nemocnice Kolín</c:v>
                </c:pt>
                <c:pt idx="35">
                  <c:v>Ústřední vojenská nemocnice v Praze</c:v>
                </c:pt>
                <c:pt idx="36">
                  <c:v>Uherskohradišťská nemocnice</c:v>
                </c:pt>
                <c:pt idx="37">
                  <c:v>Fakultní nemocnice Motol</c:v>
                </c:pt>
                <c:pt idx="38">
                  <c:v>Masarykova nemocnice v Ústí nad Labem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Nemocnice Na Homolce</c:v>
                </c:pt>
                <c:pt idx="42">
                  <c:v>Nemocnice Litoměřice</c:v>
                </c:pt>
                <c:pt idx="43">
                  <c:v>Thomayerova nemocnice</c:v>
                </c:pt>
                <c:pt idx="44">
                  <c:v>Fakultní nemocnice u sv. Anny v Brně</c:v>
                </c:pt>
                <c:pt idx="45">
                  <c:v>Sdružené zdravotnické zařízení Krnov</c:v>
                </c:pt>
                <c:pt idx="46">
                  <c:v>Fakultní nemocnice Olomouc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1.215278</c:v>
                </c:pt>
                <c:pt idx="34">
                  <c:v>1.587302</c:v>
                </c:pt>
                <c:pt idx="35">
                  <c:v>2.222222</c:v>
                </c:pt>
                <c:pt idx="36">
                  <c:v>2.702703</c:v>
                </c:pt>
                <c:pt idx="37">
                  <c:v>2.857143</c:v>
                </c:pt>
                <c:pt idx="38">
                  <c:v>2.985075</c:v>
                </c:pt>
                <c:pt idx="39">
                  <c:v>3.030303</c:v>
                </c:pt>
                <c:pt idx="40">
                  <c:v>3.125</c:v>
                </c:pt>
                <c:pt idx="41">
                  <c:v>3.225806</c:v>
                </c:pt>
                <c:pt idx="42">
                  <c:v>3.571429</c:v>
                </c:pt>
                <c:pt idx="43">
                  <c:v>4.166667</c:v>
                </c:pt>
                <c:pt idx="44">
                  <c:v>4.6875</c:v>
                </c:pt>
                <c:pt idx="45">
                  <c:v>4.761905</c:v>
                </c:pt>
                <c:pt idx="46">
                  <c:v>5.084746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3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Hradec Králové</c:v>
                </c:pt>
                <c:pt idx="1">
                  <c:v>Fakultní nemocnice Plzeň</c:v>
                </c:pt>
                <c:pt idx="2">
                  <c:v>Oblastní nemocnice Příbram</c:v>
                </c:pt>
                <c:pt idx="3">
                  <c:v>Městská nemocnice Ostrava</c:v>
                </c:pt>
                <c:pt idx="4">
                  <c:v>Klaudiánova nemocnice</c:v>
                </c:pt>
                <c:pt idx="5">
                  <c:v>Vítkovická nemocnice</c:v>
                </c:pt>
                <c:pt idx="6">
                  <c:v>Nemocnice Jihlava</c:v>
                </c:pt>
                <c:pt idx="7">
                  <c:v>Fakultní nemocnice Královské Vinohrady</c:v>
                </c:pt>
                <c:pt idx="8">
                  <c:v>Všeobecná fakultní nemocnice v Praze</c:v>
                </c:pt>
                <c:pt idx="9">
                  <c:v>Nemocnice Jindřichův Hradec</c:v>
                </c:pt>
                <c:pt idx="10">
                  <c:v>Litomyšlská nemocnice</c:v>
                </c:pt>
                <c:pt idx="11">
                  <c:v>Nemocnice České Budějovice</c:v>
                </c:pt>
                <c:pt idx="12">
                  <c:v>Nemocnice Písek</c:v>
                </c:pt>
                <c:pt idx="13">
                  <c:v>Fakultní nemocnice Ostrava</c:v>
                </c:pt>
                <c:pt idx="14">
                  <c:v>Oblastní nemocnice Kladno</c:v>
                </c:pt>
                <c:pt idx="15">
                  <c:v>Nemocnice Prostějov</c:v>
                </c:pt>
                <c:pt idx="16">
                  <c:v>Krajská nemocnice T.Bati ve Zlíně</c:v>
                </c:pt>
                <c:pt idx="17">
                  <c:v>Nemocnice Chomutov</c:v>
                </c:pt>
                <c:pt idx="18">
                  <c:v>Nemocnice Teplice</c:v>
                </c:pt>
                <c:pt idx="19">
                  <c:v>Nemocnice Znojmo</c:v>
                </c:pt>
                <c:pt idx="20">
                  <c:v>Karvinská hornická nemocnice</c:v>
                </c:pt>
                <c:pt idx="21">
                  <c:v>Nemocnice Nové Město na Moravě</c:v>
                </c:pt>
                <c:pt idx="22">
                  <c:v>Nemocnice Pardubického kraje</c:v>
                </c:pt>
                <c:pt idx="23">
                  <c:v>Oblastní nemocnice Náchod</c:v>
                </c:pt>
                <c:pt idx="24">
                  <c:v>Nemocnice Blansko</c:v>
                </c:pt>
                <c:pt idx="25">
                  <c:v>Fakultní nemocnice Brno</c:v>
                </c:pt>
                <c:pt idx="26">
                  <c:v>Krajská nemocnice Liberec</c:v>
                </c:pt>
                <c:pt idx="27">
                  <c:v>Nemocnice Česká Lípa</c:v>
                </c:pt>
                <c:pt idx="28">
                  <c:v>Nemocnice Sokolov</c:v>
                </c:pt>
                <c:pt idx="29">
                  <c:v>Oblastní nemocnice Trutnov</c:v>
                </c:pt>
                <c:pt idx="30">
                  <c:v>Nemocnice Děčín</c:v>
                </c:pt>
                <c:pt idx="31">
                  <c:v>Nemocnice Třinec</c:v>
                </c:pt>
                <c:pt idx="32">
                  <c:v>Most Hospital</c:v>
                </c:pt>
                <c:pt idx="33">
                  <c:v>Czech Republic</c:v>
                </c:pt>
                <c:pt idx="34">
                  <c:v>Oblastní nemocnice Kolín</c:v>
                </c:pt>
                <c:pt idx="35">
                  <c:v>Ústřední vojenská nemocnice v Praze</c:v>
                </c:pt>
                <c:pt idx="36">
                  <c:v>Uherskohradišťská nemocnice</c:v>
                </c:pt>
                <c:pt idx="37">
                  <c:v>Fakultní nemocnice Motol</c:v>
                </c:pt>
                <c:pt idx="38">
                  <c:v>Masarykova nemocnice v Ústí nad Labem</c:v>
                </c:pt>
                <c:pt idx="39">
                  <c:v>Nemocnice Vyškov</c:v>
                </c:pt>
                <c:pt idx="40">
                  <c:v>Karlovarská krajská nemocnice</c:v>
                </c:pt>
                <c:pt idx="41">
                  <c:v>Nemocnice Na Homolce</c:v>
                </c:pt>
                <c:pt idx="42">
                  <c:v>Nemocnice Litoměřice</c:v>
                </c:pt>
                <c:pt idx="43">
                  <c:v>Thomayerova nemocnice</c:v>
                </c:pt>
                <c:pt idx="44">
                  <c:v>Fakultní nemocnice u sv. Anny v Brně</c:v>
                </c:pt>
                <c:pt idx="45">
                  <c:v>Sdružené zdravotnické zařízení Krnov</c:v>
                </c:pt>
                <c:pt idx="46">
                  <c:v>Fakultní nemocnice Olomouc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  <c:pt idx="10">
                  <c:v>100.0</c:v>
                </c:pt>
                <c:pt idx="11">
                  <c:v>100.0</c:v>
                </c:pt>
                <c:pt idx="12">
                  <c:v>100.0</c:v>
                </c:pt>
                <c:pt idx="13">
                  <c:v>100.0</c:v>
                </c:pt>
                <c:pt idx="14">
                  <c:v>100.0</c:v>
                </c:pt>
                <c:pt idx="15">
                  <c:v>100.0</c:v>
                </c:pt>
                <c:pt idx="16">
                  <c:v>100.0</c:v>
                </c:pt>
                <c:pt idx="17">
                  <c:v>100.0</c:v>
                </c:pt>
                <c:pt idx="18">
                  <c:v>100.0</c:v>
                </c:pt>
                <c:pt idx="19">
                  <c:v>100.0</c:v>
                </c:pt>
                <c:pt idx="20">
                  <c:v>100.0</c:v>
                </c:pt>
                <c:pt idx="21">
                  <c:v>100.0</c:v>
                </c:pt>
                <c:pt idx="22">
                  <c:v>100.0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98.784722</c:v>
                </c:pt>
                <c:pt idx="34">
                  <c:v>98.412698</c:v>
                </c:pt>
                <c:pt idx="35">
                  <c:v>97.777778</c:v>
                </c:pt>
                <c:pt idx="36">
                  <c:v>97.297297</c:v>
                </c:pt>
                <c:pt idx="37">
                  <c:v>97.142857</c:v>
                </c:pt>
                <c:pt idx="38">
                  <c:v>97.014925</c:v>
                </c:pt>
                <c:pt idx="39">
                  <c:v>96.969697</c:v>
                </c:pt>
                <c:pt idx="40">
                  <c:v>96.875</c:v>
                </c:pt>
                <c:pt idx="41">
                  <c:v>96.774194</c:v>
                </c:pt>
                <c:pt idx="42">
                  <c:v>96.428571</c:v>
                </c:pt>
                <c:pt idx="43">
                  <c:v>95.833333</c:v>
                </c:pt>
                <c:pt idx="44">
                  <c:v>95.3125</c:v>
                </c:pt>
                <c:pt idx="45">
                  <c:v>95.238095</c:v>
                </c:pt>
                <c:pt idx="46">
                  <c:v>94.915254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arteriální hypertenze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0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Fakultní nemocnice u sv. Anny v Brně</c:v>
                </c:pt>
                <c:pt idx="2">
                  <c:v>Sdružené zdravotnické zařízení Krnov</c:v>
                </c:pt>
                <c:pt idx="3">
                  <c:v>Všeobecná fakultní nemocnice v Praze</c:v>
                </c:pt>
                <c:pt idx="4">
                  <c:v>Městská nemocnice Ostrava</c:v>
                </c:pt>
                <c:pt idx="5">
                  <c:v>Nemocnice Jindřichův Hradec</c:v>
                </c:pt>
                <c:pt idx="6">
                  <c:v>Fakultní nemocnice Královské Vinohrady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Ústřední vojenská nemocnice v Praze</c:v>
                </c:pt>
                <c:pt idx="10">
                  <c:v>Uherskohradišťská nemocnice</c:v>
                </c:pt>
                <c:pt idx="11">
                  <c:v>Nemocnice Děčín</c:v>
                </c:pt>
                <c:pt idx="12">
                  <c:v>Karvinská hornická nemocnice</c:v>
                </c:pt>
                <c:pt idx="13">
                  <c:v>Oblastní nemocnice Příbram</c:v>
                </c:pt>
                <c:pt idx="14">
                  <c:v>Fakultní nemocnice Ostrava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Jihlava</c:v>
                </c:pt>
                <c:pt idx="19">
                  <c:v>Fakultní nemocnice Brno</c:v>
                </c:pt>
                <c:pt idx="20">
                  <c:v>Czech Republic</c:v>
                </c:pt>
                <c:pt idx="21">
                  <c:v>Nemocnice Nové Město na Moravě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Fakultní nemocnice Hradec Králové</c:v>
                </c:pt>
                <c:pt idx="25">
                  <c:v>Nemocnice Na Homolce</c:v>
                </c:pt>
                <c:pt idx="26">
                  <c:v>Nemocnice Znojmo</c:v>
                </c:pt>
                <c:pt idx="27">
                  <c:v>Klaudiánova nemocnice</c:v>
                </c:pt>
                <c:pt idx="28">
                  <c:v>Vítkovická nemocnice</c:v>
                </c:pt>
                <c:pt idx="29">
                  <c:v>Krajská nemocnice T.Bati ve Zlíně</c:v>
                </c:pt>
                <c:pt idx="30">
                  <c:v>Karlovarská krajská nemocnice</c:v>
                </c:pt>
                <c:pt idx="31">
                  <c:v>Oblastní nemocnice Trutnov</c:v>
                </c:pt>
                <c:pt idx="32">
                  <c:v>Fakultní nemocnice Olomouc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Nemocnice Sokolov</c:v>
                </c:pt>
                <c:pt idx="36">
                  <c:v>Nemocnice Třinec</c:v>
                </c:pt>
                <c:pt idx="37">
                  <c:v>Most Hospital</c:v>
                </c:pt>
                <c:pt idx="38">
                  <c:v>Nemocnice Litoměřice</c:v>
                </c:pt>
                <c:pt idx="39">
                  <c:v>Oblastní nemocnice Náchod</c:v>
                </c:pt>
                <c:pt idx="40">
                  <c:v>Nemocnice Vyškov</c:v>
                </c:pt>
                <c:pt idx="41">
                  <c:v>Oblastní nemocnice Kladno</c:v>
                </c:pt>
                <c:pt idx="42">
                  <c:v>Oblastní nemocnice Kolín</c:v>
                </c:pt>
                <c:pt idx="43">
                  <c:v>Masarykova nemocnice v Ústí nad Labem</c:v>
                </c:pt>
                <c:pt idx="44">
                  <c:v>Litomyšlská nemocnice</c:v>
                </c:pt>
                <c:pt idx="45">
                  <c:v>Nemocnice Teplice</c:v>
                </c:pt>
                <c:pt idx="46">
                  <c:v>Fakultní nemocnice Motol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12.5</c:v>
                </c:pt>
                <c:pt idx="4">
                  <c:v>20.0</c:v>
                </c:pt>
                <c:pt idx="5">
                  <c:v>25.0</c:v>
                </c:pt>
                <c:pt idx="6">
                  <c:v>25.0</c:v>
                </c:pt>
                <c:pt idx="7">
                  <c:v>27.272727</c:v>
                </c:pt>
                <c:pt idx="8">
                  <c:v>33.333333</c:v>
                </c:pt>
                <c:pt idx="9">
                  <c:v>33.333333</c:v>
                </c:pt>
                <c:pt idx="10">
                  <c:v>40.0</c:v>
                </c:pt>
                <c:pt idx="11">
                  <c:v>40.0</c:v>
                </c:pt>
                <c:pt idx="12">
                  <c:v>42.857143</c:v>
                </c:pt>
                <c:pt idx="13">
                  <c:v>50.0</c:v>
                </c:pt>
                <c:pt idx="14">
                  <c:v>53.846154</c:v>
                </c:pt>
                <c:pt idx="15">
                  <c:v>57.142857</c:v>
                </c:pt>
                <c:pt idx="16">
                  <c:v>60.0</c:v>
                </c:pt>
                <c:pt idx="17">
                  <c:v>62.5</c:v>
                </c:pt>
                <c:pt idx="18">
                  <c:v>62.5</c:v>
                </c:pt>
                <c:pt idx="19">
                  <c:v>64.285714</c:v>
                </c:pt>
                <c:pt idx="20">
                  <c:v>65.333333</c:v>
                </c:pt>
                <c:pt idx="21">
                  <c:v>66.666667</c:v>
                </c:pt>
                <c:pt idx="22">
                  <c:v>75.0</c:v>
                </c:pt>
                <c:pt idx="23">
                  <c:v>75.0</c:v>
                </c:pt>
                <c:pt idx="24">
                  <c:v>76.923077</c:v>
                </c:pt>
                <c:pt idx="25">
                  <c:v>77.777778</c:v>
                </c:pt>
                <c:pt idx="26">
                  <c:v>80.0</c:v>
                </c:pt>
                <c:pt idx="27">
                  <c:v>80.0</c:v>
                </c:pt>
                <c:pt idx="28">
                  <c:v>83.333333</c:v>
                </c:pt>
                <c:pt idx="29">
                  <c:v>83.333333</c:v>
                </c:pt>
                <c:pt idx="30">
                  <c:v>83.333333</c:v>
                </c:pt>
                <c:pt idx="31">
                  <c:v>85.714286</c:v>
                </c:pt>
                <c:pt idx="32">
                  <c:v>90.909091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aneuryzma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0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Fakultní nemocnice u sv. Anny v Brně</c:v>
                </c:pt>
                <c:pt idx="2">
                  <c:v>Sdružené zdravotnické zařízení Krnov</c:v>
                </c:pt>
                <c:pt idx="3">
                  <c:v>Všeobecná fakultní nemocnice v Praze</c:v>
                </c:pt>
                <c:pt idx="4">
                  <c:v>Městská nemocnice Ostrava</c:v>
                </c:pt>
                <c:pt idx="5">
                  <c:v>Nemocnice Jindřichův Hradec</c:v>
                </c:pt>
                <c:pt idx="6">
                  <c:v>Fakultní nemocnice Královské Vinohrady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Ústřední vojenská nemocnice v Praze</c:v>
                </c:pt>
                <c:pt idx="10">
                  <c:v>Uherskohradišťská nemocnice</c:v>
                </c:pt>
                <c:pt idx="11">
                  <c:v>Nemocnice Děčín</c:v>
                </c:pt>
                <c:pt idx="12">
                  <c:v>Karvinská hornická nemocnice</c:v>
                </c:pt>
                <c:pt idx="13">
                  <c:v>Oblastní nemocnice Příbram</c:v>
                </c:pt>
                <c:pt idx="14">
                  <c:v>Fakultní nemocnice Ostrava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Jihlava</c:v>
                </c:pt>
                <c:pt idx="19">
                  <c:v>Fakultní nemocnice Brno</c:v>
                </c:pt>
                <c:pt idx="20">
                  <c:v>Czech Republic</c:v>
                </c:pt>
                <c:pt idx="21">
                  <c:v>Nemocnice Nové Město na Moravě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Fakultní nemocnice Hradec Králové</c:v>
                </c:pt>
                <c:pt idx="25">
                  <c:v>Nemocnice Na Homolce</c:v>
                </c:pt>
                <c:pt idx="26">
                  <c:v>Nemocnice Znojmo</c:v>
                </c:pt>
                <c:pt idx="27">
                  <c:v>Klaudiánova nemocnice</c:v>
                </c:pt>
                <c:pt idx="28">
                  <c:v>Vítkovická nemocnice</c:v>
                </c:pt>
                <c:pt idx="29">
                  <c:v>Krajská nemocnice T.Bati ve Zlíně</c:v>
                </c:pt>
                <c:pt idx="30">
                  <c:v>Karlovarská krajská nemocnice</c:v>
                </c:pt>
                <c:pt idx="31">
                  <c:v>Oblastní nemocnice Trutnov</c:v>
                </c:pt>
                <c:pt idx="32">
                  <c:v>Fakultní nemocnice Olomouc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Nemocnice Sokolov</c:v>
                </c:pt>
                <c:pt idx="36">
                  <c:v>Nemocnice Třinec</c:v>
                </c:pt>
                <c:pt idx="37">
                  <c:v>Most Hospital</c:v>
                </c:pt>
                <c:pt idx="38">
                  <c:v>Nemocnice Litoměřice</c:v>
                </c:pt>
                <c:pt idx="39">
                  <c:v>Oblastní nemocnice Náchod</c:v>
                </c:pt>
                <c:pt idx="40">
                  <c:v>Nemocnice Vyškov</c:v>
                </c:pt>
                <c:pt idx="41">
                  <c:v>Oblastní nemocnice Kladno</c:v>
                </c:pt>
                <c:pt idx="42">
                  <c:v>Oblastní nemocnice Kolín</c:v>
                </c:pt>
                <c:pt idx="43">
                  <c:v>Masarykova nemocnice v Ústí nad Labem</c:v>
                </c:pt>
                <c:pt idx="44">
                  <c:v>Litomyšlská nemocnice</c:v>
                </c:pt>
                <c:pt idx="45">
                  <c:v>Nemocnice Teplice</c:v>
                </c:pt>
                <c:pt idx="46">
                  <c:v>Fakultní nemocnice Motol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50.0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16.666667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0.666667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arteriovenózní malformace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0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Fakultní nemocnice u sv. Anny v Brně</c:v>
                </c:pt>
                <c:pt idx="2">
                  <c:v>Sdružené zdravotnické zařízení Krnov</c:v>
                </c:pt>
                <c:pt idx="3">
                  <c:v>Všeobecná fakultní nemocnice v Praze</c:v>
                </c:pt>
                <c:pt idx="4">
                  <c:v>Městská nemocnice Ostrava</c:v>
                </c:pt>
                <c:pt idx="5">
                  <c:v>Nemocnice Jindřichův Hradec</c:v>
                </c:pt>
                <c:pt idx="6">
                  <c:v>Fakultní nemocnice Královské Vinohrady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Ústřední vojenská nemocnice v Praze</c:v>
                </c:pt>
                <c:pt idx="10">
                  <c:v>Uherskohradišťská nemocnice</c:v>
                </c:pt>
                <c:pt idx="11">
                  <c:v>Nemocnice Děčín</c:v>
                </c:pt>
                <c:pt idx="12">
                  <c:v>Karvinská hornická nemocnice</c:v>
                </c:pt>
                <c:pt idx="13">
                  <c:v>Oblastní nemocnice Příbram</c:v>
                </c:pt>
                <c:pt idx="14">
                  <c:v>Fakultní nemocnice Ostrava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Jihlava</c:v>
                </c:pt>
                <c:pt idx="19">
                  <c:v>Fakultní nemocnice Brno</c:v>
                </c:pt>
                <c:pt idx="20">
                  <c:v>Czech Republic</c:v>
                </c:pt>
                <c:pt idx="21">
                  <c:v>Nemocnice Nové Město na Moravě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Fakultní nemocnice Hradec Králové</c:v>
                </c:pt>
                <c:pt idx="25">
                  <c:v>Nemocnice Na Homolce</c:v>
                </c:pt>
                <c:pt idx="26">
                  <c:v>Nemocnice Znojmo</c:v>
                </c:pt>
                <c:pt idx="27">
                  <c:v>Klaudiánova nemocnice</c:v>
                </c:pt>
                <c:pt idx="28">
                  <c:v>Vítkovická nemocnice</c:v>
                </c:pt>
                <c:pt idx="29">
                  <c:v>Krajská nemocnice T.Bati ve Zlíně</c:v>
                </c:pt>
                <c:pt idx="30">
                  <c:v>Karlovarská krajská nemocnice</c:v>
                </c:pt>
                <c:pt idx="31">
                  <c:v>Oblastní nemocnice Trutnov</c:v>
                </c:pt>
                <c:pt idx="32">
                  <c:v>Fakultní nemocnice Olomouc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Nemocnice Sokolov</c:v>
                </c:pt>
                <c:pt idx="36">
                  <c:v>Nemocnice Třinec</c:v>
                </c:pt>
                <c:pt idx="37">
                  <c:v>Most Hospital</c:v>
                </c:pt>
                <c:pt idx="38">
                  <c:v>Nemocnice Litoměřice</c:v>
                </c:pt>
                <c:pt idx="39">
                  <c:v>Oblastní nemocnice Náchod</c:v>
                </c:pt>
                <c:pt idx="40">
                  <c:v>Nemocnice Vyškov</c:v>
                </c:pt>
                <c:pt idx="41">
                  <c:v>Oblastní nemocnice Kladno</c:v>
                </c:pt>
                <c:pt idx="42">
                  <c:v>Oblastní nemocnice Kolín</c:v>
                </c:pt>
                <c:pt idx="43">
                  <c:v>Masarykova nemocnice v Ústí nad Labem</c:v>
                </c:pt>
                <c:pt idx="44">
                  <c:v>Litomyšlská nemocnice</c:v>
                </c:pt>
                <c:pt idx="45">
                  <c:v>Nemocnice Teplice</c:v>
                </c:pt>
                <c:pt idx="46">
                  <c:v>Fakultní nemocnice Motol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50.0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12.5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20.0</c:v>
                </c:pt>
                <c:pt idx="12">
                  <c:v>0.0</c:v>
                </c:pt>
                <c:pt idx="13">
                  <c:v>0.0</c:v>
                </c:pt>
                <c:pt idx="14">
                  <c:v>7.692308</c:v>
                </c:pt>
                <c:pt idx="15">
                  <c:v>7.142857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7.142857</c:v>
                </c:pt>
                <c:pt idx="20">
                  <c:v>2.333333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antikoagulační léčba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0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Fakultní nemocnice u sv. Anny v Brně</c:v>
                </c:pt>
                <c:pt idx="2">
                  <c:v>Sdružené zdravotnické zařízení Krnov</c:v>
                </c:pt>
                <c:pt idx="3">
                  <c:v>Všeobecná fakultní nemocnice v Praze</c:v>
                </c:pt>
                <c:pt idx="4">
                  <c:v>Městská nemocnice Ostrava</c:v>
                </c:pt>
                <c:pt idx="5">
                  <c:v>Nemocnice Jindřichův Hradec</c:v>
                </c:pt>
                <c:pt idx="6">
                  <c:v>Fakultní nemocnice Královské Vinohrady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Ústřední vojenská nemocnice v Praze</c:v>
                </c:pt>
                <c:pt idx="10">
                  <c:v>Uherskohradišťská nemocnice</c:v>
                </c:pt>
                <c:pt idx="11">
                  <c:v>Nemocnice Děčín</c:v>
                </c:pt>
                <c:pt idx="12">
                  <c:v>Karvinská hornická nemocnice</c:v>
                </c:pt>
                <c:pt idx="13">
                  <c:v>Oblastní nemocnice Příbram</c:v>
                </c:pt>
                <c:pt idx="14">
                  <c:v>Fakultní nemocnice Ostrava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Jihlava</c:v>
                </c:pt>
                <c:pt idx="19">
                  <c:v>Fakultní nemocnice Brno</c:v>
                </c:pt>
                <c:pt idx="20">
                  <c:v>Czech Republic</c:v>
                </c:pt>
                <c:pt idx="21">
                  <c:v>Nemocnice Nové Město na Moravě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Fakultní nemocnice Hradec Králové</c:v>
                </c:pt>
                <c:pt idx="25">
                  <c:v>Nemocnice Na Homolce</c:v>
                </c:pt>
                <c:pt idx="26">
                  <c:v>Nemocnice Znojmo</c:v>
                </c:pt>
                <c:pt idx="27">
                  <c:v>Klaudiánova nemocnice</c:v>
                </c:pt>
                <c:pt idx="28">
                  <c:v>Vítkovická nemocnice</c:v>
                </c:pt>
                <c:pt idx="29">
                  <c:v>Krajská nemocnice T.Bati ve Zlíně</c:v>
                </c:pt>
                <c:pt idx="30">
                  <c:v>Karlovarská krajská nemocnice</c:v>
                </c:pt>
                <c:pt idx="31">
                  <c:v>Oblastní nemocnice Trutnov</c:v>
                </c:pt>
                <c:pt idx="32">
                  <c:v>Fakultní nemocnice Olomouc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Nemocnice Sokolov</c:v>
                </c:pt>
                <c:pt idx="36">
                  <c:v>Nemocnice Třinec</c:v>
                </c:pt>
                <c:pt idx="37">
                  <c:v>Most Hospital</c:v>
                </c:pt>
                <c:pt idx="38">
                  <c:v>Nemocnice Litoměřice</c:v>
                </c:pt>
                <c:pt idx="39">
                  <c:v>Oblastní nemocnice Náchod</c:v>
                </c:pt>
                <c:pt idx="40">
                  <c:v>Nemocnice Vyškov</c:v>
                </c:pt>
                <c:pt idx="41">
                  <c:v>Oblastní nemocnice Kladno</c:v>
                </c:pt>
                <c:pt idx="42">
                  <c:v>Oblastní nemocnice Kolín</c:v>
                </c:pt>
                <c:pt idx="43">
                  <c:v>Masarykova nemocnice v Ústí nad Labem</c:v>
                </c:pt>
                <c:pt idx="44">
                  <c:v>Litomyšlská nemocnice</c:v>
                </c:pt>
                <c:pt idx="45">
                  <c:v>Nemocnice Teplice</c:v>
                </c:pt>
                <c:pt idx="46">
                  <c:v>Fakultní nemocnice Motol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25.0</c:v>
                </c:pt>
                <c:pt idx="2">
                  <c:v>0.0</c:v>
                </c:pt>
                <c:pt idx="3">
                  <c:v>12.5</c:v>
                </c:pt>
                <c:pt idx="4">
                  <c:v>0.0</c:v>
                </c:pt>
                <c:pt idx="5">
                  <c:v>50.0</c:v>
                </c:pt>
                <c:pt idx="6">
                  <c:v>0.0</c:v>
                </c:pt>
                <c:pt idx="7">
                  <c:v>0.0</c:v>
                </c:pt>
                <c:pt idx="8">
                  <c:v>33.333333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14.285714</c:v>
                </c:pt>
                <c:pt idx="13">
                  <c:v>0.0</c:v>
                </c:pt>
                <c:pt idx="14">
                  <c:v>0.0</c:v>
                </c:pt>
                <c:pt idx="15">
                  <c:v>14.285714</c:v>
                </c:pt>
                <c:pt idx="16">
                  <c:v>20.0</c:v>
                </c:pt>
                <c:pt idx="17">
                  <c:v>12.5</c:v>
                </c:pt>
                <c:pt idx="18">
                  <c:v>25.0</c:v>
                </c:pt>
                <c:pt idx="19">
                  <c:v>14.285714</c:v>
                </c:pt>
                <c:pt idx="20">
                  <c:v>13.333333</c:v>
                </c:pt>
                <c:pt idx="21">
                  <c:v>66.666667</c:v>
                </c:pt>
                <c:pt idx="22">
                  <c:v>0.0</c:v>
                </c:pt>
                <c:pt idx="23">
                  <c:v>25.0</c:v>
                </c:pt>
                <c:pt idx="24">
                  <c:v>7.692308</c:v>
                </c:pt>
                <c:pt idx="25">
                  <c:v>0.0</c:v>
                </c:pt>
                <c:pt idx="26">
                  <c:v>40.0</c:v>
                </c:pt>
                <c:pt idx="27">
                  <c:v>10.0</c:v>
                </c:pt>
                <c:pt idx="28">
                  <c:v>16.666667</c:v>
                </c:pt>
                <c:pt idx="29">
                  <c:v>25.0</c:v>
                </c:pt>
                <c:pt idx="30">
                  <c:v>33.333333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20.0</c:v>
                </c:pt>
                <c:pt idx="43">
                  <c:v>25.0</c:v>
                </c:pt>
                <c:pt idx="44">
                  <c:v>33.333333</c:v>
                </c:pt>
                <c:pt idx="45">
                  <c:v>33.333333</c:v>
                </c:pt>
                <c:pt idx="46">
                  <c:v>50.0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amyloidní angiopatie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0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Fakultní nemocnice u sv. Anny v Brně</c:v>
                </c:pt>
                <c:pt idx="2">
                  <c:v>Sdružené zdravotnické zařízení Krnov</c:v>
                </c:pt>
                <c:pt idx="3">
                  <c:v>Všeobecná fakultní nemocnice v Praze</c:v>
                </c:pt>
                <c:pt idx="4">
                  <c:v>Městská nemocnice Ostrava</c:v>
                </c:pt>
                <c:pt idx="5">
                  <c:v>Nemocnice Jindřichův Hradec</c:v>
                </c:pt>
                <c:pt idx="6">
                  <c:v>Fakultní nemocnice Královské Vinohrady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Ústřední vojenská nemocnice v Praze</c:v>
                </c:pt>
                <c:pt idx="10">
                  <c:v>Uherskohradišťská nemocnice</c:v>
                </c:pt>
                <c:pt idx="11">
                  <c:v>Nemocnice Děčín</c:v>
                </c:pt>
                <c:pt idx="12">
                  <c:v>Karvinská hornická nemocnice</c:v>
                </c:pt>
                <c:pt idx="13">
                  <c:v>Oblastní nemocnice Příbram</c:v>
                </c:pt>
                <c:pt idx="14">
                  <c:v>Fakultní nemocnice Ostrava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Jihlava</c:v>
                </c:pt>
                <c:pt idx="19">
                  <c:v>Fakultní nemocnice Brno</c:v>
                </c:pt>
                <c:pt idx="20">
                  <c:v>Czech Republic</c:v>
                </c:pt>
                <c:pt idx="21">
                  <c:v>Nemocnice Nové Město na Moravě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Fakultní nemocnice Hradec Králové</c:v>
                </c:pt>
                <c:pt idx="25">
                  <c:v>Nemocnice Na Homolce</c:v>
                </c:pt>
                <c:pt idx="26">
                  <c:v>Nemocnice Znojmo</c:v>
                </c:pt>
                <c:pt idx="27">
                  <c:v>Klaudiánova nemocnice</c:v>
                </c:pt>
                <c:pt idx="28">
                  <c:v>Vítkovická nemocnice</c:v>
                </c:pt>
                <c:pt idx="29">
                  <c:v>Krajská nemocnice T.Bati ve Zlíně</c:v>
                </c:pt>
                <c:pt idx="30">
                  <c:v>Karlovarská krajská nemocnice</c:v>
                </c:pt>
                <c:pt idx="31">
                  <c:v>Oblastní nemocnice Trutnov</c:v>
                </c:pt>
                <c:pt idx="32">
                  <c:v>Fakultní nemocnice Olomouc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Nemocnice Sokolov</c:v>
                </c:pt>
                <c:pt idx="36">
                  <c:v>Nemocnice Třinec</c:v>
                </c:pt>
                <c:pt idx="37">
                  <c:v>Most Hospital</c:v>
                </c:pt>
                <c:pt idx="38">
                  <c:v>Nemocnice Litoměřice</c:v>
                </c:pt>
                <c:pt idx="39">
                  <c:v>Oblastní nemocnice Náchod</c:v>
                </c:pt>
                <c:pt idx="40">
                  <c:v>Nemocnice Vyškov</c:v>
                </c:pt>
                <c:pt idx="41">
                  <c:v>Oblastní nemocnice Kladno</c:v>
                </c:pt>
                <c:pt idx="42">
                  <c:v>Oblastní nemocnice Kolín</c:v>
                </c:pt>
                <c:pt idx="43">
                  <c:v>Masarykova nemocnice v Ústí nad Labem</c:v>
                </c:pt>
                <c:pt idx="44">
                  <c:v>Litomyšlská nemocnice</c:v>
                </c:pt>
                <c:pt idx="45">
                  <c:v>Nemocnice Teplice</c:v>
                </c:pt>
                <c:pt idx="46">
                  <c:v>Fakultní nemocnice Motol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0.0</c:v>
                </c:pt>
                <c:pt idx="1">
                  <c:v>25.0</c:v>
                </c:pt>
                <c:pt idx="2">
                  <c:v>0.0</c:v>
                </c:pt>
                <c:pt idx="3">
                  <c:v>25.0</c:v>
                </c:pt>
                <c:pt idx="4">
                  <c:v>20.0</c:v>
                </c:pt>
                <c:pt idx="5">
                  <c:v>0.0</c:v>
                </c:pt>
                <c:pt idx="6">
                  <c:v>12.5</c:v>
                </c:pt>
                <c:pt idx="7">
                  <c:v>9.090909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40.0</c:v>
                </c:pt>
                <c:pt idx="12">
                  <c:v>0.0</c:v>
                </c:pt>
                <c:pt idx="13">
                  <c:v>16.666667</c:v>
                </c:pt>
                <c:pt idx="14">
                  <c:v>0.0</c:v>
                </c:pt>
                <c:pt idx="15">
                  <c:v>28.571429</c:v>
                </c:pt>
                <c:pt idx="16">
                  <c:v>10.0</c:v>
                </c:pt>
                <c:pt idx="17">
                  <c:v>0.0</c:v>
                </c:pt>
                <c:pt idx="18">
                  <c:v>0.0</c:v>
                </c:pt>
                <c:pt idx="19">
                  <c:v>7.142857</c:v>
                </c:pt>
                <c:pt idx="20">
                  <c:v>7.666667</c:v>
                </c:pt>
                <c:pt idx="21">
                  <c:v>33.333333</c:v>
                </c:pt>
                <c:pt idx="22">
                  <c:v>0.0</c:v>
                </c:pt>
                <c:pt idx="23">
                  <c:v>6.25</c:v>
                </c:pt>
                <c:pt idx="24">
                  <c:v>15.384615</c:v>
                </c:pt>
                <c:pt idx="25">
                  <c:v>0.0</c:v>
                </c:pt>
                <c:pt idx="26">
                  <c:v>40.0</c:v>
                </c:pt>
                <c:pt idx="27">
                  <c:v>10.0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50.0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jiné/neznámé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0"/>
            <c:spPr>
              <a:solidFill>
                <a:srgbClr val="FB9A99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Fakultní nemocnice u sv. Anny v Brně</c:v>
                </c:pt>
                <c:pt idx="2">
                  <c:v>Sdružené zdravotnické zařízení Krnov</c:v>
                </c:pt>
                <c:pt idx="3">
                  <c:v>Všeobecná fakultní nemocnice v Praze</c:v>
                </c:pt>
                <c:pt idx="4">
                  <c:v>Městská nemocnice Ostrava</c:v>
                </c:pt>
                <c:pt idx="5">
                  <c:v>Nemocnice Jindřichův Hradec</c:v>
                </c:pt>
                <c:pt idx="6">
                  <c:v>Fakultní nemocnice Královské Vinohrady</c:v>
                </c:pt>
                <c:pt idx="7">
                  <c:v>Thomayerova nemocnice</c:v>
                </c:pt>
                <c:pt idx="8">
                  <c:v>Nemocnice Prostějov</c:v>
                </c:pt>
                <c:pt idx="9">
                  <c:v>Ústřední vojenská nemocnice v Praze</c:v>
                </c:pt>
                <c:pt idx="10">
                  <c:v>Uherskohradišťská nemocnice</c:v>
                </c:pt>
                <c:pt idx="11">
                  <c:v>Nemocnice Děčín</c:v>
                </c:pt>
                <c:pt idx="12">
                  <c:v>Karvinská hornická nemocnice</c:v>
                </c:pt>
                <c:pt idx="13">
                  <c:v>Oblastní nemocnice Příbram</c:v>
                </c:pt>
                <c:pt idx="14">
                  <c:v>Fakultní nemocnice Ostrava</c:v>
                </c:pt>
                <c:pt idx="15">
                  <c:v>Nemocnice Chomutov</c:v>
                </c:pt>
                <c:pt idx="16">
                  <c:v>Krajská nemocnice Liberec</c:v>
                </c:pt>
                <c:pt idx="17">
                  <c:v>Nemocnice Pardubického kraje</c:v>
                </c:pt>
                <c:pt idx="18">
                  <c:v>Nemocnice Jihlava</c:v>
                </c:pt>
                <c:pt idx="19">
                  <c:v>Fakultní nemocnice Brno</c:v>
                </c:pt>
                <c:pt idx="20">
                  <c:v>Czech Republic</c:v>
                </c:pt>
                <c:pt idx="21">
                  <c:v>Nemocnice Nové Město na Moravě</c:v>
                </c:pt>
                <c:pt idx="22">
                  <c:v>Nemocnice Blansko</c:v>
                </c:pt>
                <c:pt idx="23">
                  <c:v>Nemocnice České Budějovice</c:v>
                </c:pt>
                <c:pt idx="24">
                  <c:v>Fakultní nemocnice Hradec Králové</c:v>
                </c:pt>
                <c:pt idx="25">
                  <c:v>Nemocnice Na Homolce</c:v>
                </c:pt>
                <c:pt idx="26">
                  <c:v>Nemocnice Znojmo</c:v>
                </c:pt>
                <c:pt idx="27">
                  <c:v>Klaudiánova nemocnice</c:v>
                </c:pt>
                <c:pt idx="28">
                  <c:v>Vítkovická nemocnice</c:v>
                </c:pt>
                <c:pt idx="29">
                  <c:v>Krajská nemocnice T.Bati ve Zlíně</c:v>
                </c:pt>
                <c:pt idx="30">
                  <c:v>Karlovarská krajská nemocnice</c:v>
                </c:pt>
                <c:pt idx="31">
                  <c:v>Oblastní nemocnice Trutnov</c:v>
                </c:pt>
                <c:pt idx="32">
                  <c:v>Fakultní nemocnice Olomouc</c:v>
                </c:pt>
                <c:pt idx="33">
                  <c:v>Fakultní nemocnice Plzeň</c:v>
                </c:pt>
                <c:pt idx="34">
                  <c:v>Nemocnice Česká Lípa</c:v>
                </c:pt>
                <c:pt idx="35">
                  <c:v>Nemocnice Sokolov</c:v>
                </c:pt>
                <c:pt idx="36">
                  <c:v>Nemocnice Třinec</c:v>
                </c:pt>
                <c:pt idx="37">
                  <c:v>Most Hospital</c:v>
                </c:pt>
                <c:pt idx="38">
                  <c:v>Nemocnice Litoměřice</c:v>
                </c:pt>
                <c:pt idx="39">
                  <c:v>Oblastní nemocnice Náchod</c:v>
                </c:pt>
                <c:pt idx="40">
                  <c:v>Nemocnice Vyškov</c:v>
                </c:pt>
                <c:pt idx="41">
                  <c:v>Oblastní nemocnice Kladno</c:v>
                </c:pt>
                <c:pt idx="42">
                  <c:v>Oblastní nemocnice Kolín</c:v>
                </c:pt>
                <c:pt idx="43">
                  <c:v>Masarykova nemocnice v Ústí nad Labem</c:v>
                </c:pt>
                <c:pt idx="44">
                  <c:v>Litomyšlská nemocnice</c:v>
                </c:pt>
                <c:pt idx="45">
                  <c:v>Nemocnice Teplice</c:v>
                </c:pt>
                <c:pt idx="46">
                  <c:v>Fakultní nemocnice Motol</c:v>
                </c:pt>
              </c:strCache>
            </c:strRef>
          </c:cat>
          <c:val>
            <c:numRef>
              <c:f>Sheet1!$G$2:$G$48</c:f>
              <c:numCache>
                <c:formatCode>General</c:formatCode>
                <c:ptCount val="47"/>
                <c:pt idx="0">
                  <c:v>100.0</c:v>
                </c:pt>
                <c:pt idx="1">
                  <c:v>50.0</c:v>
                </c:pt>
                <c:pt idx="2">
                  <c:v>0.0</c:v>
                </c:pt>
                <c:pt idx="3">
                  <c:v>50.0</c:v>
                </c:pt>
                <c:pt idx="4">
                  <c:v>80.0</c:v>
                </c:pt>
                <c:pt idx="5">
                  <c:v>25.0</c:v>
                </c:pt>
                <c:pt idx="6">
                  <c:v>50.0</c:v>
                </c:pt>
                <c:pt idx="7">
                  <c:v>63.636364</c:v>
                </c:pt>
                <c:pt idx="8">
                  <c:v>33.333333</c:v>
                </c:pt>
                <c:pt idx="9">
                  <c:v>50.0</c:v>
                </c:pt>
                <c:pt idx="10">
                  <c:v>60.0</c:v>
                </c:pt>
                <c:pt idx="11">
                  <c:v>20.0</c:v>
                </c:pt>
                <c:pt idx="12">
                  <c:v>57.142857</c:v>
                </c:pt>
                <c:pt idx="13">
                  <c:v>33.333333</c:v>
                </c:pt>
                <c:pt idx="14">
                  <c:v>38.461538</c:v>
                </c:pt>
                <c:pt idx="15">
                  <c:v>14.285714</c:v>
                </c:pt>
                <c:pt idx="16">
                  <c:v>20.0</c:v>
                </c:pt>
                <c:pt idx="17">
                  <c:v>25.0</c:v>
                </c:pt>
                <c:pt idx="18">
                  <c:v>12.5</c:v>
                </c:pt>
                <c:pt idx="19">
                  <c:v>35.714286</c:v>
                </c:pt>
                <c:pt idx="20">
                  <c:v>25.666667</c:v>
                </c:pt>
                <c:pt idx="21">
                  <c:v>33.333333</c:v>
                </c:pt>
                <c:pt idx="22">
                  <c:v>25.0</c:v>
                </c:pt>
                <c:pt idx="23">
                  <c:v>6.25</c:v>
                </c:pt>
                <c:pt idx="24">
                  <c:v>7.692308</c:v>
                </c:pt>
                <c:pt idx="25">
                  <c:v>33.333333</c:v>
                </c:pt>
                <c:pt idx="26">
                  <c:v>0.0</c:v>
                </c:pt>
                <c:pt idx="27">
                  <c:v>30.0</c:v>
                </c:pt>
                <c:pt idx="28">
                  <c:v>16.666667</c:v>
                </c:pt>
                <c:pt idx="29">
                  <c:v>25.0</c:v>
                </c:pt>
                <c:pt idx="30">
                  <c:v>0.0</c:v>
                </c:pt>
                <c:pt idx="31">
                  <c:v>28.571429</c:v>
                </c:pt>
                <c:pt idx="32">
                  <c:v>9.090909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20.0</c:v>
                </c:pt>
                <c:pt idx="39">
                  <c:v>25.0</c:v>
                </c:pt>
                <c:pt idx="40">
                  <c:v>50.0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endovaskulární (coiling)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7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Jindřichův Hradec</c:v>
                </c:pt>
                <c:pt idx="7">
                  <c:v>Litomyšlská nemocnice</c:v>
                </c:pt>
                <c:pt idx="8">
                  <c:v>Nemocnice Písek</c:v>
                </c:pt>
                <c:pt idx="9">
                  <c:v>Oblastní nemocnice Kladno</c:v>
                </c:pt>
                <c:pt idx="10">
                  <c:v>Nemocnice Prostějov</c:v>
                </c:pt>
                <c:pt idx="11">
                  <c:v>Nemocnice Chomutov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Sdružené zdravotnické zařízení Krnov</c:v>
                </c:pt>
                <c:pt idx="20">
                  <c:v>Oblastní nemocnice Trutnov</c:v>
                </c:pt>
                <c:pt idx="21">
                  <c:v>Nemocnice Děčín</c:v>
                </c:pt>
                <c:pt idx="22">
                  <c:v>Most Hospital</c:v>
                </c:pt>
                <c:pt idx="23">
                  <c:v>Fakultní nemocnice Královské Vinohrady</c:v>
                </c:pt>
                <c:pt idx="24">
                  <c:v>Karlovarská krajská nemocnice</c:v>
                </c:pt>
                <c:pt idx="25">
                  <c:v>Krajská nemocnice T.Bati ve Zlíně</c:v>
                </c:pt>
                <c:pt idx="26">
                  <c:v>Nemocnice Teplice</c:v>
                </c:pt>
                <c:pt idx="27">
                  <c:v>Thomayerova nemocnice</c:v>
                </c:pt>
                <c:pt idx="28">
                  <c:v>Nemocnice Sokolov</c:v>
                </c:pt>
                <c:pt idx="29">
                  <c:v>Nemocnice Třinec</c:v>
                </c:pt>
                <c:pt idx="30">
                  <c:v>Fakultní nemocnice Motol</c:v>
                </c:pt>
                <c:pt idx="31">
                  <c:v>Všeobecná fakultní nemocnice v Praze</c:v>
                </c:pt>
                <c:pt idx="32">
                  <c:v>Nemocnice Na Homolce</c:v>
                </c:pt>
                <c:pt idx="33">
                  <c:v>Nemocnice Vyškov</c:v>
                </c:pt>
                <c:pt idx="34">
                  <c:v>Fakultní nemocnice Ostrava</c:v>
                </c:pt>
                <c:pt idx="35">
                  <c:v>Oblastní nemocnice Náchod</c:v>
                </c:pt>
                <c:pt idx="36">
                  <c:v>Vítkovická nemocnice</c:v>
                </c:pt>
                <c:pt idx="37">
                  <c:v>Czech Republic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Oblastní nemocnice Kolín</c:v>
                </c:pt>
                <c:pt idx="43">
                  <c:v>Nemocnice České Budějovice</c:v>
                </c:pt>
                <c:pt idx="44">
                  <c:v>Fakultní nemocnice Olomouc</c:v>
                </c:pt>
                <c:pt idx="45">
                  <c:v>Uherskohradišťská nemocnice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26.865672</c:v>
                </c:pt>
                <c:pt idx="38">
                  <c:v>28.571429</c:v>
                </c:pt>
                <c:pt idx="39">
                  <c:v>37.5</c:v>
                </c:pt>
                <c:pt idx="40">
                  <c:v>37.5</c:v>
                </c:pt>
                <c:pt idx="41">
                  <c:v>50.0</c:v>
                </c:pt>
                <c:pt idx="42">
                  <c:v>50.0</c:v>
                </c:pt>
                <c:pt idx="43">
                  <c:v>60.0</c:v>
                </c:pt>
                <c:pt idx="44">
                  <c:v>66.666667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neurochirurgická (clipping)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7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Jindřichův Hradec</c:v>
                </c:pt>
                <c:pt idx="7">
                  <c:v>Litomyšlská nemocnice</c:v>
                </c:pt>
                <c:pt idx="8">
                  <c:v>Nemocnice Písek</c:v>
                </c:pt>
                <c:pt idx="9">
                  <c:v>Oblastní nemocnice Kladno</c:v>
                </c:pt>
                <c:pt idx="10">
                  <c:v>Nemocnice Prostějov</c:v>
                </c:pt>
                <c:pt idx="11">
                  <c:v>Nemocnice Chomutov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Sdružené zdravotnické zařízení Krnov</c:v>
                </c:pt>
                <c:pt idx="20">
                  <c:v>Oblastní nemocnice Trutnov</c:v>
                </c:pt>
                <c:pt idx="21">
                  <c:v>Nemocnice Děčín</c:v>
                </c:pt>
                <c:pt idx="22">
                  <c:v>Most Hospital</c:v>
                </c:pt>
                <c:pt idx="23">
                  <c:v>Fakultní nemocnice Královské Vinohrady</c:v>
                </c:pt>
                <c:pt idx="24">
                  <c:v>Karlovarská krajská nemocnice</c:v>
                </c:pt>
                <c:pt idx="25">
                  <c:v>Krajská nemocnice T.Bati ve Zlíně</c:v>
                </c:pt>
                <c:pt idx="26">
                  <c:v>Nemocnice Teplice</c:v>
                </c:pt>
                <c:pt idx="27">
                  <c:v>Thomayerova nemocnice</c:v>
                </c:pt>
                <c:pt idx="28">
                  <c:v>Nemocnice Sokolov</c:v>
                </c:pt>
                <c:pt idx="29">
                  <c:v>Nemocnice Třinec</c:v>
                </c:pt>
                <c:pt idx="30">
                  <c:v>Fakultní nemocnice Motol</c:v>
                </c:pt>
                <c:pt idx="31">
                  <c:v>Všeobecná fakultní nemocnice v Praze</c:v>
                </c:pt>
                <c:pt idx="32">
                  <c:v>Nemocnice Na Homolce</c:v>
                </c:pt>
                <c:pt idx="33">
                  <c:v>Nemocnice Vyškov</c:v>
                </c:pt>
                <c:pt idx="34">
                  <c:v>Fakultní nemocnice Ostrava</c:v>
                </c:pt>
                <c:pt idx="35">
                  <c:v>Oblastní nemocnice Náchod</c:v>
                </c:pt>
                <c:pt idx="36">
                  <c:v>Vítkovická nemocnice</c:v>
                </c:pt>
                <c:pt idx="37">
                  <c:v>Czech Republic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Oblastní nemocnice Kolín</c:v>
                </c:pt>
                <c:pt idx="43">
                  <c:v>Nemocnice České Budějovice</c:v>
                </c:pt>
                <c:pt idx="44">
                  <c:v>Fakultní nemocnice Olomouc</c:v>
                </c:pt>
                <c:pt idx="45">
                  <c:v>Uherskohradišťská nemocnice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33.333333</c:v>
                </c:pt>
                <c:pt idx="32">
                  <c:v>42.857143</c:v>
                </c:pt>
                <c:pt idx="33">
                  <c:v>50.0</c:v>
                </c:pt>
                <c:pt idx="34">
                  <c:v>50.0</c:v>
                </c:pt>
                <c:pt idx="35">
                  <c:v>50.0</c:v>
                </c:pt>
                <c:pt idx="36">
                  <c:v>100.0</c:v>
                </c:pt>
                <c:pt idx="37">
                  <c:v>23.880597</c:v>
                </c:pt>
                <c:pt idx="38">
                  <c:v>42.857143</c:v>
                </c:pt>
                <c:pt idx="39">
                  <c:v>0.0</c:v>
                </c:pt>
                <c:pt idx="40">
                  <c:v>62.5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ventrikulární drenáž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37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Jindřichův Hradec</c:v>
                </c:pt>
                <c:pt idx="7">
                  <c:v>Litomyšlská nemocnice</c:v>
                </c:pt>
                <c:pt idx="8">
                  <c:v>Nemocnice Písek</c:v>
                </c:pt>
                <c:pt idx="9">
                  <c:v>Oblastní nemocnice Kladno</c:v>
                </c:pt>
                <c:pt idx="10">
                  <c:v>Nemocnice Prostějov</c:v>
                </c:pt>
                <c:pt idx="11">
                  <c:v>Nemocnice Chomutov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Sdružené zdravotnické zařízení Krnov</c:v>
                </c:pt>
                <c:pt idx="20">
                  <c:v>Oblastní nemocnice Trutnov</c:v>
                </c:pt>
                <c:pt idx="21">
                  <c:v>Nemocnice Děčín</c:v>
                </c:pt>
                <c:pt idx="22">
                  <c:v>Most Hospital</c:v>
                </c:pt>
                <c:pt idx="23">
                  <c:v>Fakultní nemocnice Královské Vinohrady</c:v>
                </c:pt>
                <c:pt idx="24">
                  <c:v>Karlovarská krajská nemocnice</c:v>
                </c:pt>
                <c:pt idx="25">
                  <c:v>Krajská nemocnice T.Bati ve Zlíně</c:v>
                </c:pt>
                <c:pt idx="26">
                  <c:v>Nemocnice Teplice</c:v>
                </c:pt>
                <c:pt idx="27">
                  <c:v>Thomayerova nemocnice</c:v>
                </c:pt>
                <c:pt idx="28">
                  <c:v>Nemocnice Sokolov</c:v>
                </c:pt>
                <c:pt idx="29">
                  <c:v>Nemocnice Třinec</c:v>
                </c:pt>
                <c:pt idx="30">
                  <c:v>Fakultní nemocnice Motol</c:v>
                </c:pt>
                <c:pt idx="31">
                  <c:v>Všeobecná fakultní nemocnice v Praze</c:v>
                </c:pt>
                <c:pt idx="32">
                  <c:v>Nemocnice Na Homolce</c:v>
                </c:pt>
                <c:pt idx="33">
                  <c:v>Nemocnice Vyškov</c:v>
                </c:pt>
                <c:pt idx="34">
                  <c:v>Fakultní nemocnice Ostrava</c:v>
                </c:pt>
                <c:pt idx="35">
                  <c:v>Oblastní nemocnice Náchod</c:v>
                </c:pt>
                <c:pt idx="36">
                  <c:v>Vítkovická nemocnice</c:v>
                </c:pt>
                <c:pt idx="37">
                  <c:v>Czech Republic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Oblastní nemocnice Kolín</c:v>
                </c:pt>
                <c:pt idx="43">
                  <c:v>Nemocnice České Budějovice</c:v>
                </c:pt>
                <c:pt idx="44">
                  <c:v>Fakultní nemocnice Olomouc</c:v>
                </c:pt>
                <c:pt idx="45">
                  <c:v>Uherskohradišťská nemocnice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19.402985</c:v>
                </c:pt>
                <c:pt idx="38">
                  <c:v>28.571429</c:v>
                </c:pt>
                <c:pt idx="39">
                  <c:v>50.0</c:v>
                </c:pt>
                <c:pt idx="40">
                  <c:v>62.5</c:v>
                </c:pt>
                <c:pt idx="41">
                  <c:v>0.0</c:v>
                </c:pt>
                <c:pt idx="42">
                  <c:v>50.0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dekompresní kraniektomie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37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Jindřichův Hradec</c:v>
                </c:pt>
                <c:pt idx="7">
                  <c:v>Litomyšlská nemocnice</c:v>
                </c:pt>
                <c:pt idx="8">
                  <c:v>Nemocnice Písek</c:v>
                </c:pt>
                <c:pt idx="9">
                  <c:v>Oblastní nemocnice Kladno</c:v>
                </c:pt>
                <c:pt idx="10">
                  <c:v>Nemocnice Prostějov</c:v>
                </c:pt>
                <c:pt idx="11">
                  <c:v>Nemocnice Chomutov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Sdružené zdravotnické zařízení Krnov</c:v>
                </c:pt>
                <c:pt idx="20">
                  <c:v>Oblastní nemocnice Trutnov</c:v>
                </c:pt>
                <c:pt idx="21">
                  <c:v>Nemocnice Děčín</c:v>
                </c:pt>
                <c:pt idx="22">
                  <c:v>Most Hospital</c:v>
                </c:pt>
                <c:pt idx="23">
                  <c:v>Fakultní nemocnice Královské Vinohrady</c:v>
                </c:pt>
                <c:pt idx="24">
                  <c:v>Karlovarská krajská nemocnice</c:v>
                </c:pt>
                <c:pt idx="25">
                  <c:v>Krajská nemocnice T.Bati ve Zlíně</c:v>
                </c:pt>
                <c:pt idx="26">
                  <c:v>Nemocnice Teplice</c:v>
                </c:pt>
                <c:pt idx="27">
                  <c:v>Thomayerova nemocnice</c:v>
                </c:pt>
                <c:pt idx="28">
                  <c:v>Nemocnice Sokolov</c:v>
                </c:pt>
                <c:pt idx="29">
                  <c:v>Nemocnice Třinec</c:v>
                </c:pt>
                <c:pt idx="30">
                  <c:v>Fakultní nemocnice Motol</c:v>
                </c:pt>
                <c:pt idx="31">
                  <c:v>Všeobecná fakultní nemocnice v Praze</c:v>
                </c:pt>
                <c:pt idx="32">
                  <c:v>Nemocnice Na Homolce</c:v>
                </c:pt>
                <c:pt idx="33">
                  <c:v>Nemocnice Vyškov</c:v>
                </c:pt>
                <c:pt idx="34">
                  <c:v>Fakultní nemocnice Ostrava</c:v>
                </c:pt>
                <c:pt idx="35">
                  <c:v>Oblastní nemocnice Náchod</c:v>
                </c:pt>
                <c:pt idx="36">
                  <c:v>Vítkovická nemocnice</c:v>
                </c:pt>
                <c:pt idx="37">
                  <c:v>Czech Republic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Oblastní nemocnice Kolín</c:v>
                </c:pt>
                <c:pt idx="43">
                  <c:v>Nemocnice České Budějovice</c:v>
                </c:pt>
                <c:pt idx="44">
                  <c:v>Fakultní nemocnice Olomouc</c:v>
                </c:pt>
                <c:pt idx="45">
                  <c:v>Uherskohradišťská nemocnice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1.492537</c:v>
                </c:pt>
                <c:pt idx="38">
                  <c:v>0.0</c:v>
                </c:pt>
                <c:pt idx="39">
                  <c:v>0.0</c:v>
                </c:pt>
                <c:pt idx="40">
                  <c:v>12.5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jiná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37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Jindřichův Hradec</c:v>
                </c:pt>
                <c:pt idx="7">
                  <c:v>Litomyšlská nemocnice</c:v>
                </c:pt>
                <c:pt idx="8">
                  <c:v>Nemocnice Písek</c:v>
                </c:pt>
                <c:pt idx="9">
                  <c:v>Oblastní nemocnice Kladno</c:v>
                </c:pt>
                <c:pt idx="10">
                  <c:v>Nemocnice Prostějov</c:v>
                </c:pt>
                <c:pt idx="11">
                  <c:v>Nemocnice Chomutov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Sdružené zdravotnické zařízení Krnov</c:v>
                </c:pt>
                <c:pt idx="20">
                  <c:v>Oblastní nemocnice Trutnov</c:v>
                </c:pt>
                <c:pt idx="21">
                  <c:v>Nemocnice Děčín</c:v>
                </c:pt>
                <c:pt idx="22">
                  <c:v>Most Hospital</c:v>
                </c:pt>
                <c:pt idx="23">
                  <c:v>Fakultní nemocnice Královské Vinohrady</c:v>
                </c:pt>
                <c:pt idx="24">
                  <c:v>Karlovarská krajská nemocnice</c:v>
                </c:pt>
                <c:pt idx="25">
                  <c:v>Krajská nemocnice T.Bati ve Zlíně</c:v>
                </c:pt>
                <c:pt idx="26">
                  <c:v>Nemocnice Teplice</c:v>
                </c:pt>
                <c:pt idx="27">
                  <c:v>Thomayerova nemocnice</c:v>
                </c:pt>
                <c:pt idx="28">
                  <c:v>Nemocnice Sokolov</c:v>
                </c:pt>
                <c:pt idx="29">
                  <c:v>Nemocnice Třinec</c:v>
                </c:pt>
                <c:pt idx="30">
                  <c:v>Fakultní nemocnice Motol</c:v>
                </c:pt>
                <c:pt idx="31">
                  <c:v>Všeobecná fakultní nemocnice v Praze</c:v>
                </c:pt>
                <c:pt idx="32">
                  <c:v>Nemocnice Na Homolce</c:v>
                </c:pt>
                <c:pt idx="33">
                  <c:v>Nemocnice Vyškov</c:v>
                </c:pt>
                <c:pt idx="34">
                  <c:v>Fakultní nemocnice Ostrava</c:v>
                </c:pt>
                <c:pt idx="35">
                  <c:v>Oblastní nemocnice Náchod</c:v>
                </c:pt>
                <c:pt idx="36">
                  <c:v>Vítkovická nemocnice</c:v>
                </c:pt>
                <c:pt idx="37">
                  <c:v>Czech Republic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Oblastní nemocnice Kolín</c:v>
                </c:pt>
                <c:pt idx="43">
                  <c:v>Nemocnice České Budějovice</c:v>
                </c:pt>
                <c:pt idx="44">
                  <c:v>Fakultní nemocnice Olomouc</c:v>
                </c:pt>
                <c:pt idx="45">
                  <c:v>Uherskohradišťská nemocnice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100.0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50.0</c:v>
                </c:pt>
                <c:pt idx="36">
                  <c:v>0.0</c:v>
                </c:pt>
                <c:pt idx="37">
                  <c:v>5.970149</c:v>
                </c:pt>
                <c:pt idx="38">
                  <c:v>14.285714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20.0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žádná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37"/>
            <c:spPr>
              <a:solidFill>
                <a:srgbClr val="FB9A99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u sv. Anny v Brně</c:v>
                </c:pt>
                <c:pt idx="1">
                  <c:v>Oblastní nemocnice Příbram</c:v>
                </c:pt>
                <c:pt idx="2">
                  <c:v>Městská nemocnice Ostrava</c:v>
                </c:pt>
                <c:pt idx="3">
                  <c:v>Klaudiánova nemocnice</c:v>
                </c:pt>
                <c:pt idx="4">
                  <c:v>Nemocnice Jihlava</c:v>
                </c:pt>
                <c:pt idx="5">
                  <c:v>Fakultní nemocnice Hradec Králové</c:v>
                </c:pt>
                <c:pt idx="6">
                  <c:v>Nemocnice Jindřichův Hradec</c:v>
                </c:pt>
                <c:pt idx="7">
                  <c:v>Litomyšlská nemocnice</c:v>
                </c:pt>
                <c:pt idx="8">
                  <c:v>Nemocnice Písek</c:v>
                </c:pt>
                <c:pt idx="9">
                  <c:v>Oblastní nemocnice Kladno</c:v>
                </c:pt>
                <c:pt idx="10">
                  <c:v>Nemocnice Prostějov</c:v>
                </c:pt>
                <c:pt idx="11">
                  <c:v>Nemocnice Chomutov</c:v>
                </c:pt>
                <c:pt idx="12">
                  <c:v>Fakultní nemocnice Plzeň</c:v>
                </c:pt>
                <c:pt idx="13">
                  <c:v>Nemocnice Znojmo</c:v>
                </c:pt>
                <c:pt idx="14">
                  <c:v>Karvinská hornická nemocnice</c:v>
                </c:pt>
                <c:pt idx="15">
                  <c:v>Nemocnice Nové Město na Moravě</c:v>
                </c:pt>
                <c:pt idx="16">
                  <c:v>Nemocnice Pardubického kraje</c:v>
                </c:pt>
                <c:pt idx="17">
                  <c:v>Nemocnice Blansko</c:v>
                </c:pt>
                <c:pt idx="18">
                  <c:v>Nemocnice Česká Lípa</c:v>
                </c:pt>
                <c:pt idx="19">
                  <c:v>Sdružené zdravotnické zařízení Krnov</c:v>
                </c:pt>
                <c:pt idx="20">
                  <c:v>Oblastní nemocnice Trutnov</c:v>
                </c:pt>
                <c:pt idx="21">
                  <c:v>Nemocnice Děčín</c:v>
                </c:pt>
                <c:pt idx="22">
                  <c:v>Most Hospital</c:v>
                </c:pt>
                <c:pt idx="23">
                  <c:v>Fakultní nemocnice Královské Vinohrady</c:v>
                </c:pt>
                <c:pt idx="24">
                  <c:v>Karlovarská krajská nemocnice</c:v>
                </c:pt>
                <c:pt idx="25">
                  <c:v>Krajská nemocnice T.Bati ve Zlíně</c:v>
                </c:pt>
                <c:pt idx="26">
                  <c:v>Nemocnice Teplice</c:v>
                </c:pt>
                <c:pt idx="27">
                  <c:v>Thomayerova nemocnice</c:v>
                </c:pt>
                <c:pt idx="28">
                  <c:v>Nemocnice Sokolov</c:v>
                </c:pt>
                <c:pt idx="29">
                  <c:v>Nemocnice Třinec</c:v>
                </c:pt>
                <c:pt idx="30">
                  <c:v>Fakultní nemocnice Motol</c:v>
                </c:pt>
                <c:pt idx="31">
                  <c:v>Všeobecná fakultní nemocnice v Praze</c:v>
                </c:pt>
                <c:pt idx="32">
                  <c:v>Nemocnice Na Homolce</c:v>
                </c:pt>
                <c:pt idx="33">
                  <c:v>Nemocnice Vyškov</c:v>
                </c:pt>
                <c:pt idx="34">
                  <c:v>Fakultní nemocnice Ostrava</c:v>
                </c:pt>
                <c:pt idx="35">
                  <c:v>Oblastní nemocnice Náchod</c:v>
                </c:pt>
                <c:pt idx="36">
                  <c:v>Vítkovická nemocnice</c:v>
                </c:pt>
                <c:pt idx="37">
                  <c:v>Czech Republic</c:v>
                </c:pt>
                <c:pt idx="38">
                  <c:v>Fakultní nemocnice Brno</c:v>
                </c:pt>
                <c:pt idx="39">
                  <c:v>Ústřední vojenská nemocnice v Praze</c:v>
                </c:pt>
                <c:pt idx="40">
                  <c:v>Masarykova nemocnice v Ústí nad Labem</c:v>
                </c:pt>
                <c:pt idx="41">
                  <c:v>Krajská nemocnice Liberec</c:v>
                </c:pt>
                <c:pt idx="42">
                  <c:v>Oblastní nemocnice Kolín</c:v>
                </c:pt>
                <c:pt idx="43">
                  <c:v>Nemocnice České Budějovice</c:v>
                </c:pt>
                <c:pt idx="44">
                  <c:v>Fakultní nemocnice Olomouc</c:v>
                </c:pt>
                <c:pt idx="45">
                  <c:v>Uherskohradišťská nemocnice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Sheet1!$G$2:$G$48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100.0</c:v>
                </c:pt>
                <c:pt idx="24">
                  <c:v>100.0</c:v>
                </c:pt>
                <c:pt idx="25">
                  <c:v>100.0</c:v>
                </c:pt>
                <c:pt idx="26">
                  <c:v>100.0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0.0</c:v>
                </c:pt>
                <c:pt idx="31">
                  <c:v>66.666667</c:v>
                </c:pt>
                <c:pt idx="32">
                  <c:v>57.142857</c:v>
                </c:pt>
                <c:pt idx="33">
                  <c:v>50.0</c:v>
                </c:pt>
                <c:pt idx="34">
                  <c:v>50.0</c:v>
                </c:pt>
                <c:pt idx="35">
                  <c:v>0.0</c:v>
                </c:pt>
                <c:pt idx="36">
                  <c:v>0.0</c:v>
                </c:pt>
                <c:pt idx="37">
                  <c:v>41.791045</c:v>
                </c:pt>
                <c:pt idx="38">
                  <c:v>14.285714</c:v>
                </c:pt>
                <c:pt idx="39">
                  <c:v>37.5</c:v>
                </c:pt>
                <c:pt idx="40">
                  <c:v>0.0</c:v>
                </c:pt>
                <c:pt idx="41">
                  <c:v>50.0</c:v>
                </c:pt>
                <c:pt idx="42">
                  <c:v>50.0</c:v>
                </c:pt>
                <c:pt idx="43">
                  <c:v>40.0</c:v>
                </c:pt>
                <c:pt idx="44">
                  <c:v>33.333333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známá FS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5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Karlovarská krajská nemocnice</c:v>
                </c:pt>
                <c:pt idx="2">
                  <c:v>Nemocnice Jindřichův Hradec</c:v>
                </c:pt>
                <c:pt idx="3">
                  <c:v>Klaudiánova nemocnice</c:v>
                </c:pt>
                <c:pt idx="4">
                  <c:v>Nemocnice Teplice</c:v>
                </c:pt>
                <c:pt idx="5">
                  <c:v>Oblastní nemocnice Příbram</c:v>
                </c:pt>
                <c:pt idx="6">
                  <c:v>Nemocnice Pardubického kraje</c:v>
                </c:pt>
                <c:pt idx="7">
                  <c:v>Uherskohradišťská nemocnice</c:v>
                </c:pt>
                <c:pt idx="8">
                  <c:v>Nemocnice Sokolov</c:v>
                </c:pt>
                <c:pt idx="9">
                  <c:v>Fakultní nemocnice Plzeň</c:v>
                </c:pt>
                <c:pt idx="10">
                  <c:v>Nemocnice Znojmo</c:v>
                </c:pt>
                <c:pt idx="11">
                  <c:v>Nemocnice Na Homolce</c:v>
                </c:pt>
                <c:pt idx="12">
                  <c:v>Nemocnice Litoměřice</c:v>
                </c:pt>
                <c:pt idx="13">
                  <c:v>Oblastní nemocnice Kolín</c:v>
                </c:pt>
                <c:pt idx="14">
                  <c:v>Karvinská hornická nemocnice</c:v>
                </c:pt>
                <c:pt idx="15">
                  <c:v>Oblastní nemocnice Náchod</c:v>
                </c:pt>
                <c:pt idx="16">
                  <c:v>Ústřední vojenská nemocnice v Praze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Sdružené zdravotnické zařízení Krnov</c:v>
                </c:pt>
                <c:pt idx="20">
                  <c:v>Fakultní nemocnice Hradec Králové</c:v>
                </c:pt>
                <c:pt idx="21">
                  <c:v>Litomyšlská nemocnice</c:v>
                </c:pt>
                <c:pt idx="22">
                  <c:v>Městská nemocnice Ostrava</c:v>
                </c:pt>
                <c:pt idx="23">
                  <c:v>Fakultní nemocnice Královské Vinohrady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Fakultní nemocnice Motol</c:v>
                </c:pt>
                <c:pt idx="27">
                  <c:v>Nemocnice Česká Lípa</c:v>
                </c:pt>
                <c:pt idx="28">
                  <c:v>Most Hospital</c:v>
                </c:pt>
                <c:pt idx="29">
                  <c:v>Nemocnice Jihlava</c:v>
                </c:pt>
                <c:pt idx="30">
                  <c:v>Masarykova nemocnice v Ústí nad Labem</c:v>
                </c:pt>
                <c:pt idx="31">
                  <c:v>Nemocnice České Budějovice</c:v>
                </c:pt>
                <c:pt idx="32">
                  <c:v>Krajská nemocnice T.Bati ve Zlíně</c:v>
                </c:pt>
                <c:pt idx="33">
                  <c:v>Nemocnice Třinec</c:v>
                </c:pt>
                <c:pt idx="34">
                  <c:v>Fakultní nemocnice Ostrava</c:v>
                </c:pt>
                <c:pt idx="35">
                  <c:v>Všeobecná fakultní nemocnice v Praze</c:v>
                </c:pt>
                <c:pt idx="36">
                  <c:v>Nemocnice Chomutov</c:v>
                </c:pt>
                <c:pt idx="37">
                  <c:v>Fakultní nemocnice Brno</c:v>
                </c:pt>
                <c:pt idx="38">
                  <c:v>Nemocnice Nové Město na Moravě</c:v>
                </c:pt>
                <c:pt idx="39">
                  <c:v>Nemocnice Prostějov</c:v>
                </c:pt>
                <c:pt idx="40">
                  <c:v>Nemocnice Blansko</c:v>
                </c:pt>
                <c:pt idx="41">
                  <c:v>Nemocnice Vyškov</c:v>
                </c:pt>
                <c:pt idx="42">
                  <c:v>Oblastní nemocnice Trutnov</c:v>
                </c:pt>
                <c:pt idx="43">
                  <c:v>Nemocnice Děčín</c:v>
                </c:pt>
                <c:pt idx="44">
                  <c:v>Vítkovická nemocnice</c:v>
                </c:pt>
                <c:pt idx="45">
                  <c:v>Oblastní nemocnice Kladno</c:v>
                </c:pt>
                <c:pt idx="46">
                  <c:v>Fakultní nemocnice Olomouc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7.272727</c:v>
                </c:pt>
                <c:pt idx="1">
                  <c:v>10.25641</c:v>
                </c:pt>
                <c:pt idx="2">
                  <c:v>11.111111</c:v>
                </c:pt>
                <c:pt idx="3">
                  <c:v>11.428571</c:v>
                </c:pt>
                <c:pt idx="4">
                  <c:v>11.842105</c:v>
                </c:pt>
                <c:pt idx="5">
                  <c:v>13.461538</c:v>
                </c:pt>
                <c:pt idx="6">
                  <c:v>13.793103</c:v>
                </c:pt>
                <c:pt idx="7">
                  <c:v>14.516129</c:v>
                </c:pt>
                <c:pt idx="8">
                  <c:v>15.254237</c:v>
                </c:pt>
                <c:pt idx="9">
                  <c:v>15.686275</c:v>
                </c:pt>
                <c:pt idx="10">
                  <c:v>16.129032</c:v>
                </c:pt>
                <c:pt idx="11">
                  <c:v>16.176471</c:v>
                </c:pt>
                <c:pt idx="12">
                  <c:v>16.27907</c:v>
                </c:pt>
                <c:pt idx="13">
                  <c:v>17.073171</c:v>
                </c:pt>
                <c:pt idx="14">
                  <c:v>17.857143</c:v>
                </c:pt>
                <c:pt idx="15">
                  <c:v>17.948718</c:v>
                </c:pt>
                <c:pt idx="16">
                  <c:v>18.0</c:v>
                </c:pt>
                <c:pt idx="17">
                  <c:v>19.230769</c:v>
                </c:pt>
                <c:pt idx="18">
                  <c:v>19.277108</c:v>
                </c:pt>
                <c:pt idx="19">
                  <c:v>20.0</c:v>
                </c:pt>
                <c:pt idx="20">
                  <c:v>20.560748</c:v>
                </c:pt>
                <c:pt idx="21">
                  <c:v>20.930233</c:v>
                </c:pt>
                <c:pt idx="22">
                  <c:v>21.008403</c:v>
                </c:pt>
                <c:pt idx="23">
                  <c:v>21.176471</c:v>
                </c:pt>
                <c:pt idx="24">
                  <c:v>21.518987</c:v>
                </c:pt>
                <c:pt idx="25">
                  <c:v>21.610169</c:v>
                </c:pt>
                <c:pt idx="26">
                  <c:v>22.077922</c:v>
                </c:pt>
                <c:pt idx="27">
                  <c:v>23.333333</c:v>
                </c:pt>
                <c:pt idx="28">
                  <c:v>24.0</c:v>
                </c:pt>
                <c:pt idx="29">
                  <c:v>24.074074</c:v>
                </c:pt>
                <c:pt idx="30">
                  <c:v>24.324324</c:v>
                </c:pt>
                <c:pt idx="31">
                  <c:v>24.539877</c:v>
                </c:pt>
                <c:pt idx="32">
                  <c:v>24.742268</c:v>
                </c:pt>
                <c:pt idx="33">
                  <c:v>25.925926</c:v>
                </c:pt>
                <c:pt idx="34">
                  <c:v>26.0</c:v>
                </c:pt>
                <c:pt idx="35">
                  <c:v>26.190476</c:v>
                </c:pt>
                <c:pt idx="36">
                  <c:v>27.692308</c:v>
                </c:pt>
                <c:pt idx="37">
                  <c:v>27.731092</c:v>
                </c:pt>
                <c:pt idx="38">
                  <c:v>27.777778</c:v>
                </c:pt>
                <c:pt idx="39">
                  <c:v>28.888889</c:v>
                </c:pt>
                <c:pt idx="40">
                  <c:v>30.188679</c:v>
                </c:pt>
                <c:pt idx="41">
                  <c:v>30.769231</c:v>
                </c:pt>
                <c:pt idx="42">
                  <c:v>30.769231</c:v>
                </c:pt>
                <c:pt idx="43">
                  <c:v>31.034483</c:v>
                </c:pt>
                <c:pt idx="44">
                  <c:v>31.147541</c:v>
                </c:pt>
                <c:pt idx="45">
                  <c:v>31.578947</c:v>
                </c:pt>
                <c:pt idx="46">
                  <c:v>32.110092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zjištěná během hospitalizace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5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Karlovarská krajská nemocnice</c:v>
                </c:pt>
                <c:pt idx="2">
                  <c:v>Nemocnice Jindřichův Hradec</c:v>
                </c:pt>
                <c:pt idx="3">
                  <c:v>Klaudiánova nemocnice</c:v>
                </c:pt>
                <c:pt idx="4">
                  <c:v>Nemocnice Teplice</c:v>
                </c:pt>
                <c:pt idx="5">
                  <c:v>Oblastní nemocnice Příbram</c:v>
                </c:pt>
                <c:pt idx="6">
                  <c:v>Nemocnice Pardubického kraje</c:v>
                </c:pt>
                <c:pt idx="7">
                  <c:v>Uherskohradišťská nemocnice</c:v>
                </c:pt>
                <c:pt idx="8">
                  <c:v>Nemocnice Sokolov</c:v>
                </c:pt>
                <c:pt idx="9">
                  <c:v>Fakultní nemocnice Plzeň</c:v>
                </c:pt>
                <c:pt idx="10">
                  <c:v>Nemocnice Znojmo</c:v>
                </c:pt>
                <c:pt idx="11">
                  <c:v>Nemocnice Na Homolce</c:v>
                </c:pt>
                <c:pt idx="12">
                  <c:v>Nemocnice Litoměřice</c:v>
                </c:pt>
                <c:pt idx="13">
                  <c:v>Oblastní nemocnice Kolín</c:v>
                </c:pt>
                <c:pt idx="14">
                  <c:v>Karvinská hornická nemocnice</c:v>
                </c:pt>
                <c:pt idx="15">
                  <c:v>Oblastní nemocnice Náchod</c:v>
                </c:pt>
                <c:pt idx="16">
                  <c:v>Ústřední vojenská nemocnice v Praze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Sdružené zdravotnické zařízení Krnov</c:v>
                </c:pt>
                <c:pt idx="20">
                  <c:v>Fakultní nemocnice Hradec Králové</c:v>
                </c:pt>
                <c:pt idx="21">
                  <c:v>Litomyšlská nemocnice</c:v>
                </c:pt>
                <c:pt idx="22">
                  <c:v>Městská nemocnice Ostrava</c:v>
                </c:pt>
                <c:pt idx="23">
                  <c:v>Fakultní nemocnice Královské Vinohrady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Fakultní nemocnice Motol</c:v>
                </c:pt>
                <c:pt idx="27">
                  <c:v>Nemocnice Česká Lípa</c:v>
                </c:pt>
                <c:pt idx="28">
                  <c:v>Most Hospital</c:v>
                </c:pt>
                <c:pt idx="29">
                  <c:v>Nemocnice Jihlava</c:v>
                </c:pt>
                <c:pt idx="30">
                  <c:v>Masarykova nemocnice v Ústí nad Labem</c:v>
                </c:pt>
                <c:pt idx="31">
                  <c:v>Nemocnice České Budějovice</c:v>
                </c:pt>
                <c:pt idx="32">
                  <c:v>Krajská nemocnice T.Bati ve Zlíně</c:v>
                </c:pt>
                <c:pt idx="33">
                  <c:v>Nemocnice Třinec</c:v>
                </c:pt>
                <c:pt idx="34">
                  <c:v>Fakultní nemocnice Ostrava</c:v>
                </c:pt>
                <c:pt idx="35">
                  <c:v>Všeobecná fakultní nemocnice v Praze</c:v>
                </c:pt>
                <c:pt idx="36">
                  <c:v>Nemocnice Chomutov</c:v>
                </c:pt>
                <c:pt idx="37">
                  <c:v>Fakultní nemocnice Brno</c:v>
                </c:pt>
                <c:pt idx="38">
                  <c:v>Nemocnice Nové Město na Moravě</c:v>
                </c:pt>
                <c:pt idx="39">
                  <c:v>Nemocnice Prostějov</c:v>
                </c:pt>
                <c:pt idx="40">
                  <c:v>Nemocnice Blansko</c:v>
                </c:pt>
                <c:pt idx="41">
                  <c:v>Nemocnice Vyškov</c:v>
                </c:pt>
                <c:pt idx="42">
                  <c:v>Oblastní nemocnice Trutnov</c:v>
                </c:pt>
                <c:pt idx="43">
                  <c:v>Nemocnice Děčín</c:v>
                </c:pt>
                <c:pt idx="44">
                  <c:v>Vítkovická nemocnice</c:v>
                </c:pt>
                <c:pt idx="45">
                  <c:v>Oblastní nemocnice Kladno</c:v>
                </c:pt>
                <c:pt idx="46">
                  <c:v>Fakultní nemocnice Olomouc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10.909091</c:v>
                </c:pt>
                <c:pt idx="1">
                  <c:v>2.564103</c:v>
                </c:pt>
                <c:pt idx="2">
                  <c:v>11.111111</c:v>
                </c:pt>
                <c:pt idx="3">
                  <c:v>5.714286</c:v>
                </c:pt>
                <c:pt idx="4">
                  <c:v>10.526316</c:v>
                </c:pt>
                <c:pt idx="5">
                  <c:v>15.384615</c:v>
                </c:pt>
                <c:pt idx="6">
                  <c:v>3.448276</c:v>
                </c:pt>
                <c:pt idx="7">
                  <c:v>4.83871</c:v>
                </c:pt>
                <c:pt idx="8">
                  <c:v>5.084746</c:v>
                </c:pt>
                <c:pt idx="9">
                  <c:v>9.803922</c:v>
                </c:pt>
                <c:pt idx="10">
                  <c:v>9.677419</c:v>
                </c:pt>
                <c:pt idx="11">
                  <c:v>11.764706</c:v>
                </c:pt>
                <c:pt idx="12">
                  <c:v>6.976744</c:v>
                </c:pt>
                <c:pt idx="13">
                  <c:v>14.634146</c:v>
                </c:pt>
                <c:pt idx="14">
                  <c:v>7.142857</c:v>
                </c:pt>
                <c:pt idx="15">
                  <c:v>15.384615</c:v>
                </c:pt>
                <c:pt idx="16">
                  <c:v>10.0</c:v>
                </c:pt>
                <c:pt idx="17">
                  <c:v>8.974359</c:v>
                </c:pt>
                <c:pt idx="18">
                  <c:v>16.86747</c:v>
                </c:pt>
                <c:pt idx="19">
                  <c:v>6.666667</c:v>
                </c:pt>
                <c:pt idx="20">
                  <c:v>10.280374</c:v>
                </c:pt>
                <c:pt idx="21">
                  <c:v>6.976744</c:v>
                </c:pt>
                <c:pt idx="22">
                  <c:v>12.605042</c:v>
                </c:pt>
                <c:pt idx="23">
                  <c:v>11.764706</c:v>
                </c:pt>
                <c:pt idx="24">
                  <c:v>5.063291</c:v>
                </c:pt>
                <c:pt idx="25">
                  <c:v>9.851695</c:v>
                </c:pt>
                <c:pt idx="26">
                  <c:v>7.792208</c:v>
                </c:pt>
                <c:pt idx="27">
                  <c:v>16.666667</c:v>
                </c:pt>
                <c:pt idx="28">
                  <c:v>12.0</c:v>
                </c:pt>
                <c:pt idx="29">
                  <c:v>11.111111</c:v>
                </c:pt>
                <c:pt idx="30">
                  <c:v>10.810811</c:v>
                </c:pt>
                <c:pt idx="31">
                  <c:v>6.134969</c:v>
                </c:pt>
                <c:pt idx="32">
                  <c:v>6.185567</c:v>
                </c:pt>
                <c:pt idx="33">
                  <c:v>14.814815</c:v>
                </c:pt>
                <c:pt idx="34">
                  <c:v>16.0</c:v>
                </c:pt>
                <c:pt idx="35">
                  <c:v>14.285714</c:v>
                </c:pt>
                <c:pt idx="36">
                  <c:v>9.230769</c:v>
                </c:pt>
                <c:pt idx="37">
                  <c:v>9.243697</c:v>
                </c:pt>
                <c:pt idx="38">
                  <c:v>16.666667</c:v>
                </c:pt>
                <c:pt idx="39">
                  <c:v>8.888889</c:v>
                </c:pt>
                <c:pt idx="40">
                  <c:v>0.0</c:v>
                </c:pt>
                <c:pt idx="41">
                  <c:v>5.128205</c:v>
                </c:pt>
                <c:pt idx="42">
                  <c:v>5.128205</c:v>
                </c:pt>
                <c:pt idx="43">
                  <c:v>6.896552</c:v>
                </c:pt>
                <c:pt idx="44">
                  <c:v>6.557377</c:v>
                </c:pt>
                <c:pt idx="45">
                  <c:v>10.526316</c:v>
                </c:pt>
                <c:pt idx="46">
                  <c:v>18.348624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nedetekováná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5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Karlovarská krajská nemocnice</c:v>
                </c:pt>
                <c:pt idx="2">
                  <c:v>Nemocnice Jindřichův Hradec</c:v>
                </c:pt>
                <c:pt idx="3">
                  <c:v>Klaudiánova nemocnice</c:v>
                </c:pt>
                <c:pt idx="4">
                  <c:v>Nemocnice Teplice</c:v>
                </c:pt>
                <c:pt idx="5">
                  <c:v>Oblastní nemocnice Příbram</c:v>
                </c:pt>
                <c:pt idx="6">
                  <c:v>Nemocnice Pardubického kraje</c:v>
                </c:pt>
                <c:pt idx="7">
                  <c:v>Uherskohradišťská nemocnice</c:v>
                </c:pt>
                <c:pt idx="8">
                  <c:v>Nemocnice Sokolov</c:v>
                </c:pt>
                <c:pt idx="9">
                  <c:v>Fakultní nemocnice Plzeň</c:v>
                </c:pt>
                <c:pt idx="10">
                  <c:v>Nemocnice Znojmo</c:v>
                </c:pt>
                <c:pt idx="11">
                  <c:v>Nemocnice Na Homolce</c:v>
                </c:pt>
                <c:pt idx="12">
                  <c:v>Nemocnice Litoměřice</c:v>
                </c:pt>
                <c:pt idx="13">
                  <c:v>Oblastní nemocnice Kolín</c:v>
                </c:pt>
                <c:pt idx="14">
                  <c:v>Karvinská hornická nemocnice</c:v>
                </c:pt>
                <c:pt idx="15">
                  <c:v>Oblastní nemocnice Náchod</c:v>
                </c:pt>
                <c:pt idx="16">
                  <c:v>Ústřední vojenská nemocnice v Praze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Sdružené zdravotnické zařízení Krnov</c:v>
                </c:pt>
                <c:pt idx="20">
                  <c:v>Fakultní nemocnice Hradec Králové</c:v>
                </c:pt>
                <c:pt idx="21">
                  <c:v>Litomyšlská nemocnice</c:v>
                </c:pt>
                <c:pt idx="22">
                  <c:v>Městská nemocnice Ostrava</c:v>
                </c:pt>
                <c:pt idx="23">
                  <c:v>Fakultní nemocnice Královské Vinohrady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Fakultní nemocnice Motol</c:v>
                </c:pt>
                <c:pt idx="27">
                  <c:v>Nemocnice Česká Lípa</c:v>
                </c:pt>
                <c:pt idx="28">
                  <c:v>Most Hospital</c:v>
                </c:pt>
                <c:pt idx="29">
                  <c:v>Nemocnice Jihlava</c:v>
                </c:pt>
                <c:pt idx="30">
                  <c:v>Masarykova nemocnice v Ústí nad Labem</c:v>
                </c:pt>
                <c:pt idx="31">
                  <c:v>Nemocnice České Budějovice</c:v>
                </c:pt>
                <c:pt idx="32">
                  <c:v>Krajská nemocnice T.Bati ve Zlíně</c:v>
                </c:pt>
                <c:pt idx="33">
                  <c:v>Nemocnice Třinec</c:v>
                </c:pt>
                <c:pt idx="34">
                  <c:v>Fakultní nemocnice Ostrava</c:v>
                </c:pt>
                <c:pt idx="35">
                  <c:v>Všeobecná fakultní nemocnice v Praze</c:v>
                </c:pt>
                <c:pt idx="36">
                  <c:v>Nemocnice Chomutov</c:v>
                </c:pt>
                <c:pt idx="37">
                  <c:v>Fakultní nemocnice Brno</c:v>
                </c:pt>
                <c:pt idx="38">
                  <c:v>Nemocnice Nové Město na Moravě</c:v>
                </c:pt>
                <c:pt idx="39">
                  <c:v>Nemocnice Prostějov</c:v>
                </c:pt>
                <c:pt idx="40">
                  <c:v>Nemocnice Blansko</c:v>
                </c:pt>
                <c:pt idx="41">
                  <c:v>Nemocnice Vyškov</c:v>
                </c:pt>
                <c:pt idx="42">
                  <c:v>Oblastní nemocnice Trutnov</c:v>
                </c:pt>
                <c:pt idx="43">
                  <c:v>Nemocnice Děčín</c:v>
                </c:pt>
                <c:pt idx="44">
                  <c:v>Vítkovická nemocnice</c:v>
                </c:pt>
                <c:pt idx="45">
                  <c:v>Oblastní nemocnice Kladno</c:v>
                </c:pt>
                <c:pt idx="46">
                  <c:v>Fakultní nemocnice Olomouc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80.0</c:v>
                </c:pt>
                <c:pt idx="1">
                  <c:v>25.641026</c:v>
                </c:pt>
                <c:pt idx="2">
                  <c:v>77.777778</c:v>
                </c:pt>
                <c:pt idx="3">
                  <c:v>80.0</c:v>
                </c:pt>
                <c:pt idx="4">
                  <c:v>77.631579</c:v>
                </c:pt>
                <c:pt idx="5">
                  <c:v>71.153846</c:v>
                </c:pt>
                <c:pt idx="6">
                  <c:v>82.758621</c:v>
                </c:pt>
                <c:pt idx="7">
                  <c:v>79.032258</c:v>
                </c:pt>
                <c:pt idx="8">
                  <c:v>77.966102</c:v>
                </c:pt>
                <c:pt idx="9">
                  <c:v>74.509804</c:v>
                </c:pt>
                <c:pt idx="10">
                  <c:v>70.967742</c:v>
                </c:pt>
                <c:pt idx="11">
                  <c:v>72.058824</c:v>
                </c:pt>
                <c:pt idx="12">
                  <c:v>76.744186</c:v>
                </c:pt>
                <c:pt idx="13">
                  <c:v>68.292683</c:v>
                </c:pt>
                <c:pt idx="14">
                  <c:v>75.0</c:v>
                </c:pt>
                <c:pt idx="15">
                  <c:v>64.102564</c:v>
                </c:pt>
                <c:pt idx="16">
                  <c:v>70.0</c:v>
                </c:pt>
                <c:pt idx="17">
                  <c:v>0.0</c:v>
                </c:pt>
                <c:pt idx="18">
                  <c:v>63.855422</c:v>
                </c:pt>
                <c:pt idx="19">
                  <c:v>73.333333</c:v>
                </c:pt>
                <c:pt idx="20">
                  <c:v>69.158879</c:v>
                </c:pt>
                <c:pt idx="21">
                  <c:v>72.093023</c:v>
                </c:pt>
                <c:pt idx="22">
                  <c:v>66.386555</c:v>
                </c:pt>
                <c:pt idx="23">
                  <c:v>0.0</c:v>
                </c:pt>
                <c:pt idx="24">
                  <c:v>73.417722</c:v>
                </c:pt>
                <c:pt idx="25">
                  <c:v>61.158192</c:v>
                </c:pt>
                <c:pt idx="26">
                  <c:v>63.636364</c:v>
                </c:pt>
                <c:pt idx="27">
                  <c:v>60.0</c:v>
                </c:pt>
                <c:pt idx="28">
                  <c:v>62.0</c:v>
                </c:pt>
                <c:pt idx="29">
                  <c:v>64.814815</c:v>
                </c:pt>
                <c:pt idx="30">
                  <c:v>64.864865</c:v>
                </c:pt>
                <c:pt idx="31">
                  <c:v>68.09816</c:v>
                </c:pt>
                <c:pt idx="32">
                  <c:v>27.835052</c:v>
                </c:pt>
                <c:pt idx="33">
                  <c:v>59.259259</c:v>
                </c:pt>
                <c:pt idx="34">
                  <c:v>58.0</c:v>
                </c:pt>
                <c:pt idx="35">
                  <c:v>30.952381</c:v>
                </c:pt>
                <c:pt idx="36">
                  <c:v>63.076923</c:v>
                </c:pt>
                <c:pt idx="37">
                  <c:v>62.184874</c:v>
                </c:pt>
                <c:pt idx="38">
                  <c:v>55.555556</c:v>
                </c:pt>
                <c:pt idx="39">
                  <c:v>60.0</c:v>
                </c:pt>
                <c:pt idx="40">
                  <c:v>69.811321</c:v>
                </c:pt>
                <c:pt idx="41">
                  <c:v>58.974359</c:v>
                </c:pt>
                <c:pt idx="42">
                  <c:v>64.102564</c:v>
                </c:pt>
                <c:pt idx="43">
                  <c:v>62.068966</c:v>
                </c:pt>
                <c:pt idx="44">
                  <c:v>62.295082</c:v>
                </c:pt>
                <c:pt idx="45">
                  <c:v>55.263158</c:v>
                </c:pt>
                <c:pt idx="46">
                  <c:v>49.541284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netestováná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5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Písek</c:v>
                </c:pt>
                <c:pt idx="1">
                  <c:v>Karlovarská krajská nemocnice</c:v>
                </c:pt>
                <c:pt idx="2">
                  <c:v>Nemocnice Jindřichův Hradec</c:v>
                </c:pt>
                <c:pt idx="3">
                  <c:v>Klaudiánova nemocnice</c:v>
                </c:pt>
                <c:pt idx="4">
                  <c:v>Nemocnice Teplice</c:v>
                </c:pt>
                <c:pt idx="5">
                  <c:v>Oblastní nemocnice Příbram</c:v>
                </c:pt>
                <c:pt idx="6">
                  <c:v>Nemocnice Pardubického kraje</c:v>
                </c:pt>
                <c:pt idx="7">
                  <c:v>Uherskohradišťská nemocnice</c:v>
                </c:pt>
                <c:pt idx="8">
                  <c:v>Nemocnice Sokolov</c:v>
                </c:pt>
                <c:pt idx="9">
                  <c:v>Fakultní nemocnice Plzeň</c:v>
                </c:pt>
                <c:pt idx="10">
                  <c:v>Nemocnice Znojmo</c:v>
                </c:pt>
                <c:pt idx="11">
                  <c:v>Nemocnice Na Homolce</c:v>
                </c:pt>
                <c:pt idx="12">
                  <c:v>Nemocnice Litoměřice</c:v>
                </c:pt>
                <c:pt idx="13">
                  <c:v>Oblastní nemocnice Kolín</c:v>
                </c:pt>
                <c:pt idx="14">
                  <c:v>Karvinská hornická nemocnice</c:v>
                </c:pt>
                <c:pt idx="15">
                  <c:v>Oblastní nemocnice Náchod</c:v>
                </c:pt>
                <c:pt idx="16">
                  <c:v>Ústřední vojenská nemocnice v Praze</c:v>
                </c:pt>
                <c:pt idx="17">
                  <c:v>Thomayerova nemocnice</c:v>
                </c:pt>
                <c:pt idx="18">
                  <c:v>Fakultní nemocnice u sv. Anny v Brně</c:v>
                </c:pt>
                <c:pt idx="19">
                  <c:v>Sdružené zdravotnické zařízení Krnov</c:v>
                </c:pt>
                <c:pt idx="20">
                  <c:v>Fakultní nemocnice Hradec Králové</c:v>
                </c:pt>
                <c:pt idx="21">
                  <c:v>Litomyšlská nemocnice</c:v>
                </c:pt>
                <c:pt idx="22">
                  <c:v>Městská nemocnice Ostrava</c:v>
                </c:pt>
                <c:pt idx="23">
                  <c:v>Fakultní nemocnice Královské Vinohrady</c:v>
                </c:pt>
                <c:pt idx="24">
                  <c:v>Krajská nemocnice Liberec</c:v>
                </c:pt>
                <c:pt idx="25">
                  <c:v>Czech Republic</c:v>
                </c:pt>
                <c:pt idx="26">
                  <c:v>Fakultní nemocnice Motol</c:v>
                </c:pt>
                <c:pt idx="27">
                  <c:v>Nemocnice Česká Lípa</c:v>
                </c:pt>
                <c:pt idx="28">
                  <c:v>Most Hospital</c:v>
                </c:pt>
                <c:pt idx="29">
                  <c:v>Nemocnice Jihlava</c:v>
                </c:pt>
                <c:pt idx="30">
                  <c:v>Masarykova nemocnice v Ústí nad Labem</c:v>
                </c:pt>
                <c:pt idx="31">
                  <c:v>Nemocnice České Budějovice</c:v>
                </c:pt>
                <c:pt idx="32">
                  <c:v>Krajská nemocnice T.Bati ve Zlíně</c:v>
                </c:pt>
                <c:pt idx="33">
                  <c:v>Nemocnice Třinec</c:v>
                </c:pt>
                <c:pt idx="34">
                  <c:v>Fakultní nemocnice Ostrava</c:v>
                </c:pt>
                <c:pt idx="35">
                  <c:v>Všeobecná fakultní nemocnice v Praze</c:v>
                </c:pt>
                <c:pt idx="36">
                  <c:v>Nemocnice Chomutov</c:v>
                </c:pt>
                <c:pt idx="37">
                  <c:v>Fakultní nemocnice Brno</c:v>
                </c:pt>
                <c:pt idx="38">
                  <c:v>Nemocnice Nové Město na Moravě</c:v>
                </c:pt>
                <c:pt idx="39">
                  <c:v>Nemocnice Prostějov</c:v>
                </c:pt>
                <c:pt idx="40">
                  <c:v>Nemocnice Blansko</c:v>
                </c:pt>
                <c:pt idx="41">
                  <c:v>Nemocnice Vyškov</c:v>
                </c:pt>
                <c:pt idx="42">
                  <c:v>Oblastní nemocnice Trutnov</c:v>
                </c:pt>
                <c:pt idx="43">
                  <c:v>Nemocnice Děčín</c:v>
                </c:pt>
                <c:pt idx="44">
                  <c:v>Vítkovická nemocnice</c:v>
                </c:pt>
                <c:pt idx="45">
                  <c:v>Oblastní nemocnice Kladno</c:v>
                </c:pt>
                <c:pt idx="46">
                  <c:v>Fakultní nemocnice Olomouc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15.384615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3.225806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2.564103</c:v>
                </c:pt>
                <c:pt idx="16">
                  <c:v>0.0</c:v>
                </c:pt>
                <c:pt idx="17">
                  <c:v>71.794872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67.058824</c:v>
                </c:pt>
                <c:pt idx="24">
                  <c:v>0.0</c:v>
                </c:pt>
                <c:pt idx="25">
                  <c:v>6.391243</c:v>
                </c:pt>
                <c:pt idx="26">
                  <c:v>6.493506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41.237113</c:v>
                </c:pt>
                <c:pt idx="33">
                  <c:v>0.0</c:v>
                </c:pt>
                <c:pt idx="34">
                  <c:v>0.0</c:v>
                </c:pt>
                <c:pt idx="35">
                  <c:v>28.571429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5.128205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2.631579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Celkový počet pacientů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3155</c:v>
                </c:pt>
                <c:pt idx="1">
                  <c:v>2997</c:v>
                </c:pt>
                <c:pt idx="2">
                  <c:v>3274</c:v>
                </c:pt>
                <c:pt idx="3">
                  <c:v>3507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carotid arteries imaging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E31A1C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Krajská nemocnice T.Bati ve Zlíně</c:v>
                </c:pt>
                <c:pt idx="2">
                  <c:v>Nemocnice Litoměřice</c:v>
                </c:pt>
                <c:pt idx="3">
                  <c:v>Nemocnice Prostějov</c:v>
                </c:pt>
                <c:pt idx="4">
                  <c:v>Uherskohradišťská nemocnice</c:v>
                </c:pt>
                <c:pt idx="5">
                  <c:v>Nemocnice Pardubického kraje</c:v>
                </c:pt>
                <c:pt idx="6">
                  <c:v>Ústřední vojenská nemocnice v Praze</c:v>
                </c:pt>
                <c:pt idx="7">
                  <c:v>Nemocnice Jindřichův Hradec</c:v>
                </c:pt>
                <c:pt idx="8">
                  <c:v>Všeobecná fakultní nemocnice v Praze</c:v>
                </c:pt>
                <c:pt idx="9">
                  <c:v>Oblastní nemocnice Kolín</c:v>
                </c:pt>
                <c:pt idx="10">
                  <c:v>Nemocnice Blansko</c:v>
                </c:pt>
                <c:pt idx="11">
                  <c:v>Litomyšlská nemocnice</c:v>
                </c:pt>
                <c:pt idx="12">
                  <c:v>Nemocnice Nové Město na Moravě</c:v>
                </c:pt>
                <c:pt idx="13">
                  <c:v>Nemocnice České Budějovice</c:v>
                </c:pt>
                <c:pt idx="14">
                  <c:v>Oblastní nemocnice Náchod</c:v>
                </c:pt>
                <c:pt idx="15">
                  <c:v>Karvinská hornická nemocnice</c:v>
                </c:pt>
                <c:pt idx="16">
                  <c:v>Městská nemocnice Ostrava</c:v>
                </c:pt>
                <c:pt idx="17">
                  <c:v>Nemocnice Na Homolce</c:v>
                </c:pt>
                <c:pt idx="18">
                  <c:v>Czech Republic</c:v>
                </c:pt>
                <c:pt idx="19">
                  <c:v>Oblastní nemocnice Trutnov</c:v>
                </c:pt>
                <c:pt idx="20">
                  <c:v>Nemocnice Děčín</c:v>
                </c:pt>
                <c:pt idx="21">
                  <c:v>Fakultní nemocnice Motol</c:v>
                </c:pt>
                <c:pt idx="22">
                  <c:v>Fakultní nemocnice Ostrava</c:v>
                </c:pt>
                <c:pt idx="23">
                  <c:v>Most Hospital</c:v>
                </c:pt>
                <c:pt idx="24">
                  <c:v>Nemocnice Písek</c:v>
                </c:pt>
                <c:pt idx="25">
                  <c:v>Vítkovická nemocnice</c:v>
                </c:pt>
                <c:pt idx="26">
                  <c:v>Oblastní nemocnice Příbram</c:v>
                </c:pt>
                <c:pt idx="27">
                  <c:v>Fakultní nemocnice u sv. Anny v Brně</c:v>
                </c:pt>
                <c:pt idx="28">
                  <c:v>Nemocnice Sokolov</c:v>
                </c:pt>
                <c:pt idx="29">
                  <c:v>Thomayerova nemocnice</c:v>
                </c:pt>
                <c:pt idx="30">
                  <c:v>Krajská nemocnice Liberec</c:v>
                </c:pt>
                <c:pt idx="31">
                  <c:v>Nemocnice Znojmo</c:v>
                </c:pt>
                <c:pt idx="32">
                  <c:v>Nemocnice Třinec</c:v>
                </c:pt>
                <c:pt idx="33">
                  <c:v>Nemocnice Vyškov</c:v>
                </c:pt>
                <c:pt idx="34">
                  <c:v>Oblastní nemocnice Kladno</c:v>
                </c:pt>
                <c:pt idx="35">
                  <c:v>Fakultní nemocnice Brno</c:v>
                </c:pt>
                <c:pt idx="36">
                  <c:v>Nemocnice Chomutov</c:v>
                </c:pt>
                <c:pt idx="37">
                  <c:v>Nemocnice Česká Lípa</c:v>
                </c:pt>
                <c:pt idx="38">
                  <c:v>Sdružené zdravotnické zařízení Krnov</c:v>
                </c:pt>
                <c:pt idx="39">
                  <c:v>Fakultní nemocnice Olomouc</c:v>
                </c:pt>
                <c:pt idx="40">
                  <c:v>Nemocnice Teplice</c:v>
                </c:pt>
                <c:pt idx="41">
                  <c:v>Masarykova nemocnice v Ústí nad Labem</c:v>
                </c:pt>
                <c:pt idx="42">
                  <c:v>Fakultní nemocnice Královské Vinohrady</c:v>
                </c:pt>
                <c:pt idx="43">
                  <c:v>Karlovarská krajská nemocnice</c:v>
                </c:pt>
                <c:pt idx="44">
                  <c:v>Nemocnice Jihlava</c:v>
                </c:pt>
                <c:pt idx="45">
                  <c:v>Fakultní nemocnice Hradec Králové</c:v>
                </c:pt>
                <c:pt idx="46">
                  <c:v>Klaudiánova nemocnice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11.290323</c:v>
                </c:pt>
                <c:pt idx="2">
                  <c:v>17.948718</c:v>
                </c:pt>
                <c:pt idx="3">
                  <c:v>25.641026</c:v>
                </c:pt>
                <c:pt idx="4">
                  <c:v>56.363636</c:v>
                </c:pt>
                <c:pt idx="5">
                  <c:v>62.068966</c:v>
                </c:pt>
                <c:pt idx="6">
                  <c:v>62.5</c:v>
                </c:pt>
                <c:pt idx="7">
                  <c:v>66.666667</c:v>
                </c:pt>
                <c:pt idx="8">
                  <c:v>66.666667</c:v>
                </c:pt>
                <c:pt idx="9">
                  <c:v>67.5</c:v>
                </c:pt>
                <c:pt idx="10">
                  <c:v>69.387755</c:v>
                </c:pt>
                <c:pt idx="11">
                  <c:v>74.074074</c:v>
                </c:pt>
                <c:pt idx="12">
                  <c:v>75.0</c:v>
                </c:pt>
                <c:pt idx="13">
                  <c:v>80.0</c:v>
                </c:pt>
                <c:pt idx="14">
                  <c:v>80.0</c:v>
                </c:pt>
                <c:pt idx="15">
                  <c:v>80.0</c:v>
                </c:pt>
                <c:pt idx="16">
                  <c:v>81.818182</c:v>
                </c:pt>
                <c:pt idx="17">
                  <c:v>82.352941</c:v>
                </c:pt>
                <c:pt idx="18">
                  <c:v>83.052351</c:v>
                </c:pt>
                <c:pt idx="19">
                  <c:v>84.615385</c:v>
                </c:pt>
                <c:pt idx="20">
                  <c:v>86.206897</c:v>
                </c:pt>
                <c:pt idx="21">
                  <c:v>87.012987</c:v>
                </c:pt>
                <c:pt idx="22">
                  <c:v>88.571429</c:v>
                </c:pt>
                <c:pt idx="23">
                  <c:v>89.74359</c:v>
                </c:pt>
                <c:pt idx="24">
                  <c:v>90.243902</c:v>
                </c:pt>
                <c:pt idx="25">
                  <c:v>91.803279</c:v>
                </c:pt>
                <c:pt idx="26">
                  <c:v>92.156863</c:v>
                </c:pt>
                <c:pt idx="27">
                  <c:v>92.5</c:v>
                </c:pt>
                <c:pt idx="28">
                  <c:v>92.727273</c:v>
                </c:pt>
                <c:pt idx="29">
                  <c:v>92.753623</c:v>
                </c:pt>
                <c:pt idx="30">
                  <c:v>93.421053</c:v>
                </c:pt>
                <c:pt idx="31">
                  <c:v>93.548387</c:v>
                </c:pt>
                <c:pt idx="32">
                  <c:v>94.444444</c:v>
                </c:pt>
                <c:pt idx="33">
                  <c:v>94.736842</c:v>
                </c:pt>
                <c:pt idx="34">
                  <c:v>95.454545</c:v>
                </c:pt>
                <c:pt idx="35">
                  <c:v>95.876289</c:v>
                </c:pt>
                <c:pt idx="36">
                  <c:v>96.0</c:v>
                </c:pt>
                <c:pt idx="37">
                  <c:v>96.666667</c:v>
                </c:pt>
                <c:pt idx="38">
                  <c:v>96.666667</c:v>
                </c:pt>
                <c:pt idx="39">
                  <c:v>97.222222</c:v>
                </c:pt>
                <c:pt idx="40">
                  <c:v>97.260274</c:v>
                </c:pt>
                <c:pt idx="41">
                  <c:v>97.297297</c:v>
                </c:pt>
                <c:pt idx="42">
                  <c:v>97.333333</c:v>
                </c:pt>
                <c:pt idx="43">
                  <c:v>97.435897</c:v>
                </c:pt>
                <c:pt idx="44">
                  <c:v>97.5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Testů polykáním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62.491582</c:v>
                </c:pt>
                <c:pt idx="1">
                  <c:v>70.719603</c:v>
                </c:pt>
                <c:pt idx="2">
                  <c:v>74.049803</c:v>
                </c:pt>
                <c:pt idx="3">
                  <c:v>82.499193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17.643098</c:v>
                </c:pt>
                <c:pt idx="1">
                  <c:v>9.571074</c:v>
                </c:pt>
                <c:pt idx="2">
                  <c:v>7.077326</c:v>
                </c:pt>
                <c:pt idx="3">
                  <c:v>12.528253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nemožné aplikovat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4.343434</c:v>
                </c:pt>
                <c:pt idx="1">
                  <c:v>4.572847</c:v>
                </c:pt>
                <c:pt idx="2">
                  <c:v>3.964613</c:v>
                </c:pt>
                <c:pt idx="3">
                  <c:v>4.972554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Zobrazení karotid (%)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carotid arteries imaging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84.326136</c:v>
                </c:pt>
                <c:pt idx="1">
                  <c:v>87.682015</c:v>
                </c:pt>
                <c:pt idx="2">
                  <c:v>89.142643</c:v>
                </c:pt>
                <c:pt idx="3">
                  <c:v>83.052351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Doporučen cerebrovaskulární expert (%)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 to a cerebrovascular expert - Recommended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55.758621</c:v>
                </c:pt>
                <c:pt idx="1">
                  <c:v>57.822878</c:v>
                </c:pt>
                <c:pt idx="2">
                  <c:v>66.643882</c:v>
                </c:pt>
                <c:pt idx="3">
                  <c:v>83.177172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E31A1C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Česká Lípa</c:v>
                </c:pt>
                <c:pt idx="2">
                  <c:v>Fakultní nemocnice Plzeň</c:v>
                </c:pt>
                <c:pt idx="3">
                  <c:v>Fakultní nemocnice u sv. Anny v Brně</c:v>
                </c:pt>
                <c:pt idx="4">
                  <c:v>Nemocnice Blansko</c:v>
                </c:pt>
                <c:pt idx="5">
                  <c:v>Vítkovická nemocnice</c:v>
                </c:pt>
                <c:pt idx="6">
                  <c:v>Městská nemocnice Ostrava</c:v>
                </c:pt>
                <c:pt idx="7">
                  <c:v>Nemocnice Písek</c:v>
                </c:pt>
                <c:pt idx="8">
                  <c:v>Nemocnice Na Homolce</c:v>
                </c:pt>
                <c:pt idx="9">
                  <c:v>Oblastní nemocnice Kolín</c:v>
                </c:pt>
                <c:pt idx="10">
                  <c:v>Fakultní nemocnice Ostrava</c:v>
                </c:pt>
                <c:pt idx="11">
                  <c:v>Nemocnice Jindřichův Hradec</c:v>
                </c:pt>
                <c:pt idx="12">
                  <c:v>Fakultní nemocnice Motol</c:v>
                </c:pt>
                <c:pt idx="13">
                  <c:v>Nemocnice Chomutov</c:v>
                </c:pt>
                <c:pt idx="14">
                  <c:v>Nemocnice České Budějovice</c:v>
                </c:pt>
                <c:pt idx="15">
                  <c:v>Nemocnice Jihlava</c:v>
                </c:pt>
                <c:pt idx="16">
                  <c:v>Czech Republic</c:v>
                </c:pt>
                <c:pt idx="17">
                  <c:v>Nemocnice Děčín</c:v>
                </c:pt>
                <c:pt idx="18">
                  <c:v>Krajská nemocnice T.Bati ve Zlíně</c:v>
                </c:pt>
                <c:pt idx="19">
                  <c:v>Fakultní nemocnice Brno</c:v>
                </c:pt>
                <c:pt idx="20">
                  <c:v>Nemocnice Třinec</c:v>
                </c:pt>
                <c:pt idx="21">
                  <c:v>Litomyšlská nemocnice</c:v>
                </c:pt>
                <c:pt idx="22">
                  <c:v>Uherskohradišťská nemocnice</c:v>
                </c:pt>
                <c:pt idx="23">
                  <c:v>Všeobecná fakultní nemocnice v Praze</c:v>
                </c:pt>
                <c:pt idx="24">
                  <c:v>Nemocnice Vyškov</c:v>
                </c:pt>
                <c:pt idx="25">
                  <c:v>Karvinská hornická nemocnice</c:v>
                </c:pt>
                <c:pt idx="26">
                  <c:v>Ústřední vojenská nemocnice v Praze</c:v>
                </c:pt>
                <c:pt idx="27">
                  <c:v>Oblastní nemocnice Kladno</c:v>
                </c:pt>
                <c:pt idx="28">
                  <c:v>Oblastní nemocnice Příbram</c:v>
                </c:pt>
                <c:pt idx="29">
                  <c:v>Nemocnice Nové Město na Moravě</c:v>
                </c:pt>
                <c:pt idx="30">
                  <c:v>Nemocnice Prostějov</c:v>
                </c:pt>
                <c:pt idx="31">
                  <c:v>Most Hospital</c:v>
                </c:pt>
                <c:pt idx="32">
                  <c:v>Nemocnice Teplice</c:v>
                </c:pt>
                <c:pt idx="33">
                  <c:v>Krajská nemocnice Liberec</c:v>
                </c:pt>
                <c:pt idx="34">
                  <c:v>Thomayerova nemocnice</c:v>
                </c:pt>
                <c:pt idx="35">
                  <c:v>Fakultní nemocnice Olomouc</c:v>
                </c:pt>
                <c:pt idx="36">
                  <c:v>Klaudiánova nemocnice</c:v>
                </c:pt>
                <c:pt idx="37">
                  <c:v>Masarykova nemocnice v Ústí nad Labem</c:v>
                </c:pt>
                <c:pt idx="38">
                  <c:v>Nemocnice Sokolov</c:v>
                </c:pt>
                <c:pt idx="39">
                  <c:v>Nemocnice Pardubického kraje</c:v>
                </c:pt>
                <c:pt idx="40">
                  <c:v>Nemocnice Znojmo</c:v>
                </c:pt>
                <c:pt idx="41">
                  <c:v>Sdružené zdravotnické zařízení Krnov</c:v>
                </c:pt>
                <c:pt idx="42">
                  <c:v>Oblastní nemocnice Trutnov</c:v>
                </c:pt>
                <c:pt idx="43">
                  <c:v>Fakultní nemocnice Hradec Králové</c:v>
                </c:pt>
                <c:pt idx="44">
                  <c:v>Fakultní nemocnice Královské Vinohrady</c:v>
                </c:pt>
                <c:pt idx="45">
                  <c:v>Nemocnice Litoměřice</c:v>
                </c:pt>
                <c:pt idx="46">
                  <c:v>Oblastní nemocnice Náchod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40.0</c:v>
                </c:pt>
                <c:pt idx="1">
                  <c:v>53.846154</c:v>
                </c:pt>
                <c:pt idx="2">
                  <c:v>58.333333</c:v>
                </c:pt>
                <c:pt idx="3">
                  <c:v>66.666667</c:v>
                </c:pt>
                <c:pt idx="4">
                  <c:v>66.666667</c:v>
                </c:pt>
                <c:pt idx="5">
                  <c:v>76.190476</c:v>
                </c:pt>
                <c:pt idx="6">
                  <c:v>76.470588</c:v>
                </c:pt>
                <c:pt idx="7">
                  <c:v>80.0</c:v>
                </c:pt>
                <c:pt idx="8">
                  <c:v>81.25</c:v>
                </c:pt>
                <c:pt idx="9">
                  <c:v>81.818182</c:v>
                </c:pt>
                <c:pt idx="10">
                  <c:v>83.333333</c:v>
                </c:pt>
                <c:pt idx="11">
                  <c:v>83.333333</c:v>
                </c:pt>
                <c:pt idx="12">
                  <c:v>85.714286</c:v>
                </c:pt>
                <c:pt idx="13">
                  <c:v>86.363636</c:v>
                </c:pt>
                <c:pt idx="14">
                  <c:v>86.666667</c:v>
                </c:pt>
                <c:pt idx="15">
                  <c:v>87.5</c:v>
                </c:pt>
                <c:pt idx="16">
                  <c:v>88.360451</c:v>
                </c:pt>
                <c:pt idx="17">
                  <c:v>88.888889</c:v>
                </c:pt>
                <c:pt idx="18">
                  <c:v>89.655172</c:v>
                </c:pt>
                <c:pt idx="19">
                  <c:v>89.74359</c:v>
                </c:pt>
                <c:pt idx="20">
                  <c:v>90.0</c:v>
                </c:pt>
                <c:pt idx="21">
                  <c:v>90.0</c:v>
                </c:pt>
                <c:pt idx="22">
                  <c:v>90.909091</c:v>
                </c:pt>
                <c:pt idx="23">
                  <c:v>91.666667</c:v>
                </c:pt>
                <c:pt idx="24">
                  <c:v>92.307692</c:v>
                </c:pt>
                <c:pt idx="25">
                  <c:v>92.857143</c:v>
                </c:pt>
                <c:pt idx="26">
                  <c:v>92.857143</c:v>
                </c:pt>
                <c:pt idx="27">
                  <c:v>92.857143</c:v>
                </c:pt>
                <c:pt idx="28">
                  <c:v>93.333333</c:v>
                </c:pt>
                <c:pt idx="29">
                  <c:v>93.333333</c:v>
                </c:pt>
                <c:pt idx="30">
                  <c:v>93.333333</c:v>
                </c:pt>
                <c:pt idx="31">
                  <c:v>93.75</c:v>
                </c:pt>
                <c:pt idx="32">
                  <c:v>94.117647</c:v>
                </c:pt>
                <c:pt idx="33">
                  <c:v>95.0</c:v>
                </c:pt>
                <c:pt idx="34">
                  <c:v>95.454545</c:v>
                </c:pt>
                <c:pt idx="35">
                  <c:v>98.039216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Dabigatran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3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5.0</c:v>
                </c:pt>
                <c:pt idx="3">
                  <c:v>5.555556</c:v>
                </c:pt>
                <c:pt idx="4">
                  <c:v>6.666667</c:v>
                </c:pt>
                <c:pt idx="5">
                  <c:v>7.692308</c:v>
                </c:pt>
                <c:pt idx="6">
                  <c:v>10.0</c:v>
                </c:pt>
                <c:pt idx="7">
                  <c:v>13.636364</c:v>
                </c:pt>
                <c:pt idx="8">
                  <c:v>14.705882</c:v>
                </c:pt>
                <c:pt idx="9">
                  <c:v>15.384615</c:v>
                </c:pt>
                <c:pt idx="10">
                  <c:v>16.666667</c:v>
                </c:pt>
                <c:pt idx="11">
                  <c:v>16.666667</c:v>
                </c:pt>
                <c:pt idx="12">
                  <c:v>20.0</c:v>
                </c:pt>
                <c:pt idx="13">
                  <c:v>20.0</c:v>
                </c:pt>
                <c:pt idx="14">
                  <c:v>20.0</c:v>
                </c:pt>
                <c:pt idx="15">
                  <c:v>20.512821</c:v>
                </c:pt>
                <c:pt idx="16">
                  <c:v>20.689655</c:v>
                </c:pt>
                <c:pt idx="17">
                  <c:v>25.0</c:v>
                </c:pt>
                <c:pt idx="18">
                  <c:v>25.0</c:v>
                </c:pt>
                <c:pt idx="19">
                  <c:v>26.666667</c:v>
                </c:pt>
                <c:pt idx="20">
                  <c:v>28.571429</c:v>
                </c:pt>
                <c:pt idx="21">
                  <c:v>28.571429</c:v>
                </c:pt>
                <c:pt idx="22">
                  <c:v>29.411765</c:v>
                </c:pt>
                <c:pt idx="23">
                  <c:v>31.914894</c:v>
                </c:pt>
                <c:pt idx="24">
                  <c:v>33.333333</c:v>
                </c:pt>
                <c:pt idx="25">
                  <c:v>33.333333</c:v>
                </c:pt>
                <c:pt idx="26">
                  <c:v>33.333333</c:v>
                </c:pt>
                <c:pt idx="27">
                  <c:v>34.482759</c:v>
                </c:pt>
                <c:pt idx="28">
                  <c:v>37.5</c:v>
                </c:pt>
                <c:pt idx="29">
                  <c:v>40.0</c:v>
                </c:pt>
                <c:pt idx="30">
                  <c:v>40.0</c:v>
                </c:pt>
                <c:pt idx="31">
                  <c:v>40.0</c:v>
                </c:pt>
                <c:pt idx="32">
                  <c:v>40.0</c:v>
                </c:pt>
                <c:pt idx="33">
                  <c:v>40.909091</c:v>
                </c:pt>
                <c:pt idx="34">
                  <c:v>42.857143</c:v>
                </c:pt>
                <c:pt idx="35">
                  <c:v>42.857143</c:v>
                </c:pt>
                <c:pt idx="36">
                  <c:v>44.444444</c:v>
                </c:pt>
                <c:pt idx="37">
                  <c:v>44.444444</c:v>
                </c:pt>
                <c:pt idx="38">
                  <c:v>45.454545</c:v>
                </c:pt>
                <c:pt idx="39">
                  <c:v>45.454545</c:v>
                </c:pt>
                <c:pt idx="40">
                  <c:v>47.619048</c:v>
                </c:pt>
                <c:pt idx="41">
                  <c:v>55.555556</c:v>
                </c:pt>
                <c:pt idx="42">
                  <c:v>56.862745</c:v>
                </c:pt>
                <c:pt idx="43">
                  <c:v>61.538462</c:v>
                </c:pt>
                <c:pt idx="44">
                  <c:v>66.666667</c:v>
                </c:pt>
                <c:pt idx="45">
                  <c:v>69.230769</c:v>
                </c:pt>
                <c:pt idx="46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3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14.285714</c:v>
                </c:pt>
                <c:pt idx="2">
                  <c:v>40.0</c:v>
                </c:pt>
                <c:pt idx="3">
                  <c:v>11.111111</c:v>
                </c:pt>
                <c:pt idx="4">
                  <c:v>40.0</c:v>
                </c:pt>
                <c:pt idx="5">
                  <c:v>7.692308</c:v>
                </c:pt>
                <c:pt idx="6">
                  <c:v>10.0</c:v>
                </c:pt>
                <c:pt idx="7">
                  <c:v>13.636364</c:v>
                </c:pt>
                <c:pt idx="8">
                  <c:v>11.764706</c:v>
                </c:pt>
                <c:pt idx="9">
                  <c:v>0.0</c:v>
                </c:pt>
                <c:pt idx="10">
                  <c:v>0.0</c:v>
                </c:pt>
                <c:pt idx="11">
                  <c:v>25.0</c:v>
                </c:pt>
                <c:pt idx="12">
                  <c:v>0.0</c:v>
                </c:pt>
                <c:pt idx="13">
                  <c:v>0.0</c:v>
                </c:pt>
                <c:pt idx="14">
                  <c:v>4.0</c:v>
                </c:pt>
                <c:pt idx="15">
                  <c:v>2.564103</c:v>
                </c:pt>
                <c:pt idx="16">
                  <c:v>0.0</c:v>
                </c:pt>
                <c:pt idx="17">
                  <c:v>0.0</c:v>
                </c:pt>
                <c:pt idx="18">
                  <c:v>6.25</c:v>
                </c:pt>
                <c:pt idx="19">
                  <c:v>13.333333</c:v>
                </c:pt>
                <c:pt idx="20">
                  <c:v>4.761905</c:v>
                </c:pt>
                <c:pt idx="21">
                  <c:v>7.142857</c:v>
                </c:pt>
                <c:pt idx="22">
                  <c:v>11.764706</c:v>
                </c:pt>
                <c:pt idx="23">
                  <c:v>7.7597</c:v>
                </c:pt>
                <c:pt idx="24">
                  <c:v>0.0</c:v>
                </c:pt>
                <c:pt idx="25">
                  <c:v>3.703704</c:v>
                </c:pt>
                <c:pt idx="26">
                  <c:v>9.52381</c:v>
                </c:pt>
                <c:pt idx="27">
                  <c:v>13.793103</c:v>
                </c:pt>
                <c:pt idx="28">
                  <c:v>31.25</c:v>
                </c:pt>
                <c:pt idx="29">
                  <c:v>0.0</c:v>
                </c:pt>
                <c:pt idx="30">
                  <c:v>0.0</c:v>
                </c:pt>
                <c:pt idx="31">
                  <c:v>4.444444</c:v>
                </c:pt>
                <c:pt idx="32">
                  <c:v>6.666667</c:v>
                </c:pt>
                <c:pt idx="33">
                  <c:v>13.636364</c:v>
                </c:pt>
                <c:pt idx="34">
                  <c:v>0.0</c:v>
                </c:pt>
                <c:pt idx="35">
                  <c:v>7.142857</c:v>
                </c:pt>
                <c:pt idx="36">
                  <c:v>0.0</c:v>
                </c:pt>
                <c:pt idx="37">
                  <c:v>0.0</c:v>
                </c:pt>
                <c:pt idx="38">
                  <c:v>9.090909</c:v>
                </c:pt>
                <c:pt idx="39">
                  <c:v>18.181818</c:v>
                </c:pt>
                <c:pt idx="40">
                  <c:v>0.0</c:v>
                </c:pt>
                <c:pt idx="41">
                  <c:v>0.0</c:v>
                </c:pt>
                <c:pt idx="42">
                  <c:v>1.960784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3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20.0</c:v>
                </c:pt>
                <c:pt idx="1">
                  <c:v>28.571429</c:v>
                </c:pt>
                <c:pt idx="2">
                  <c:v>20.0</c:v>
                </c:pt>
                <c:pt idx="3">
                  <c:v>50.0</c:v>
                </c:pt>
                <c:pt idx="4">
                  <c:v>13.333333</c:v>
                </c:pt>
                <c:pt idx="5">
                  <c:v>30.769231</c:v>
                </c:pt>
                <c:pt idx="6">
                  <c:v>0.0</c:v>
                </c:pt>
                <c:pt idx="7">
                  <c:v>31.818182</c:v>
                </c:pt>
                <c:pt idx="8">
                  <c:v>14.705882</c:v>
                </c:pt>
                <c:pt idx="9">
                  <c:v>7.692308</c:v>
                </c:pt>
                <c:pt idx="10">
                  <c:v>25.0</c:v>
                </c:pt>
                <c:pt idx="11">
                  <c:v>41.666667</c:v>
                </c:pt>
                <c:pt idx="12">
                  <c:v>15.0</c:v>
                </c:pt>
                <c:pt idx="13">
                  <c:v>20.0</c:v>
                </c:pt>
                <c:pt idx="14">
                  <c:v>48.0</c:v>
                </c:pt>
                <c:pt idx="15">
                  <c:v>33.333333</c:v>
                </c:pt>
                <c:pt idx="16">
                  <c:v>20.689655</c:v>
                </c:pt>
                <c:pt idx="17">
                  <c:v>16.666667</c:v>
                </c:pt>
                <c:pt idx="18">
                  <c:v>6.25</c:v>
                </c:pt>
                <c:pt idx="19">
                  <c:v>33.333333</c:v>
                </c:pt>
                <c:pt idx="20">
                  <c:v>23.809524</c:v>
                </c:pt>
                <c:pt idx="21">
                  <c:v>21.428571</c:v>
                </c:pt>
                <c:pt idx="22">
                  <c:v>11.764706</c:v>
                </c:pt>
                <c:pt idx="23">
                  <c:v>19.774718</c:v>
                </c:pt>
                <c:pt idx="24">
                  <c:v>33.333333</c:v>
                </c:pt>
                <c:pt idx="25">
                  <c:v>0.0</c:v>
                </c:pt>
                <c:pt idx="26">
                  <c:v>4.761905</c:v>
                </c:pt>
                <c:pt idx="27">
                  <c:v>13.793103</c:v>
                </c:pt>
                <c:pt idx="28">
                  <c:v>6.25</c:v>
                </c:pt>
                <c:pt idx="29">
                  <c:v>20.0</c:v>
                </c:pt>
                <c:pt idx="30">
                  <c:v>30.0</c:v>
                </c:pt>
                <c:pt idx="31">
                  <c:v>17.777778</c:v>
                </c:pt>
                <c:pt idx="32">
                  <c:v>13.333333</c:v>
                </c:pt>
                <c:pt idx="33">
                  <c:v>9.090909</c:v>
                </c:pt>
                <c:pt idx="34">
                  <c:v>28.571429</c:v>
                </c:pt>
                <c:pt idx="35">
                  <c:v>14.285714</c:v>
                </c:pt>
                <c:pt idx="36">
                  <c:v>11.111111</c:v>
                </c:pt>
                <c:pt idx="37">
                  <c:v>33.333333</c:v>
                </c:pt>
                <c:pt idx="38">
                  <c:v>4.545455</c:v>
                </c:pt>
                <c:pt idx="39">
                  <c:v>9.090909</c:v>
                </c:pt>
                <c:pt idx="40">
                  <c:v>28.571429</c:v>
                </c:pt>
                <c:pt idx="41">
                  <c:v>0.0</c:v>
                </c:pt>
                <c:pt idx="42">
                  <c:v>27.45098</c:v>
                </c:pt>
                <c:pt idx="43">
                  <c:v>30.769231</c:v>
                </c:pt>
                <c:pt idx="44">
                  <c:v>16.666667</c:v>
                </c:pt>
                <c:pt idx="45">
                  <c:v>0.0</c:v>
                </c:pt>
                <c:pt idx="46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Edoxaban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3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0.125156</c:v>
                </c:pt>
                <c:pt idx="24">
                  <c:v>0.0</c:v>
                </c:pt>
                <c:pt idx="25">
                  <c:v>3.703704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Vitamin K antagonista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3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20.0</c:v>
                </c:pt>
                <c:pt idx="1">
                  <c:v>28.571429</c:v>
                </c:pt>
                <c:pt idx="2">
                  <c:v>0.0</c:v>
                </c:pt>
                <c:pt idx="3">
                  <c:v>5.555556</c:v>
                </c:pt>
                <c:pt idx="4">
                  <c:v>0.0</c:v>
                </c:pt>
                <c:pt idx="5">
                  <c:v>15.384615</c:v>
                </c:pt>
                <c:pt idx="6">
                  <c:v>0.0</c:v>
                </c:pt>
                <c:pt idx="7">
                  <c:v>9.090909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20.0</c:v>
                </c:pt>
                <c:pt idx="14">
                  <c:v>4.0</c:v>
                </c:pt>
                <c:pt idx="15">
                  <c:v>10.25641</c:v>
                </c:pt>
                <c:pt idx="16">
                  <c:v>6.896552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11.764706</c:v>
                </c:pt>
                <c:pt idx="23">
                  <c:v>3.128911</c:v>
                </c:pt>
                <c:pt idx="24">
                  <c:v>0.0</c:v>
                </c:pt>
                <c:pt idx="25">
                  <c:v>0.0</c:v>
                </c:pt>
                <c:pt idx="26">
                  <c:v>4.761905</c:v>
                </c:pt>
                <c:pt idx="27">
                  <c:v>6.896552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4.545455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9.090909</c:v>
                </c:pt>
                <c:pt idx="39">
                  <c:v>0.0</c:v>
                </c:pt>
                <c:pt idx="40">
                  <c:v>4.761905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Heparin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3"/>
            <c:spPr>
              <a:solidFill>
                <a:srgbClr val="FB9A99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Sheet1!$G$2:$G$48</c:f>
              <c:numCache>
                <c:formatCode>General</c:formatCode>
                <c:ptCount val="47"/>
                <c:pt idx="0">
                  <c:v>0.0</c:v>
                </c:pt>
                <c:pt idx="1">
                  <c:v>28.571429</c:v>
                </c:pt>
                <c:pt idx="2">
                  <c:v>25.0</c:v>
                </c:pt>
                <c:pt idx="3">
                  <c:v>11.111111</c:v>
                </c:pt>
                <c:pt idx="4">
                  <c:v>40.0</c:v>
                </c:pt>
                <c:pt idx="5">
                  <c:v>38.461538</c:v>
                </c:pt>
                <c:pt idx="6">
                  <c:v>70.0</c:v>
                </c:pt>
                <c:pt idx="7">
                  <c:v>31.818182</c:v>
                </c:pt>
                <c:pt idx="8">
                  <c:v>35.294118</c:v>
                </c:pt>
                <c:pt idx="9">
                  <c:v>30.769231</c:v>
                </c:pt>
                <c:pt idx="10">
                  <c:v>25.0</c:v>
                </c:pt>
                <c:pt idx="11">
                  <c:v>8.333333</c:v>
                </c:pt>
                <c:pt idx="12">
                  <c:v>60.0</c:v>
                </c:pt>
                <c:pt idx="13">
                  <c:v>40.0</c:v>
                </c:pt>
                <c:pt idx="14">
                  <c:v>24.0</c:v>
                </c:pt>
                <c:pt idx="15">
                  <c:v>23.076923</c:v>
                </c:pt>
                <c:pt idx="16">
                  <c:v>51.724138</c:v>
                </c:pt>
                <c:pt idx="17">
                  <c:v>16.666667</c:v>
                </c:pt>
                <c:pt idx="18">
                  <c:v>50.0</c:v>
                </c:pt>
                <c:pt idx="19">
                  <c:v>20.0</c:v>
                </c:pt>
                <c:pt idx="20">
                  <c:v>19.047619</c:v>
                </c:pt>
                <c:pt idx="21">
                  <c:v>35.714286</c:v>
                </c:pt>
                <c:pt idx="22">
                  <c:v>29.411765</c:v>
                </c:pt>
                <c:pt idx="23">
                  <c:v>26.533166</c:v>
                </c:pt>
                <c:pt idx="24">
                  <c:v>33.333333</c:v>
                </c:pt>
                <c:pt idx="25">
                  <c:v>25.925926</c:v>
                </c:pt>
                <c:pt idx="26">
                  <c:v>47.619048</c:v>
                </c:pt>
                <c:pt idx="27">
                  <c:v>20.689655</c:v>
                </c:pt>
                <c:pt idx="28">
                  <c:v>12.5</c:v>
                </c:pt>
                <c:pt idx="29">
                  <c:v>40.0</c:v>
                </c:pt>
                <c:pt idx="30">
                  <c:v>10.0</c:v>
                </c:pt>
                <c:pt idx="31">
                  <c:v>28.888889</c:v>
                </c:pt>
                <c:pt idx="32">
                  <c:v>33.333333</c:v>
                </c:pt>
                <c:pt idx="33">
                  <c:v>13.636364</c:v>
                </c:pt>
                <c:pt idx="34">
                  <c:v>28.571429</c:v>
                </c:pt>
                <c:pt idx="35">
                  <c:v>35.714286</c:v>
                </c:pt>
                <c:pt idx="36">
                  <c:v>33.333333</c:v>
                </c:pt>
                <c:pt idx="37">
                  <c:v>22.222222</c:v>
                </c:pt>
                <c:pt idx="38">
                  <c:v>18.181818</c:v>
                </c:pt>
                <c:pt idx="39">
                  <c:v>18.181818</c:v>
                </c:pt>
                <c:pt idx="40">
                  <c:v>4.761905</c:v>
                </c:pt>
                <c:pt idx="41">
                  <c:v>44.444444</c:v>
                </c:pt>
                <c:pt idx="42">
                  <c:v>11.764706</c:v>
                </c:pt>
                <c:pt idx="43">
                  <c:v>7.692308</c:v>
                </c:pt>
                <c:pt idx="44">
                  <c:v>0.0</c:v>
                </c:pt>
                <c:pt idx="45">
                  <c:v>23.076923</c:v>
                </c:pt>
                <c:pt idx="46">
                  <c:v>6.25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jiný antikoagulant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3"/>
            <c:spPr>
              <a:solidFill>
                <a:srgbClr val="FF7F00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Nemocnice Znojmo</c:v>
                </c:pt>
                <c:pt idx="2">
                  <c:v>Nemocnice Třinec</c:v>
                </c:pt>
                <c:pt idx="3">
                  <c:v>Fakultní nemocnice Ostrava</c:v>
                </c:pt>
                <c:pt idx="4">
                  <c:v>Nemocnice Prostějov</c:v>
                </c:pt>
                <c:pt idx="5">
                  <c:v>Oblastní nemocnice Trutnov</c:v>
                </c:pt>
                <c:pt idx="6">
                  <c:v>Litomyšlská nemocnice</c:v>
                </c:pt>
                <c:pt idx="7">
                  <c:v>Thomayerova nemocnice</c:v>
                </c:pt>
                <c:pt idx="8">
                  <c:v>Městská nemocnice Ostrava</c:v>
                </c:pt>
                <c:pt idx="9">
                  <c:v>Nemocnice Česká Lípa</c:v>
                </c:pt>
                <c:pt idx="10">
                  <c:v>Nemocnice Blansko</c:v>
                </c:pt>
                <c:pt idx="11">
                  <c:v>Všeobecná fakultní nemocnice v Praze</c:v>
                </c:pt>
                <c:pt idx="12">
                  <c:v>Krajská nemocnice Liberec</c:v>
                </c:pt>
                <c:pt idx="13">
                  <c:v>Sdružené zdravotnické zařízení Krnov</c:v>
                </c:pt>
                <c:pt idx="14">
                  <c:v>Fakultní nemocnice Královské Vinohrady</c:v>
                </c:pt>
                <c:pt idx="15">
                  <c:v>Fakultní nemocnice Brno</c:v>
                </c:pt>
                <c:pt idx="16">
                  <c:v>Fakultní nemocnice Hradec Králové</c:v>
                </c:pt>
                <c:pt idx="17">
                  <c:v>Fakultní nemocnice Plzeň</c:v>
                </c:pt>
                <c:pt idx="18">
                  <c:v>Nemocnice Na Homolce</c:v>
                </c:pt>
                <c:pt idx="19">
                  <c:v>Nemocnice Nové Město na Moravě</c:v>
                </c:pt>
                <c:pt idx="20">
                  <c:v>Vítkovická nemocnice</c:v>
                </c:pt>
                <c:pt idx="21">
                  <c:v>Oblastní nemocnice Kladno</c:v>
                </c:pt>
                <c:pt idx="22">
                  <c:v>Nemocnice Teplice</c:v>
                </c:pt>
                <c:pt idx="23">
                  <c:v>Czech Republic</c:v>
                </c:pt>
                <c:pt idx="24">
                  <c:v>Nemocnice Pardubického kraje</c:v>
                </c:pt>
                <c:pt idx="25">
                  <c:v>Fakultní nemocnice u sv. Anny v Brně</c:v>
                </c:pt>
                <c:pt idx="26">
                  <c:v>Masarykova nemocnice v Ústí nad Labem</c:v>
                </c:pt>
                <c:pt idx="27">
                  <c:v>Krajská nemocnice T.Bati ve Zlíně</c:v>
                </c:pt>
                <c:pt idx="28">
                  <c:v>Nemocnice Jihlava</c:v>
                </c:pt>
                <c:pt idx="29">
                  <c:v>Klaudiánova nemocnice</c:v>
                </c:pt>
                <c:pt idx="30">
                  <c:v>Nemocnice Písek</c:v>
                </c:pt>
                <c:pt idx="31">
                  <c:v>Nemocnice České Budějovice</c:v>
                </c:pt>
                <c:pt idx="32">
                  <c:v>Oblastní nemocnice Příbram</c:v>
                </c:pt>
                <c:pt idx="33">
                  <c:v>Oblastní nemocnice Kolín</c:v>
                </c:pt>
                <c:pt idx="34">
                  <c:v>Ústřední vojenská nemocnice v Praze</c:v>
                </c:pt>
                <c:pt idx="35">
                  <c:v>Karvinská hornická nemocnice</c:v>
                </c:pt>
                <c:pt idx="36">
                  <c:v>Nemocnice Děčín</c:v>
                </c:pt>
                <c:pt idx="37">
                  <c:v>Nemocnice Litoměřice</c:v>
                </c:pt>
                <c:pt idx="38">
                  <c:v>Nemocnice Chomutov</c:v>
                </c:pt>
                <c:pt idx="39">
                  <c:v>Uherskohradišťská nemocnice</c:v>
                </c:pt>
                <c:pt idx="40">
                  <c:v>Fakultní nemocnice Motol</c:v>
                </c:pt>
                <c:pt idx="41">
                  <c:v>Nemocnice Sokolov</c:v>
                </c:pt>
                <c:pt idx="42">
                  <c:v>Fakultní nemocnice Olomouc</c:v>
                </c:pt>
                <c:pt idx="43">
                  <c:v>Oblastní nemocnice Náchod</c:v>
                </c:pt>
                <c:pt idx="44">
                  <c:v>Nemocnice Jindřichův Hradec</c:v>
                </c:pt>
                <c:pt idx="45">
                  <c:v>Nemocnice Vyškov</c:v>
                </c:pt>
                <c:pt idx="46">
                  <c:v>Most Hospital</c:v>
                </c:pt>
              </c:strCache>
            </c:strRef>
          </c:cat>
          <c:val>
            <c:numRef>
              <c:f>Sheet1!$H$2:$H$48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afib patients discharged with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E31A1C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Česká Lípa</c:v>
                </c:pt>
                <c:pt idx="1">
                  <c:v>Karlovarská krajská nemocnice</c:v>
                </c:pt>
                <c:pt idx="2">
                  <c:v>Litomyšlská nemocnice</c:v>
                </c:pt>
                <c:pt idx="3">
                  <c:v>Nemocnice Jindřichův Hradec</c:v>
                </c:pt>
                <c:pt idx="4">
                  <c:v>Městská nemocnice Ostrava</c:v>
                </c:pt>
                <c:pt idx="5">
                  <c:v>Fakultní nemocnice Plzeň</c:v>
                </c:pt>
                <c:pt idx="6">
                  <c:v>Nemocnice Písek</c:v>
                </c:pt>
                <c:pt idx="7">
                  <c:v>Nemocnice Blansko</c:v>
                </c:pt>
                <c:pt idx="8">
                  <c:v>Nemocnice Chomutov</c:v>
                </c:pt>
                <c:pt idx="9">
                  <c:v>Oblastní nemocnice Kolín</c:v>
                </c:pt>
                <c:pt idx="10">
                  <c:v>Vítkovická nemocnice</c:v>
                </c:pt>
                <c:pt idx="11">
                  <c:v>Fakultní nemocnice u sv. Anny v Brně</c:v>
                </c:pt>
                <c:pt idx="12">
                  <c:v>Nemocnice Na Homolce</c:v>
                </c:pt>
                <c:pt idx="13">
                  <c:v>Oblastní nemocnice Příbram</c:v>
                </c:pt>
                <c:pt idx="14">
                  <c:v>Nemocnice Děčín</c:v>
                </c:pt>
                <c:pt idx="15">
                  <c:v>Krajská nemocnice T.Bati ve Zlíně</c:v>
                </c:pt>
                <c:pt idx="16">
                  <c:v>Nemocnice Vyškov</c:v>
                </c:pt>
                <c:pt idx="17">
                  <c:v>Karvinská hornická nemocnice</c:v>
                </c:pt>
                <c:pt idx="18">
                  <c:v>Most Hospital</c:v>
                </c:pt>
                <c:pt idx="19">
                  <c:v>Czech Republic</c:v>
                </c:pt>
                <c:pt idx="20">
                  <c:v>Nemocnice Nové Město na Moravě</c:v>
                </c:pt>
                <c:pt idx="21">
                  <c:v>Nemocnice Třinec</c:v>
                </c:pt>
                <c:pt idx="22">
                  <c:v>Oblastní nemocnice Kladno</c:v>
                </c:pt>
                <c:pt idx="23">
                  <c:v>Nemocnice Jihlava</c:v>
                </c:pt>
                <c:pt idx="24">
                  <c:v>Thomayerova nemocnice</c:v>
                </c:pt>
                <c:pt idx="25">
                  <c:v>Fakultní nemocnice Brno</c:v>
                </c:pt>
                <c:pt idx="26">
                  <c:v>Fakultní nemocnice Olomouc</c:v>
                </c:pt>
                <c:pt idx="27">
                  <c:v>Fakultní nemocnice Motol</c:v>
                </c:pt>
                <c:pt idx="28">
                  <c:v>Krajská nemocnice Liberec</c:v>
                </c:pt>
                <c:pt idx="29">
                  <c:v>Sdružené zdravotnické zařízení Krnov</c:v>
                </c:pt>
                <c:pt idx="30">
                  <c:v>Ústřední vojenská nemocnice v Praze</c:v>
                </c:pt>
                <c:pt idx="31">
                  <c:v>Nemocnice Sokolov</c:v>
                </c:pt>
                <c:pt idx="32">
                  <c:v>Oblastní nemocnice Trutnov</c:v>
                </c:pt>
                <c:pt idx="33">
                  <c:v>Masarykova nemocnice v Ústí nad Labem</c:v>
                </c:pt>
                <c:pt idx="34">
                  <c:v>Nemocnice České Budějovice</c:v>
                </c:pt>
                <c:pt idx="35">
                  <c:v>Oblastní nemocnice Náchod</c:v>
                </c:pt>
                <c:pt idx="36">
                  <c:v>Fakultní nemocnice Hradec Králové</c:v>
                </c:pt>
                <c:pt idx="37">
                  <c:v>Nemocnice Znojmo</c:v>
                </c:pt>
                <c:pt idx="38">
                  <c:v>Nemocnice Teplice</c:v>
                </c:pt>
                <c:pt idx="39">
                  <c:v>Nemocnice Prostějov</c:v>
                </c:pt>
                <c:pt idx="40">
                  <c:v>Uherskohradišťská nemocnice</c:v>
                </c:pt>
                <c:pt idx="41">
                  <c:v>Nemocnice Litoměřice</c:v>
                </c:pt>
                <c:pt idx="42">
                  <c:v>Fakultní nemocnice Ostrava</c:v>
                </c:pt>
                <c:pt idx="43">
                  <c:v>Fakultní nemocnice Královské Vinohrady</c:v>
                </c:pt>
                <c:pt idx="44">
                  <c:v>Všeobecná fakultní nemocnice v Praze</c:v>
                </c:pt>
                <c:pt idx="45">
                  <c:v>Klaudiánova nemocnice</c:v>
                </c:pt>
                <c:pt idx="46">
                  <c:v>Nemocnice Pardubického kraje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33.333333</c:v>
                </c:pt>
                <c:pt idx="1">
                  <c:v>50.0</c:v>
                </c:pt>
                <c:pt idx="2">
                  <c:v>66.666667</c:v>
                </c:pt>
                <c:pt idx="3">
                  <c:v>66.666667</c:v>
                </c:pt>
                <c:pt idx="4">
                  <c:v>70.588235</c:v>
                </c:pt>
                <c:pt idx="5">
                  <c:v>71.428571</c:v>
                </c:pt>
                <c:pt idx="6">
                  <c:v>71.428571</c:v>
                </c:pt>
                <c:pt idx="7">
                  <c:v>77.777778</c:v>
                </c:pt>
                <c:pt idx="8">
                  <c:v>80.0</c:v>
                </c:pt>
                <c:pt idx="9">
                  <c:v>80.0</c:v>
                </c:pt>
                <c:pt idx="10">
                  <c:v>81.25</c:v>
                </c:pt>
                <c:pt idx="11">
                  <c:v>81.818182</c:v>
                </c:pt>
                <c:pt idx="12">
                  <c:v>83.333333</c:v>
                </c:pt>
                <c:pt idx="13">
                  <c:v>85.714286</c:v>
                </c:pt>
                <c:pt idx="14">
                  <c:v>87.5</c:v>
                </c:pt>
                <c:pt idx="15">
                  <c:v>88.888889</c:v>
                </c:pt>
                <c:pt idx="16">
                  <c:v>88.888889</c:v>
                </c:pt>
                <c:pt idx="17">
                  <c:v>88.888889</c:v>
                </c:pt>
                <c:pt idx="18">
                  <c:v>90.0</c:v>
                </c:pt>
                <c:pt idx="19">
                  <c:v>90.269151</c:v>
                </c:pt>
                <c:pt idx="20">
                  <c:v>90.909091</c:v>
                </c:pt>
                <c:pt idx="21">
                  <c:v>90.909091</c:v>
                </c:pt>
                <c:pt idx="22">
                  <c:v>90.909091</c:v>
                </c:pt>
                <c:pt idx="23">
                  <c:v>92.307692</c:v>
                </c:pt>
                <c:pt idx="24">
                  <c:v>92.857143</c:v>
                </c:pt>
                <c:pt idx="25">
                  <c:v>96.296296</c:v>
                </c:pt>
                <c:pt idx="26">
                  <c:v>97.058824</c:v>
                </c:pt>
                <c:pt idx="27">
                  <c:v>100.0</c:v>
                </c:pt>
                <c:pt idx="28">
                  <c:v>100.0</c:v>
                </c:pt>
                <c:pt idx="29">
                  <c:v>100.0</c:v>
                </c:pt>
                <c:pt idx="30">
                  <c:v>100.0</c:v>
                </c:pt>
                <c:pt idx="31">
                  <c:v>100.0</c:v>
                </c:pt>
                <c:pt idx="32">
                  <c:v>100.0</c:v>
                </c:pt>
                <c:pt idx="33">
                  <c:v>100.0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antiplatelets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E31A1C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Pardubického kraje</c:v>
                </c:pt>
                <c:pt idx="1">
                  <c:v>Nemocnice Na Homolce</c:v>
                </c:pt>
                <c:pt idx="2">
                  <c:v>Fakultní nemocnice Plzeň</c:v>
                </c:pt>
                <c:pt idx="3">
                  <c:v>Klaudiánova nemocnice</c:v>
                </c:pt>
                <c:pt idx="4">
                  <c:v>Ústřední vojenská nemocnice v Praze</c:v>
                </c:pt>
                <c:pt idx="5">
                  <c:v>Fakultní nemocnice Hradec Králové</c:v>
                </c:pt>
                <c:pt idx="6">
                  <c:v>Nemocnice Jihlava</c:v>
                </c:pt>
                <c:pt idx="7">
                  <c:v>Fakultní nemocnice Motol</c:v>
                </c:pt>
                <c:pt idx="8">
                  <c:v>Krajská nemocnice T.Bati ve Zlíně</c:v>
                </c:pt>
                <c:pt idx="9">
                  <c:v>Nemocnice Litoměřice</c:v>
                </c:pt>
                <c:pt idx="10">
                  <c:v>Uherskohradišťská nemocnice</c:v>
                </c:pt>
                <c:pt idx="11">
                  <c:v>Nemocnice Blansko</c:v>
                </c:pt>
                <c:pt idx="12">
                  <c:v>Fakultní nemocnice Královské Vinohrady</c:v>
                </c:pt>
                <c:pt idx="13">
                  <c:v>Oblastní nemocnice Kladno</c:v>
                </c:pt>
                <c:pt idx="14">
                  <c:v>Litomyšlská nemocnice</c:v>
                </c:pt>
                <c:pt idx="15">
                  <c:v>Nemocnice Sokolov</c:v>
                </c:pt>
                <c:pt idx="16">
                  <c:v>Thomayerova nemocnice</c:v>
                </c:pt>
                <c:pt idx="17">
                  <c:v>Czech Republic</c:v>
                </c:pt>
                <c:pt idx="18">
                  <c:v>Masarykova nemocnice v Ústí nad Labem</c:v>
                </c:pt>
                <c:pt idx="19">
                  <c:v>Vítkovická nemocnice</c:v>
                </c:pt>
                <c:pt idx="20">
                  <c:v>Městská nemocnice Ostrava</c:v>
                </c:pt>
                <c:pt idx="21">
                  <c:v>Oblastní nemocnice Trutnov</c:v>
                </c:pt>
                <c:pt idx="22">
                  <c:v>Nemocnice Prostějov</c:v>
                </c:pt>
                <c:pt idx="23">
                  <c:v>Oblastní nemocnice Kolín</c:v>
                </c:pt>
                <c:pt idx="24">
                  <c:v>Fakultní nemocnice Ostrava</c:v>
                </c:pt>
                <c:pt idx="25">
                  <c:v>Karlovarská krajská nemocnice</c:v>
                </c:pt>
                <c:pt idx="26">
                  <c:v>Nemocnice Česká Lípa</c:v>
                </c:pt>
                <c:pt idx="27">
                  <c:v>Fakultní nemocnice Brno</c:v>
                </c:pt>
                <c:pt idx="28">
                  <c:v>Oblastní nemocnice Příbram</c:v>
                </c:pt>
                <c:pt idx="29">
                  <c:v>Krajská nemocnice Liberec</c:v>
                </c:pt>
                <c:pt idx="30">
                  <c:v>Fakultní nemocnice u sv. Anny v Brně</c:v>
                </c:pt>
                <c:pt idx="31">
                  <c:v>Nemocnice Chomutov</c:v>
                </c:pt>
                <c:pt idx="32">
                  <c:v>Nemocnice České Budějovice</c:v>
                </c:pt>
                <c:pt idx="33">
                  <c:v>Nemocnice Znojmo</c:v>
                </c:pt>
                <c:pt idx="34">
                  <c:v>Nemocnice Vyškov</c:v>
                </c:pt>
                <c:pt idx="35">
                  <c:v>Všeobecná fakultní nemocnice v Praze</c:v>
                </c:pt>
                <c:pt idx="36">
                  <c:v>Oblastní nemocnice Náchod</c:v>
                </c:pt>
                <c:pt idx="37">
                  <c:v>Nemocnice Teplice</c:v>
                </c:pt>
                <c:pt idx="38">
                  <c:v>Most Hospital</c:v>
                </c:pt>
                <c:pt idx="39">
                  <c:v>Nemocnice Třinec</c:v>
                </c:pt>
                <c:pt idx="40">
                  <c:v>Karvinská hornická nemocnice</c:v>
                </c:pt>
                <c:pt idx="41">
                  <c:v>Nemocnice Písek</c:v>
                </c:pt>
                <c:pt idx="42">
                  <c:v>Fakultní nemocnice Olomouc</c:v>
                </c:pt>
                <c:pt idx="43">
                  <c:v>Nemocnice Nové Město na Moravě</c:v>
                </c:pt>
                <c:pt idx="44">
                  <c:v>Nemocnice Jindřichův Hradec</c:v>
                </c:pt>
                <c:pt idx="45">
                  <c:v>Sdružené zdravotnické zařízení Krnov</c:v>
                </c:pt>
                <c:pt idx="46">
                  <c:v>Nemocnice Děčín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70.833333</c:v>
                </c:pt>
                <c:pt idx="1">
                  <c:v>71.73913</c:v>
                </c:pt>
                <c:pt idx="2">
                  <c:v>75.0</c:v>
                </c:pt>
                <c:pt idx="3">
                  <c:v>75.0</c:v>
                </c:pt>
                <c:pt idx="4">
                  <c:v>80.645161</c:v>
                </c:pt>
                <c:pt idx="5">
                  <c:v>82.432432</c:v>
                </c:pt>
                <c:pt idx="6">
                  <c:v>83.870968</c:v>
                </c:pt>
                <c:pt idx="7">
                  <c:v>86.27451</c:v>
                </c:pt>
                <c:pt idx="8">
                  <c:v>86.363636</c:v>
                </c:pt>
                <c:pt idx="9">
                  <c:v>87.096774</c:v>
                </c:pt>
                <c:pt idx="10">
                  <c:v>87.755102</c:v>
                </c:pt>
                <c:pt idx="11">
                  <c:v>87.878788</c:v>
                </c:pt>
                <c:pt idx="12">
                  <c:v>88.888889</c:v>
                </c:pt>
                <c:pt idx="13">
                  <c:v>90.0</c:v>
                </c:pt>
                <c:pt idx="14">
                  <c:v>90.322581</c:v>
                </c:pt>
                <c:pt idx="15">
                  <c:v>90.697674</c:v>
                </c:pt>
                <c:pt idx="16">
                  <c:v>90.909091</c:v>
                </c:pt>
                <c:pt idx="17">
                  <c:v>90.968091</c:v>
                </c:pt>
                <c:pt idx="18">
                  <c:v>91.111111</c:v>
                </c:pt>
                <c:pt idx="19">
                  <c:v>91.666667</c:v>
                </c:pt>
                <c:pt idx="20">
                  <c:v>91.891892</c:v>
                </c:pt>
                <c:pt idx="21">
                  <c:v>92.0</c:v>
                </c:pt>
                <c:pt idx="22">
                  <c:v>92.307692</c:v>
                </c:pt>
                <c:pt idx="23">
                  <c:v>92.727273</c:v>
                </c:pt>
                <c:pt idx="24">
                  <c:v>92.857143</c:v>
                </c:pt>
                <c:pt idx="25">
                  <c:v>93.75</c:v>
                </c:pt>
                <c:pt idx="26">
                  <c:v>94.444444</c:v>
                </c:pt>
                <c:pt idx="27">
                  <c:v>94.444444</c:v>
                </c:pt>
                <c:pt idx="28">
                  <c:v>94.444444</c:v>
                </c:pt>
                <c:pt idx="29">
                  <c:v>94.545455</c:v>
                </c:pt>
                <c:pt idx="30">
                  <c:v>94.736842</c:v>
                </c:pt>
                <c:pt idx="31">
                  <c:v>95.121951</c:v>
                </c:pt>
                <c:pt idx="32">
                  <c:v>95.37037</c:v>
                </c:pt>
                <c:pt idx="33">
                  <c:v>95.652174</c:v>
                </c:pt>
                <c:pt idx="34">
                  <c:v>95.652174</c:v>
                </c:pt>
                <c:pt idx="35">
                  <c:v>95.833333</c:v>
                </c:pt>
                <c:pt idx="36">
                  <c:v>95.833333</c:v>
                </c:pt>
                <c:pt idx="37">
                  <c:v>96.428571</c:v>
                </c:pt>
                <c:pt idx="38">
                  <c:v>96.774194</c:v>
                </c:pt>
                <c:pt idx="39">
                  <c:v>96.774194</c:v>
                </c:pt>
                <c:pt idx="40">
                  <c:v>97.619048</c:v>
                </c:pt>
                <c:pt idx="41">
                  <c:v>97.619048</c:v>
                </c:pt>
                <c:pt idx="42">
                  <c:v>98.076923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protidestičkovými léky bey fibrilace síní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antiplatelets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86.770026</c:v>
                </c:pt>
                <c:pt idx="1">
                  <c:v>84.826428</c:v>
                </c:pt>
                <c:pt idx="2">
                  <c:v>86.463104</c:v>
                </c:pt>
                <c:pt idx="3">
                  <c:v>90.968091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antikoagulanty a s fibrilaci síní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84.248555</c:v>
                </c:pt>
                <c:pt idx="1">
                  <c:v>85.866261</c:v>
                </c:pt>
                <c:pt idx="2">
                  <c:v>88.066465</c:v>
                </c:pt>
                <c:pt idx="3">
                  <c:v>88.360451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Věk pacientů - medián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patient age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73.0</c:v>
                </c:pt>
                <c:pt idx="1">
                  <c:v>74.0</c:v>
                </c:pt>
                <c:pt idx="2">
                  <c:v>73.0</c:v>
                </c:pt>
                <c:pt idx="3">
                  <c:v>74.0</c:v>
                </c:pt>
              </c:numCache>
            </c:numRef>
          </c:val>
        </c:ser>
        <c:dLbls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antithrombotiky a s fibrilaci síní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antithrombotics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95.66474</c:v>
                </c:pt>
                <c:pt idx="1">
                  <c:v>96.960486</c:v>
                </c:pt>
                <c:pt idx="2">
                  <c:v>97.583082</c:v>
                </c:pt>
                <c:pt idx="3">
                  <c:v>95.744681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antikoagulanty a s fibrilaci síní propuštěných domů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afib patients discharged with anticoagulants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84.261501</c:v>
                </c:pt>
                <c:pt idx="1">
                  <c:v>81.453634</c:v>
                </c:pt>
                <c:pt idx="2">
                  <c:v>86.987952</c:v>
                </c:pt>
                <c:pt idx="3">
                  <c:v>90.269151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statins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E31A1C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Chomutov</c:v>
                </c:pt>
                <c:pt idx="1">
                  <c:v>Nemocnice Děčín</c:v>
                </c:pt>
                <c:pt idx="2">
                  <c:v>Nemocnice Nové Město na Moravě</c:v>
                </c:pt>
                <c:pt idx="3">
                  <c:v>Oblastní nemocnice Náchod</c:v>
                </c:pt>
                <c:pt idx="4">
                  <c:v>Všeobecná fakultní nemocnice v Praze</c:v>
                </c:pt>
                <c:pt idx="5">
                  <c:v>Nemocnice Prostějov</c:v>
                </c:pt>
                <c:pt idx="6">
                  <c:v>Oblastní nemocnice Trutnov</c:v>
                </c:pt>
                <c:pt idx="7">
                  <c:v>Nemocnice Blansko</c:v>
                </c:pt>
                <c:pt idx="8">
                  <c:v>Litomyšlská nemocnice</c:v>
                </c:pt>
                <c:pt idx="9">
                  <c:v>Nemocnice Litoměřice</c:v>
                </c:pt>
                <c:pt idx="10">
                  <c:v>Oblastní nemocnice Kolín</c:v>
                </c:pt>
                <c:pt idx="11">
                  <c:v>Fakultní nemocnice Plzeň</c:v>
                </c:pt>
                <c:pt idx="12">
                  <c:v>Nemocnice Písek</c:v>
                </c:pt>
                <c:pt idx="13">
                  <c:v>Oblastní nemocnice Kladno</c:v>
                </c:pt>
                <c:pt idx="14">
                  <c:v>Uherskohradišťská nemocnice</c:v>
                </c:pt>
                <c:pt idx="15">
                  <c:v>Karvinská hornická nemocnice</c:v>
                </c:pt>
                <c:pt idx="16">
                  <c:v>Czech Republic</c:v>
                </c:pt>
                <c:pt idx="17">
                  <c:v>Městská nemocnice Ostrava</c:v>
                </c:pt>
                <c:pt idx="18">
                  <c:v>Fakultní nemocnice u sv. Anny v Brně</c:v>
                </c:pt>
                <c:pt idx="19">
                  <c:v>Fakultní nemocnice Olomouc</c:v>
                </c:pt>
                <c:pt idx="20">
                  <c:v>Ústřední vojenská nemocnice v Praze</c:v>
                </c:pt>
                <c:pt idx="21">
                  <c:v>Nemocnice Česká Lípa</c:v>
                </c:pt>
                <c:pt idx="22">
                  <c:v>Krajská nemocnice T.Bati ve Zlíně</c:v>
                </c:pt>
                <c:pt idx="23">
                  <c:v>Nemocnice Na Homolce</c:v>
                </c:pt>
                <c:pt idx="24">
                  <c:v>Nemocnice Jihlava</c:v>
                </c:pt>
                <c:pt idx="25">
                  <c:v>Fakultní nemocnice Brno</c:v>
                </c:pt>
                <c:pt idx="26">
                  <c:v>Thomayerova nemocnice</c:v>
                </c:pt>
                <c:pt idx="27">
                  <c:v>Nemocnice Vyškov</c:v>
                </c:pt>
                <c:pt idx="28">
                  <c:v>Fakultní nemocnice Hradec Králové</c:v>
                </c:pt>
                <c:pt idx="29">
                  <c:v>Vítkovická nemocnice</c:v>
                </c:pt>
                <c:pt idx="30">
                  <c:v>Fakultní nemocnice Ostrava</c:v>
                </c:pt>
                <c:pt idx="31">
                  <c:v>Masarykova nemocnice v Ústí nad Labem</c:v>
                </c:pt>
                <c:pt idx="32">
                  <c:v>Nemocnice České Budějovice</c:v>
                </c:pt>
                <c:pt idx="33">
                  <c:v>Nemocnice Teplice</c:v>
                </c:pt>
                <c:pt idx="34">
                  <c:v>Fakultní nemocnice Motol</c:v>
                </c:pt>
                <c:pt idx="35">
                  <c:v>Klaudiánova nemocnice</c:v>
                </c:pt>
                <c:pt idx="36">
                  <c:v>Most Hospital</c:v>
                </c:pt>
                <c:pt idx="37">
                  <c:v>Krajská nemocnice Liberec</c:v>
                </c:pt>
                <c:pt idx="38">
                  <c:v>Nemocnice Jindřichův Hradec</c:v>
                </c:pt>
                <c:pt idx="39">
                  <c:v>Nemocnice Znojmo</c:v>
                </c:pt>
                <c:pt idx="40">
                  <c:v>Nemocnice Sokolov</c:v>
                </c:pt>
                <c:pt idx="41">
                  <c:v>Karlovarská krajská nemocnice</c:v>
                </c:pt>
                <c:pt idx="42">
                  <c:v>Sdružené zdravotnické zařízení Krnov</c:v>
                </c:pt>
                <c:pt idx="43">
                  <c:v>Oblastní nemocnice Příbram</c:v>
                </c:pt>
                <c:pt idx="44">
                  <c:v>Nemocnice Třinec</c:v>
                </c:pt>
                <c:pt idx="45">
                  <c:v>Nemocnice Pardubického kraje</c:v>
                </c:pt>
                <c:pt idx="46">
                  <c:v>Fakultní nemocnice Královské Vinohrady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33.333333</c:v>
                </c:pt>
                <c:pt idx="1">
                  <c:v>37.5</c:v>
                </c:pt>
                <c:pt idx="2">
                  <c:v>54.545455</c:v>
                </c:pt>
                <c:pt idx="3">
                  <c:v>55.555556</c:v>
                </c:pt>
                <c:pt idx="4">
                  <c:v>57.142857</c:v>
                </c:pt>
                <c:pt idx="5">
                  <c:v>57.142857</c:v>
                </c:pt>
                <c:pt idx="6">
                  <c:v>60.0</c:v>
                </c:pt>
                <c:pt idx="7">
                  <c:v>66.666667</c:v>
                </c:pt>
                <c:pt idx="8">
                  <c:v>66.666667</c:v>
                </c:pt>
                <c:pt idx="9">
                  <c:v>66.666667</c:v>
                </c:pt>
                <c:pt idx="10">
                  <c:v>70.0</c:v>
                </c:pt>
                <c:pt idx="11">
                  <c:v>71.428571</c:v>
                </c:pt>
                <c:pt idx="12">
                  <c:v>71.428571</c:v>
                </c:pt>
                <c:pt idx="13">
                  <c:v>72.727273</c:v>
                </c:pt>
                <c:pt idx="14">
                  <c:v>75.0</c:v>
                </c:pt>
                <c:pt idx="15">
                  <c:v>77.777778</c:v>
                </c:pt>
                <c:pt idx="16">
                  <c:v>80.549683</c:v>
                </c:pt>
                <c:pt idx="17">
                  <c:v>81.25</c:v>
                </c:pt>
                <c:pt idx="18">
                  <c:v>81.818182</c:v>
                </c:pt>
                <c:pt idx="19">
                  <c:v>81.818182</c:v>
                </c:pt>
                <c:pt idx="20">
                  <c:v>83.333333</c:v>
                </c:pt>
                <c:pt idx="21">
                  <c:v>83.333333</c:v>
                </c:pt>
                <c:pt idx="22">
                  <c:v>83.333333</c:v>
                </c:pt>
                <c:pt idx="23">
                  <c:v>83.333333</c:v>
                </c:pt>
                <c:pt idx="24">
                  <c:v>83.333333</c:v>
                </c:pt>
                <c:pt idx="25">
                  <c:v>85.185185</c:v>
                </c:pt>
                <c:pt idx="26">
                  <c:v>85.714286</c:v>
                </c:pt>
                <c:pt idx="27">
                  <c:v>87.5</c:v>
                </c:pt>
                <c:pt idx="28">
                  <c:v>87.5</c:v>
                </c:pt>
                <c:pt idx="29">
                  <c:v>87.5</c:v>
                </c:pt>
                <c:pt idx="30">
                  <c:v>88.888889</c:v>
                </c:pt>
                <c:pt idx="31">
                  <c:v>90.0</c:v>
                </c:pt>
                <c:pt idx="32">
                  <c:v>90.47619</c:v>
                </c:pt>
                <c:pt idx="33">
                  <c:v>90.909091</c:v>
                </c:pt>
                <c:pt idx="34">
                  <c:v>93.75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50%-70%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1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Fakultní nemocnice Plzeň</c:v>
                </c:pt>
                <c:pt idx="2">
                  <c:v>Městská nemocnice Ostrava</c:v>
                </c:pt>
                <c:pt idx="3">
                  <c:v>Nemocnice Vyškov</c:v>
                </c:pt>
                <c:pt idx="4">
                  <c:v>Krajská nemocnice T.Bati ve Zlíně</c:v>
                </c:pt>
                <c:pt idx="5">
                  <c:v>Fakultní nemocnice Motol</c:v>
                </c:pt>
                <c:pt idx="6">
                  <c:v>Nemocnice Třinec</c:v>
                </c:pt>
                <c:pt idx="7">
                  <c:v>Nemocnice Jihlava</c:v>
                </c:pt>
                <c:pt idx="8">
                  <c:v>Fakultní nemocnice u sv. Anny v Brně</c:v>
                </c:pt>
                <c:pt idx="9">
                  <c:v>Nemocnice Teplice</c:v>
                </c:pt>
                <c:pt idx="10">
                  <c:v>Nemocnice Blansko</c:v>
                </c:pt>
                <c:pt idx="11">
                  <c:v>Oblastní nemocnice Trutnov</c:v>
                </c:pt>
                <c:pt idx="12">
                  <c:v>Klaudiánova nemocnice</c:v>
                </c:pt>
                <c:pt idx="13">
                  <c:v>Fakultní nemocnice Brno</c:v>
                </c:pt>
                <c:pt idx="14">
                  <c:v>Fakultní nemocnice Ostrava</c:v>
                </c:pt>
                <c:pt idx="15">
                  <c:v>Nemocnice Znojmo</c:v>
                </c:pt>
                <c:pt idx="16">
                  <c:v>Nemocnice Česká Lípa</c:v>
                </c:pt>
                <c:pt idx="17">
                  <c:v>Nemocnice Nové Město na Moravě</c:v>
                </c:pt>
                <c:pt idx="18">
                  <c:v>Fakultní nemocnice Královské Vinohrady</c:v>
                </c:pt>
                <c:pt idx="19">
                  <c:v>Oblastní nemocnice Náchod</c:v>
                </c:pt>
                <c:pt idx="20">
                  <c:v>Masarykova nemocnice v Ústí nad Labem</c:v>
                </c:pt>
                <c:pt idx="21">
                  <c:v>Oblastní nemocnice Příbram</c:v>
                </c:pt>
                <c:pt idx="22">
                  <c:v>Oblastní nemocnice Kladno</c:v>
                </c:pt>
                <c:pt idx="23">
                  <c:v>Litomyšlská nemocnice</c:v>
                </c:pt>
                <c:pt idx="24">
                  <c:v>Vítkovická nemocnice</c:v>
                </c:pt>
                <c:pt idx="25">
                  <c:v>Nemocnice Pardubického kraje</c:v>
                </c:pt>
                <c:pt idx="26">
                  <c:v>Oblastní nemocnice Kolín</c:v>
                </c:pt>
                <c:pt idx="27">
                  <c:v>Karvinská hornická nemocnice</c:v>
                </c:pt>
                <c:pt idx="28">
                  <c:v>Fakultní nemocnice Olomouc</c:v>
                </c:pt>
                <c:pt idx="29">
                  <c:v>Most Hospital</c:v>
                </c:pt>
                <c:pt idx="30">
                  <c:v>Thomayerova nemocnice</c:v>
                </c:pt>
                <c:pt idx="31">
                  <c:v>Czech Republic</c:v>
                </c:pt>
                <c:pt idx="32">
                  <c:v>Uherskohradišťská nemocnice</c:v>
                </c:pt>
                <c:pt idx="33">
                  <c:v>Sdružené zdravotnické zařízení Krnov</c:v>
                </c:pt>
                <c:pt idx="34">
                  <c:v>Krajská nemocnice Liberec</c:v>
                </c:pt>
                <c:pt idx="35">
                  <c:v>Nemocnice Na Homolce</c:v>
                </c:pt>
                <c:pt idx="36">
                  <c:v>Karlovarská krajská nemocnice</c:v>
                </c:pt>
                <c:pt idx="37">
                  <c:v>Nemocnice Děčín</c:v>
                </c:pt>
                <c:pt idx="38">
                  <c:v>Nemocnice Sokolov</c:v>
                </c:pt>
                <c:pt idx="39">
                  <c:v>Ústřední vojenská nemocnice v Praze</c:v>
                </c:pt>
                <c:pt idx="40">
                  <c:v>Nemocnice Písek</c:v>
                </c:pt>
                <c:pt idx="41">
                  <c:v>Nemocnice Chomutov</c:v>
                </c:pt>
                <c:pt idx="42">
                  <c:v>Všeobecná fakultní nemocnice v Praze</c:v>
                </c:pt>
                <c:pt idx="43">
                  <c:v>Nemocnice Prostějov</c:v>
                </c:pt>
                <c:pt idx="44">
                  <c:v>Fakultní nemocnice Hradec Králové</c:v>
                </c:pt>
                <c:pt idx="45">
                  <c:v>Nemocnice České Budějovice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1.492537</c:v>
                </c:pt>
                <c:pt idx="6">
                  <c:v>1.960784</c:v>
                </c:pt>
                <c:pt idx="7">
                  <c:v>2.564103</c:v>
                </c:pt>
                <c:pt idx="8">
                  <c:v>2.702703</c:v>
                </c:pt>
                <c:pt idx="9">
                  <c:v>2.816901</c:v>
                </c:pt>
                <c:pt idx="10">
                  <c:v>2.941176</c:v>
                </c:pt>
                <c:pt idx="11">
                  <c:v>3.030303</c:v>
                </c:pt>
                <c:pt idx="12">
                  <c:v>3.030303</c:v>
                </c:pt>
                <c:pt idx="13">
                  <c:v>3.225806</c:v>
                </c:pt>
                <c:pt idx="14">
                  <c:v>3.225806</c:v>
                </c:pt>
                <c:pt idx="15">
                  <c:v>3.448276</c:v>
                </c:pt>
                <c:pt idx="16">
                  <c:v>3.448276</c:v>
                </c:pt>
                <c:pt idx="17">
                  <c:v>3.703704</c:v>
                </c:pt>
                <c:pt idx="18">
                  <c:v>4.109589</c:v>
                </c:pt>
                <c:pt idx="19">
                  <c:v>4.166667</c:v>
                </c:pt>
                <c:pt idx="20">
                  <c:v>4.166667</c:v>
                </c:pt>
                <c:pt idx="21">
                  <c:v>4.255319</c:v>
                </c:pt>
                <c:pt idx="22">
                  <c:v>4.761905</c:v>
                </c:pt>
                <c:pt idx="23">
                  <c:v>5.0</c:v>
                </c:pt>
                <c:pt idx="24">
                  <c:v>5.357143</c:v>
                </c:pt>
                <c:pt idx="25">
                  <c:v>5.555556</c:v>
                </c:pt>
                <c:pt idx="26">
                  <c:v>5.555556</c:v>
                </c:pt>
                <c:pt idx="27">
                  <c:v>5.555556</c:v>
                </c:pt>
                <c:pt idx="28">
                  <c:v>5.714286</c:v>
                </c:pt>
                <c:pt idx="29">
                  <c:v>5.714286</c:v>
                </c:pt>
                <c:pt idx="30">
                  <c:v>6.25</c:v>
                </c:pt>
                <c:pt idx="31">
                  <c:v>6.303419</c:v>
                </c:pt>
                <c:pt idx="32">
                  <c:v>6.451613</c:v>
                </c:pt>
                <c:pt idx="33">
                  <c:v>6.896552</c:v>
                </c:pt>
                <c:pt idx="34">
                  <c:v>7.042254</c:v>
                </c:pt>
                <c:pt idx="35">
                  <c:v>7.142857</c:v>
                </c:pt>
                <c:pt idx="36">
                  <c:v>7.894737</c:v>
                </c:pt>
                <c:pt idx="37">
                  <c:v>8.0</c:v>
                </c:pt>
                <c:pt idx="38">
                  <c:v>9.803922</c:v>
                </c:pt>
                <c:pt idx="39">
                  <c:v>10.0</c:v>
                </c:pt>
                <c:pt idx="40">
                  <c:v>10.810811</c:v>
                </c:pt>
                <c:pt idx="41">
                  <c:v>12.5</c:v>
                </c:pt>
                <c:pt idx="42">
                  <c:v>19.230769</c:v>
                </c:pt>
                <c:pt idx="43">
                  <c:v>20.0</c:v>
                </c:pt>
                <c:pt idx="44">
                  <c:v>33.333333</c:v>
                </c:pt>
                <c:pt idx="45">
                  <c:v>42.857143</c:v>
                </c:pt>
                <c:pt idx="46">
                  <c:v>42.857143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nad 70%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1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Fakultní nemocnice Plzeň</c:v>
                </c:pt>
                <c:pt idx="2">
                  <c:v>Městská nemocnice Ostrava</c:v>
                </c:pt>
                <c:pt idx="3">
                  <c:v>Nemocnice Vyškov</c:v>
                </c:pt>
                <c:pt idx="4">
                  <c:v>Krajská nemocnice T.Bati ve Zlíně</c:v>
                </c:pt>
                <c:pt idx="5">
                  <c:v>Fakultní nemocnice Motol</c:v>
                </c:pt>
                <c:pt idx="6">
                  <c:v>Nemocnice Třinec</c:v>
                </c:pt>
                <c:pt idx="7">
                  <c:v>Nemocnice Jihlava</c:v>
                </c:pt>
                <c:pt idx="8">
                  <c:v>Fakultní nemocnice u sv. Anny v Brně</c:v>
                </c:pt>
                <c:pt idx="9">
                  <c:v>Nemocnice Teplice</c:v>
                </c:pt>
                <c:pt idx="10">
                  <c:v>Nemocnice Blansko</c:v>
                </c:pt>
                <c:pt idx="11">
                  <c:v>Oblastní nemocnice Trutnov</c:v>
                </c:pt>
                <c:pt idx="12">
                  <c:v>Klaudiánova nemocnice</c:v>
                </c:pt>
                <c:pt idx="13">
                  <c:v>Fakultní nemocnice Brno</c:v>
                </c:pt>
                <c:pt idx="14">
                  <c:v>Fakultní nemocnice Ostrava</c:v>
                </c:pt>
                <c:pt idx="15">
                  <c:v>Nemocnice Znojmo</c:v>
                </c:pt>
                <c:pt idx="16">
                  <c:v>Nemocnice Česká Lípa</c:v>
                </c:pt>
                <c:pt idx="17">
                  <c:v>Nemocnice Nové Město na Moravě</c:v>
                </c:pt>
                <c:pt idx="18">
                  <c:v>Fakultní nemocnice Královské Vinohrady</c:v>
                </c:pt>
                <c:pt idx="19">
                  <c:v>Oblastní nemocnice Náchod</c:v>
                </c:pt>
                <c:pt idx="20">
                  <c:v>Masarykova nemocnice v Ústí nad Labem</c:v>
                </c:pt>
                <c:pt idx="21">
                  <c:v>Oblastní nemocnice Příbram</c:v>
                </c:pt>
                <c:pt idx="22">
                  <c:v>Oblastní nemocnice Kladno</c:v>
                </c:pt>
                <c:pt idx="23">
                  <c:v>Litomyšlská nemocnice</c:v>
                </c:pt>
                <c:pt idx="24">
                  <c:v>Vítkovická nemocnice</c:v>
                </c:pt>
                <c:pt idx="25">
                  <c:v>Nemocnice Pardubického kraje</c:v>
                </c:pt>
                <c:pt idx="26">
                  <c:v>Oblastní nemocnice Kolín</c:v>
                </c:pt>
                <c:pt idx="27">
                  <c:v>Karvinská hornická nemocnice</c:v>
                </c:pt>
                <c:pt idx="28">
                  <c:v>Fakultní nemocnice Olomouc</c:v>
                </c:pt>
                <c:pt idx="29">
                  <c:v>Most Hospital</c:v>
                </c:pt>
                <c:pt idx="30">
                  <c:v>Thomayerova nemocnice</c:v>
                </c:pt>
                <c:pt idx="31">
                  <c:v>Czech Republic</c:v>
                </c:pt>
                <c:pt idx="32">
                  <c:v>Uherskohradišťská nemocnice</c:v>
                </c:pt>
                <c:pt idx="33">
                  <c:v>Sdružené zdravotnické zařízení Krnov</c:v>
                </c:pt>
                <c:pt idx="34">
                  <c:v>Krajská nemocnice Liberec</c:v>
                </c:pt>
                <c:pt idx="35">
                  <c:v>Nemocnice Na Homolce</c:v>
                </c:pt>
                <c:pt idx="36">
                  <c:v>Karlovarská krajská nemocnice</c:v>
                </c:pt>
                <c:pt idx="37">
                  <c:v>Nemocnice Děčín</c:v>
                </c:pt>
                <c:pt idx="38">
                  <c:v>Nemocnice Sokolov</c:v>
                </c:pt>
                <c:pt idx="39">
                  <c:v>Ústřední vojenská nemocnice v Praze</c:v>
                </c:pt>
                <c:pt idx="40">
                  <c:v>Nemocnice Písek</c:v>
                </c:pt>
                <c:pt idx="41">
                  <c:v>Nemocnice Chomutov</c:v>
                </c:pt>
                <c:pt idx="42">
                  <c:v>Všeobecná fakultní nemocnice v Praze</c:v>
                </c:pt>
                <c:pt idx="43">
                  <c:v>Nemocnice Prostějov</c:v>
                </c:pt>
                <c:pt idx="44">
                  <c:v>Fakultní nemocnice Hradec Králové</c:v>
                </c:pt>
                <c:pt idx="45">
                  <c:v>Nemocnice České Budějovice</c:v>
                </c:pt>
                <c:pt idx="46">
                  <c:v>Nemocnice Litoměřice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7.407407</c:v>
                </c:pt>
                <c:pt idx="3">
                  <c:v>8.333333</c:v>
                </c:pt>
                <c:pt idx="4">
                  <c:v>14.285714</c:v>
                </c:pt>
                <c:pt idx="5">
                  <c:v>7.462687</c:v>
                </c:pt>
                <c:pt idx="6">
                  <c:v>1.960784</c:v>
                </c:pt>
                <c:pt idx="7">
                  <c:v>0.0</c:v>
                </c:pt>
                <c:pt idx="8">
                  <c:v>1.351351</c:v>
                </c:pt>
                <c:pt idx="9">
                  <c:v>4.225352</c:v>
                </c:pt>
                <c:pt idx="10">
                  <c:v>5.882353</c:v>
                </c:pt>
                <c:pt idx="11">
                  <c:v>0.0</c:v>
                </c:pt>
                <c:pt idx="12">
                  <c:v>3.030303</c:v>
                </c:pt>
                <c:pt idx="13">
                  <c:v>3.225806</c:v>
                </c:pt>
                <c:pt idx="14">
                  <c:v>6.451613</c:v>
                </c:pt>
                <c:pt idx="15">
                  <c:v>6.896552</c:v>
                </c:pt>
                <c:pt idx="16">
                  <c:v>17.241379</c:v>
                </c:pt>
                <c:pt idx="17">
                  <c:v>11.111111</c:v>
                </c:pt>
                <c:pt idx="18">
                  <c:v>1.369863</c:v>
                </c:pt>
                <c:pt idx="19">
                  <c:v>0.0</c:v>
                </c:pt>
                <c:pt idx="20">
                  <c:v>6.944444</c:v>
                </c:pt>
                <c:pt idx="21">
                  <c:v>8.510638</c:v>
                </c:pt>
                <c:pt idx="22">
                  <c:v>9.52381</c:v>
                </c:pt>
                <c:pt idx="23">
                  <c:v>15.0</c:v>
                </c:pt>
                <c:pt idx="24">
                  <c:v>8.928571</c:v>
                </c:pt>
                <c:pt idx="25">
                  <c:v>0.0</c:v>
                </c:pt>
                <c:pt idx="26">
                  <c:v>5.555556</c:v>
                </c:pt>
                <c:pt idx="27">
                  <c:v>8.333333</c:v>
                </c:pt>
                <c:pt idx="28">
                  <c:v>0.952381</c:v>
                </c:pt>
                <c:pt idx="29">
                  <c:v>2.857143</c:v>
                </c:pt>
                <c:pt idx="30">
                  <c:v>0.0</c:v>
                </c:pt>
                <c:pt idx="31">
                  <c:v>5.181624</c:v>
                </c:pt>
                <c:pt idx="32">
                  <c:v>6.451613</c:v>
                </c:pt>
                <c:pt idx="33">
                  <c:v>3.448276</c:v>
                </c:pt>
                <c:pt idx="34">
                  <c:v>8.450704</c:v>
                </c:pt>
                <c:pt idx="35">
                  <c:v>0.0</c:v>
                </c:pt>
                <c:pt idx="36">
                  <c:v>0.0</c:v>
                </c:pt>
                <c:pt idx="37">
                  <c:v>8.0</c:v>
                </c:pt>
                <c:pt idx="38">
                  <c:v>1.960784</c:v>
                </c:pt>
                <c:pt idx="39">
                  <c:v>0.0</c:v>
                </c:pt>
                <c:pt idx="40">
                  <c:v>0.0</c:v>
                </c:pt>
                <c:pt idx="41">
                  <c:v>6.25</c:v>
                </c:pt>
                <c:pt idx="42">
                  <c:v>3.846154</c:v>
                </c:pt>
                <c:pt idx="43">
                  <c:v>0.0</c:v>
                </c:pt>
                <c:pt idx="44">
                  <c:v>55.555556</c:v>
                </c:pt>
                <c:pt idx="45">
                  <c:v>10.714286</c:v>
                </c:pt>
                <c:pt idx="46">
                  <c:v>28.571429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Jihlava</c:v>
                </c:pt>
                <c:pt idx="1">
                  <c:v>Všeobecná fakultní nemocnice v Praze</c:v>
                </c:pt>
                <c:pt idx="2">
                  <c:v>Nemocnice Jindřichův Hradec</c:v>
                </c:pt>
                <c:pt idx="3">
                  <c:v>Karlovarská krajská nemocnice</c:v>
                </c:pt>
                <c:pt idx="4">
                  <c:v>Uherskohradišťská nemocnice</c:v>
                </c:pt>
                <c:pt idx="5">
                  <c:v>Nemocnice Prostějov</c:v>
                </c:pt>
                <c:pt idx="6">
                  <c:v>Fakultní nemocnice Plzeň</c:v>
                </c:pt>
                <c:pt idx="7">
                  <c:v>Karvinská hornická nemocnice</c:v>
                </c:pt>
                <c:pt idx="8">
                  <c:v>Nemocnice Pardubického kraje</c:v>
                </c:pt>
                <c:pt idx="9">
                  <c:v>Oblastní nemocnice Náchod</c:v>
                </c:pt>
                <c:pt idx="10">
                  <c:v>Oblastní nemocnice Trutnov</c:v>
                </c:pt>
                <c:pt idx="11">
                  <c:v>Nemocnice Česká Lípa</c:v>
                </c:pt>
                <c:pt idx="12">
                  <c:v>Nemocnice Písek</c:v>
                </c:pt>
                <c:pt idx="13">
                  <c:v>Nemocnice Na Homolce</c:v>
                </c:pt>
                <c:pt idx="14">
                  <c:v>Nemocnice Nové Město na Moravě</c:v>
                </c:pt>
                <c:pt idx="15">
                  <c:v>Masarykova nemocnice v Ústí nad Labem</c:v>
                </c:pt>
                <c:pt idx="16">
                  <c:v>Fakultní nemocnice Ostrava</c:v>
                </c:pt>
                <c:pt idx="17">
                  <c:v>Nemocnice Znojmo</c:v>
                </c:pt>
                <c:pt idx="18">
                  <c:v>Nemocnice Blansko</c:v>
                </c:pt>
                <c:pt idx="19">
                  <c:v>Nemocnice Sokolov</c:v>
                </c:pt>
                <c:pt idx="20">
                  <c:v>Ústřední vojenská nemocnice v Praze</c:v>
                </c:pt>
                <c:pt idx="21">
                  <c:v>Sdružené zdravotnické zařízení Krnov</c:v>
                </c:pt>
                <c:pt idx="22">
                  <c:v>Vítkovická nemocnice</c:v>
                </c:pt>
                <c:pt idx="23">
                  <c:v>Nemocnice Litoměřice</c:v>
                </c:pt>
                <c:pt idx="24">
                  <c:v>Fakultní nemocnice Olomouc</c:v>
                </c:pt>
                <c:pt idx="25">
                  <c:v>Krajská nemocnice Liberec</c:v>
                </c:pt>
                <c:pt idx="26">
                  <c:v>Czech Republic</c:v>
                </c:pt>
                <c:pt idx="27">
                  <c:v>Fakultní nemocnice Motol</c:v>
                </c:pt>
                <c:pt idx="28">
                  <c:v>Oblastní nemocnice Příbram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Fakultní nemocnice Královské Vinohrady</c:v>
                </c:pt>
                <c:pt idx="32">
                  <c:v>Thomayerova nemocnice</c:v>
                </c:pt>
                <c:pt idx="33">
                  <c:v>Nemocnice Děčín</c:v>
                </c:pt>
                <c:pt idx="34">
                  <c:v>Nemocnice Teplice</c:v>
                </c:pt>
                <c:pt idx="35">
                  <c:v>Fakultní nemocnice u sv. Anny v Brně</c:v>
                </c:pt>
                <c:pt idx="36">
                  <c:v>Nemocnice Vyškov</c:v>
                </c:pt>
                <c:pt idx="37">
                  <c:v>Oblastní nemocnice Kladno</c:v>
                </c:pt>
                <c:pt idx="38">
                  <c:v>Nemocnice Chomutov</c:v>
                </c:pt>
                <c:pt idx="39">
                  <c:v>Oblastní nemocnice Kolín</c:v>
                </c:pt>
                <c:pt idx="40">
                  <c:v>Most Hospital</c:v>
                </c:pt>
                <c:pt idx="41">
                  <c:v>Litomyšlská nemocnice</c:v>
                </c:pt>
                <c:pt idx="42">
                  <c:v>Nemocnice České Budějovice</c:v>
                </c:pt>
                <c:pt idx="43">
                  <c:v>Fakultní nemocnice Hradec Králové</c:v>
                </c:pt>
                <c:pt idx="44">
                  <c:v>Fakultní nemocnice Brno</c:v>
                </c:pt>
                <c:pt idx="45">
                  <c:v>Krajská nemocnice T.Bati ve Zlíně</c:v>
                </c:pt>
                <c:pt idx="46">
                  <c:v>Nemocnice Třinec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16.666667</c:v>
                </c:pt>
                <c:pt idx="12">
                  <c:v>25.0</c:v>
                </c:pt>
                <c:pt idx="13">
                  <c:v>25.0</c:v>
                </c:pt>
                <c:pt idx="14">
                  <c:v>25.0</c:v>
                </c:pt>
                <c:pt idx="15">
                  <c:v>25.0</c:v>
                </c:pt>
                <c:pt idx="16">
                  <c:v>33.333333</c:v>
                </c:pt>
                <c:pt idx="17">
                  <c:v>33.333333</c:v>
                </c:pt>
                <c:pt idx="18">
                  <c:v>33.333333</c:v>
                </c:pt>
                <c:pt idx="19">
                  <c:v>33.333333</c:v>
                </c:pt>
                <c:pt idx="20">
                  <c:v>33.333333</c:v>
                </c:pt>
                <c:pt idx="21">
                  <c:v>33.333333</c:v>
                </c:pt>
                <c:pt idx="22">
                  <c:v>37.5</c:v>
                </c:pt>
                <c:pt idx="23">
                  <c:v>40.0</c:v>
                </c:pt>
                <c:pt idx="24">
                  <c:v>42.857143</c:v>
                </c:pt>
                <c:pt idx="25">
                  <c:v>45.454545</c:v>
                </c:pt>
                <c:pt idx="26">
                  <c:v>46.046512</c:v>
                </c:pt>
                <c:pt idx="27">
                  <c:v>50.0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50.0</c:v>
                </c:pt>
                <c:pt idx="33">
                  <c:v>50.0</c:v>
                </c:pt>
                <c:pt idx="34">
                  <c:v>60.0</c:v>
                </c:pt>
                <c:pt idx="35">
                  <c:v>66.666667</c:v>
                </c:pt>
                <c:pt idx="36">
                  <c:v>66.666667</c:v>
                </c:pt>
                <c:pt idx="37">
                  <c:v>66.666667</c:v>
                </c:pt>
                <c:pt idx="38">
                  <c:v>66.666667</c:v>
                </c:pt>
                <c:pt idx="39">
                  <c:v>66.666667</c:v>
                </c:pt>
                <c:pt idx="40">
                  <c:v>66.666667</c:v>
                </c:pt>
                <c:pt idx="41">
                  <c:v>75.0</c:v>
                </c:pt>
                <c:pt idx="42">
                  <c:v>80.0</c:v>
                </c:pt>
                <c:pt idx="43">
                  <c:v>81.25</c:v>
                </c:pt>
                <c:pt idx="44">
                  <c:v>83.333333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odeslán/a do jiného centra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6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Jihlava</c:v>
                </c:pt>
                <c:pt idx="1">
                  <c:v>Všeobecná fakultní nemocnice v Praze</c:v>
                </c:pt>
                <c:pt idx="2">
                  <c:v>Nemocnice Jindřichův Hradec</c:v>
                </c:pt>
                <c:pt idx="3">
                  <c:v>Karlovarská krajská nemocnice</c:v>
                </c:pt>
                <c:pt idx="4">
                  <c:v>Uherskohradišťská nemocnice</c:v>
                </c:pt>
                <c:pt idx="5">
                  <c:v>Nemocnice Prostějov</c:v>
                </c:pt>
                <c:pt idx="6">
                  <c:v>Fakultní nemocnice Plzeň</c:v>
                </c:pt>
                <c:pt idx="7">
                  <c:v>Karvinská hornická nemocnice</c:v>
                </c:pt>
                <c:pt idx="8">
                  <c:v>Nemocnice Pardubického kraje</c:v>
                </c:pt>
                <c:pt idx="9">
                  <c:v>Oblastní nemocnice Náchod</c:v>
                </c:pt>
                <c:pt idx="10">
                  <c:v>Oblastní nemocnice Trutnov</c:v>
                </c:pt>
                <c:pt idx="11">
                  <c:v>Nemocnice Česká Lípa</c:v>
                </c:pt>
                <c:pt idx="12">
                  <c:v>Nemocnice Písek</c:v>
                </c:pt>
                <c:pt idx="13">
                  <c:v>Nemocnice Na Homolce</c:v>
                </c:pt>
                <c:pt idx="14">
                  <c:v>Nemocnice Nové Město na Moravě</c:v>
                </c:pt>
                <c:pt idx="15">
                  <c:v>Masarykova nemocnice v Ústí nad Labem</c:v>
                </c:pt>
                <c:pt idx="16">
                  <c:v>Fakultní nemocnice Ostrava</c:v>
                </c:pt>
                <c:pt idx="17">
                  <c:v>Nemocnice Znojmo</c:v>
                </c:pt>
                <c:pt idx="18">
                  <c:v>Nemocnice Blansko</c:v>
                </c:pt>
                <c:pt idx="19">
                  <c:v>Nemocnice Sokolov</c:v>
                </c:pt>
                <c:pt idx="20">
                  <c:v>Ústřední vojenská nemocnice v Praze</c:v>
                </c:pt>
                <c:pt idx="21">
                  <c:v>Sdružené zdravotnické zařízení Krnov</c:v>
                </c:pt>
                <c:pt idx="22">
                  <c:v>Vítkovická nemocnice</c:v>
                </c:pt>
                <c:pt idx="23">
                  <c:v>Nemocnice Litoměřice</c:v>
                </c:pt>
                <c:pt idx="24">
                  <c:v>Fakultní nemocnice Olomouc</c:v>
                </c:pt>
                <c:pt idx="25">
                  <c:v>Krajská nemocnice Liberec</c:v>
                </c:pt>
                <c:pt idx="26">
                  <c:v>Czech Republic</c:v>
                </c:pt>
                <c:pt idx="27">
                  <c:v>Fakultní nemocnice Motol</c:v>
                </c:pt>
                <c:pt idx="28">
                  <c:v>Oblastní nemocnice Příbram</c:v>
                </c:pt>
                <c:pt idx="29">
                  <c:v>Městská nemocnice Ostrava</c:v>
                </c:pt>
                <c:pt idx="30">
                  <c:v>Klaudiánova nemocnice</c:v>
                </c:pt>
                <c:pt idx="31">
                  <c:v>Fakultní nemocnice Královské Vinohrady</c:v>
                </c:pt>
                <c:pt idx="32">
                  <c:v>Thomayerova nemocnice</c:v>
                </c:pt>
                <c:pt idx="33">
                  <c:v>Nemocnice Děčín</c:v>
                </c:pt>
                <c:pt idx="34">
                  <c:v>Nemocnice Teplice</c:v>
                </c:pt>
                <c:pt idx="35">
                  <c:v>Fakultní nemocnice u sv. Anny v Brně</c:v>
                </c:pt>
                <c:pt idx="36">
                  <c:v>Nemocnice Vyškov</c:v>
                </c:pt>
                <c:pt idx="37">
                  <c:v>Oblastní nemocnice Kladno</c:v>
                </c:pt>
                <c:pt idx="38">
                  <c:v>Nemocnice Chomutov</c:v>
                </c:pt>
                <c:pt idx="39">
                  <c:v>Oblastní nemocnice Kolín</c:v>
                </c:pt>
                <c:pt idx="40">
                  <c:v>Most Hospital</c:v>
                </c:pt>
                <c:pt idx="41">
                  <c:v>Litomyšlská nemocnice</c:v>
                </c:pt>
                <c:pt idx="42">
                  <c:v>Nemocnice České Budějovice</c:v>
                </c:pt>
                <c:pt idx="43">
                  <c:v>Fakultní nemocnice Hradec Králové</c:v>
                </c:pt>
                <c:pt idx="44">
                  <c:v>Fakultní nemocnice Brno</c:v>
                </c:pt>
                <c:pt idx="45">
                  <c:v>Krajská nemocnice T.Bati ve Zlíně</c:v>
                </c:pt>
                <c:pt idx="46">
                  <c:v>Nemocnice Třinec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antihypertensives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E31A1C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Masarykova nemocnice v Ústí nad Labem</c:v>
                </c:pt>
                <c:pt idx="1">
                  <c:v>Nemocnice Děčín</c:v>
                </c:pt>
                <c:pt idx="2">
                  <c:v>Fakultní nemocnice Plzeň</c:v>
                </c:pt>
                <c:pt idx="3">
                  <c:v>Fakultní nemocnice u sv. Anny v Brně</c:v>
                </c:pt>
                <c:pt idx="4">
                  <c:v>Nemocnice Blansko</c:v>
                </c:pt>
                <c:pt idx="5">
                  <c:v>Nemocnice Pardubického kraje</c:v>
                </c:pt>
                <c:pt idx="6">
                  <c:v>Klaudiánova nemocnice</c:v>
                </c:pt>
                <c:pt idx="7">
                  <c:v>Všeobecná fakultní nemocnice v Praze</c:v>
                </c:pt>
                <c:pt idx="8">
                  <c:v>Fakultní nemocnice Královské Vinohrady</c:v>
                </c:pt>
                <c:pt idx="9">
                  <c:v>Thomayerova nemocnice</c:v>
                </c:pt>
                <c:pt idx="10">
                  <c:v>Fakultní nemocnice Motol</c:v>
                </c:pt>
                <c:pt idx="11">
                  <c:v>Nemocnice Jindřichův Hradec</c:v>
                </c:pt>
                <c:pt idx="12">
                  <c:v>Nemocnice Písek</c:v>
                </c:pt>
                <c:pt idx="13">
                  <c:v>Nemocnice Sokolov</c:v>
                </c:pt>
                <c:pt idx="14">
                  <c:v>Nemocnice Na Homolce</c:v>
                </c:pt>
                <c:pt idx="15">
                  <c:v>Nemocnice České Budějovice</c:v>
                </c:pt>
                <c:pt idx="16">
                  <c:v>Ústřední vojenská nemocnice v Praze</c:v>
                </c:pt>
                <c:pt idx="17">
                  <c:v>Krajská nemocnice Liberec</c:v>
                </c:pt>
                <c:pt idx="18">
                  <c:v>Oblastní nemocnice Trutnov</c:v>
                </c:pt>
                <c:pt idx="19">
                  <c:v>Krajská nemocnice T.Bati ve Zlíně</c:v>
                </c:pt>
                <c:pt idx="20">
                  <c:v>Most Hospital</c:v>
                </c:pt>
                <c:pt idx="21">
                  <c:v>Czech Republic</c:v>
                </c:pt>
                <c:pt idx="22">
                  <c:v>Nemocnice Znojmo</c:v>
                </c:pt>
                <c:pt idx="23">
                  <c:v>Nemocnice Jihlava</c:v>
                </c:pt>
                <c:pt idx="24">
                  <c:v>Oblastní nemocnice Příbram</c:v>
                </c:pt>
                <c:pt idx="25">
                  <c:v>Nemocnice Teplice</c:v>
                </c:pt>
                <c:pt idx="26">
                  <c:v>Karvinská hornická nemocnice</c:v>
                </c:pt>
                <c:pt idx="27">
                  <c:v>Karlovarská krajská nemocnice</c:v>
                </c:pt>
                <c:pt idx="28">
                  <c:v>Nemocnice Prostějov</c:v>
                </c:pt>
                <c:pt idx="29">
                  <c:v>Oblastní nemocnice Kladno</c:v>
                </c:pt>
                <c:pt idx="30">
                  <c:v>Oblastní nemocnice Kolín</c:v>
                </c:pt>
                <c:pt idx="31">
                  <c:v>Nemocnice Česká Lípa</c:v>
                </c:pt>
                <c:pt idx="32">
                  <c:v>Fakultní nemocnice Brno</c:v>
                </c:pt>
                <c:pt idx="33">
                  <c:v>Nemocnice Litoměřice</c:v>
                </c:pt>
                <c:pt idx="34">
                  <c:v>Městská nemocnice Ostrava</c:v>
                </c:pt>
                <c:pt idx="35">
                  <c:v>Oblastní nemocnice Náchod</c:v>
                </c:pt>
                <c:pt idx="36">
                  <c:v>Nemocnice Vyškov</c:v>
                </c:pt>
                <c:pt idx="37">
                  <c:v>Sdružené zdravotnické zařízení Krnov</c:v>
                </c:pt>
                <c:pt idx="38">
                  <c:v>Fakultní nemocnice Hradec Králové</c:v>
                </c:pt>
                <c:pt idx="39">
                  <c:v>Litomyšlská nemocnice</c:v>
                </c:pt>
                <c:pt idx="40">
                  <c:v>Fakultní nemocnice Olomouc</c:v>
                </c:pt>
                <c:pt idx="41">
                  <c:v>Fakultní nemocnice Ostrava</c:v>
                </c:pt>
                <c:pt idx="42">
                  <c:v>Uherskohradišťská nemocnice</c:v>
                </c:pt>
                <c:pt idx="43">
                  <c:v>Vítkovická nemocnice</c:v>
                </c:pt>
                <c:pt idx="44">
                  <c:v>Nemocnice Nové Město na Moravě</c:v>
                </c:pt>
                <c:pt idx="45">
                  <c:v>Nemocnice Chomutov</c:v>
                </c:pt>
                <c:pt idx="46">
                  <c:v>Nemocnice Třinec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60.0</c:v>
                </c:pt>
                <c:pt idx="1">
                  <c:v>60.526316</c:v>
                </c:pt>
                <c:pt idx="2">
                  <c:v>60.714286</c:v>
                </c:pt>
                <c:pt idx="3">
                  <c:v>63.44086</c:v>
                </c:pt>
                <c:pt idx="4">
                  <c:v>64.150943</c:v>
                </c:pt>
                <c:pt idx="5">
                  <c:v>65.853659</c:v>
                </c:pt>
                <c:pt idx="6">
                  <c:v>65.909091</c:v>
                </c:pt>
                <c:pt idx="7">
                  <c:v>67.79661</c:v>
                </c:pt>
                <c:pt idx="8">
                  <c:v>70.707071</c:v>
                </c:pt>
                <c:pt idx="9">
                  <c:v>70.754717</c:v>
                </c:pt>
                <c:pt idx="10">
                  <c:v>71.73913</c:v>
                </c:pt>
                <c:pt idx="11">
                  <c:v>72.727273</c:v>
                </c:pt>
                <c:pt idx="12">
                  <c:v>73.214286</c:v>
                </c:pt>
                <c:pt idx="13">
                  <c:v>73.333333</c:v>
                </c:pt>
                <c:pt idx="14">
                  <c:v>73.333333</c:v>
                </c:pt>
                <c:pt idx="15">
                  <c:v>74.31694</c:v>
                </c:pt>
                <c:pt idx="16">
                  <c:v>74.576271</c:v>
                </c:pt>
                <c:pt idx="17">
                  <c:v>75.0</c:v>
                </c:pt>
                <c:pt idx="18">
                  <c:v>75.510204</c:v>
                </c:pt>
                <c:pt idx="19">
                  <c:v>76.576577</c:v>
                </c:pt>
                <c:pt idx="20">
                  <c:v>76.666667</c:v>
                </c:pt>
                <c:pt idx="21">
                  <c:v>77.013997</c:v>
                </c:pt>
                <c:pt idx="22">
                  <c:v>77.142857</c:v>
                </c:pt>
                <c:pt idx="23">
                  <c:v>77.966102</c:v>
                </c:pt>
                <c:pt idx="24">
                  <c:v>78.688525</c:v>
                </c:pt>
                <c:pt idx="25">
                  <c:v>79.069767</c:v>
                </c:pt>
                <c:pt idx="26">
                  <c:v>79.452055</c:v>
                </c:pt>
                <c:pt idx="27">
                  <c:v>80.0</c:v>
                </c:pt>
                <c:pt idx="28">
                  <c:v>80.0</c:v>
                </c:pt>
                <c:pt idx="29">
                  <c:v>80.555556</c:v>
                </c:pt>
                <c:pt idx="30">
                  <c:v>81.176471</c:v>
                </c:pt>
                <c:pt idx="31">
                  <c:v>81.25</c:v>
                </c:pt>
                <c:pt idx="32">
                  <c:v>81.333333</c:v>
                </c:pt>
                <c:pt idx="33">
                  <c:v>82.142857</c:v>
                </c:pt>
                <c:pt idx="34">
                  <c:v>82.142857</c:v>
                </c:pt>
                <c:pt idx="35">
                  <c:v>82.222222</c:v>
                </c:pt>
                <c:pt idx="36">
                  <c:v>82.5</c:v>
                </c:pt>
                <c:pt idx="37">
                  <c:v>82.758621</c:v>
                </c:pt>
                <c:pt idx="38">
                  <c:v>82.758621</c:v>
                </c:pt>
                <c:pt idx="39">
                  <c:v>82.978723</c:v>
                </c:pt>
                <c:pt idx="40">
                  <c:v>85.344828</c:v>
                </c:pt>
                <c:pt idx="41">
                  <c:v>85.714286</c:v>
                </c:pt>
                <c:pt idx="42">
                  <c:v>86.25</c:v>
                </c:pt>
                <c:pt idx="43">
                  <c:v>87.301587</c:v>
                </c:pt>
                <c:pt idx="44">
                  <c:v>90.0</c:v>
                </c:pt>
                <c:pt idx="45">
                  <c:v>91.139241</c:v>
                </c:pt>
                <c:pt idx="46">
                  <c:v>94.642857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pacientu s iCMP/TIA bez FS propuštěných domů léčených statiny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statins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67.312349</c:v>
                </c:pt>
                <c:pt idx="1">
                  <c:v>69.371728</c:v>
                </c:pt>
                <c:pt idx="2">
                  <c:v>75.675676</c:v>
                </c:pt>
                <c:pt idx="3">
                  <c:v>80.549683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% pacientů s předepsanými antihypertenzivy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receiving antihypertensives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81.305638</c:v>
                </c:pt>
                <c:pt idx="1">
                  <c:v>82.320442</c:v>
                </c:pt>
                <c:pt idx="2">
                  <c:v>82.203994</c:v>
                </c:pt>
                <c:pt idx="3">
                  <c:v>77.013997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10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9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Fakultní nemocnice Motol</c:v>
                </c:pt>
                <c:pt idx="2">
                  <c:v>Vítkovická nemocnice</c:v>
                </c:pt>
                <c:pt idx="3">
                  <c:v>Oblastní nemocnice Příbram</c:v>
                </c:pt>
                <c:pt idx="4">
                  <c:v>Krajská nemocnice Liberec</c:v>
                </c:pt>
                <c:pt idx="5">
                  <c:v>Nemocnice Sokolov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Oblastní nemocnice Náchod</c:v>
                </c:pt>
                <c:pt idx="9">
                  <c:v>Masarykova nemocnice v Ústí nad Labem</c:v>
                </c:pt>
                <c:pt idx="10">
                  <c:v>Fakultní nemocnice Ostrava</c:v>
                </c:pt>
                <c:pt idx="11">
                  <c:v>Nemocnice Pardubického kraje</c:v>
                </c:pt>
                <c:pt idx="12">
                  <c:v>Nemocnice Na Homolce</c:v>
                </c:pt>
                <c:pt idx="13">
                  <c:v>Fakultní nemocnice Brno</c:v>
                </c:pt>
                <c:pt idx="14">
                  <c:v>Nemocnice Nové Město na Moravě</c:v>
                </c:pt>
                <c:pt idx="15">
                  <c:v>Fakultní nemocnice u sv. Anny v Brně</c:v>
                </c:pt>
                <c:pt idx="16">
                  <c:v>Nemocnice České Budějovice</c:v>
                </c:pt>
                <c:pt idx="17">
                  <c:v>Nemocnice Prostějov</c:v>
                </c:pt>
                <c:pt idx="18">
                  <c:v>Oblastní nemocnice Kolín</c:v>
                </c:pt>
                <c:pt idx="19">
                  <c:v>Czech Republic</c:v>
                </c:pt>
                <c:pt idx="20">
                  <c:v>Litomyšlská nemocnice</c:v>
                </c:pt>
                <c:pt idx="21">
                  <c:v>Oblastní nemocnice Trutnov</c:v>
                </c:pt>
                <c:pt idx="22">
                  <c:v>Nemocnice Děčín</c:v>
                </c:pt>
                <c:pt idx="23">
                  <c:v>Ústřední vojenská nemocnice v Praze</c:v>
                </c:pt>
                <c:pt idx="24">
                  <c:v>Fakultní nemocnice Královské Vinohrady</c:v>
                </c:pt>
                <c:pt idx="25">
                  <c:v>Všeobecná fakultní nemocnice v Praze</c:v>
                </c:pt>
                <c:pt idx="26">
                  <c:v>Městská nemocnice Ostrava</c:v>
                </c:pt>
                <c:pt idx="27">
                  <c:v>Most Hospital</c:v>
                </c:pt>
                <c:pt idx="28">
                  <c:v>Krajská nemocnice T.Bati ve Zlíně</c:v>
                </c:pt>
                <c:pt idx="29">
                  <c:v>Fakultní nemocnice Plzeň</c:v>
                </c:pt>
                <c:pt idx="30">
                  <c:v>Nemocnice Jindřichův Hradec</c:v>
                </c:pt>
                <c:pt idx="31">
                  <c:v>Nemocnice Česká Lípa</c:v>
                </c:pt>
                <c:pt idx="32">
                  <c:v>Nemocnice Písek</c:v>
                </c:pt>
                <c:pt idx="33">
                  <c:v>Karvinská hornická nemocnice</c:v>
                </c:pt>
                <c:pt idx="34">
                  <c:v>Nemocnice Teplice</c:v>
                </c:pt>
                <c:pt idx="35">
                  <c:v>Nemocnice Blansko</c:v>
                </c:pt>
                <c:pt idx="36">
                  <c:v>Uherskohradišťská nemocnice</c:v>
                </c:pt>
                <c:pt idx="37">
                  <c:v>Nemocnice Chomutov</c:v>
                </c:pt>
                <c:pt idx="38">
                  <c:v>Nemocnice Jihlava</c:v>
                </c:pt>
                <c:pt idx="39">
                  <c:v>Thomayerova nemocnice</c:v>
                </c:pt>
                <c:pt idx="40">
                  <c:v>Nemocnice Vyškov</c:v>
                </c:pt>
                <c:pt idx="41">
                  <c:v>Klaudiánova nemocnice</c:v>
                </c:pt>
                <c:pt idx="42">
                  <c:v>Nemocnice Třinec</c:v>
                </c:pt>
                <c:pt idx="43">
                  <c:v>Fakultní nemocnice Olomouc</c:v>
                </c:pt>
                <c:pt idx="44">
                  <c:v>Oblastní nemocnice Kladno</c:v>
                </c:pt>
                <c:pt idx="45">
                  <c:v>Nemocnice Znojmo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51.282051</c:v>
                </c:pt>
                <c:pt idx="1">
                  <c:v>52.564103</c:v>
                </c:pt>
                <c:pt idx="2">
                  <c:v>60.784314</c:v>
                </c:pt>
                <c:pt idx="3">
                  <c:v>62.222222</c:v>
                </c:pt>
                <c:pt idx="4">
                  <c:v>63.218391</c:v>
                </c:pt>
                <c:pt idx="5">
                  <c:v>64.0</c:v>
                </c:pt>
                <c:pt idx="6">
                  <c:v>67.567568</c:v>
                </c:pt>
                <c:pt idx="7">
                  <c:v>69.230769</c:v>
                </c:pt>
                <c:pt idx="8">
                  <c:v>70.0</c:v>
                </c:pt>
                <c:pt idx="9">
                  <c:v>70.886076</c:v>
                </c:pt>
                <c:pt idx="10">
                  <c:v>71.929825</c:v>
                </c:pt>
                <c:pt idx="11">
                  <c:v>72.222222</c:v>
                </c:pt>
                <c:pt idx="12">
                  <c:v>72.727273</c:v>
                </c:pt>
                <c:pt idx="13">
                  <c:v>73.170732</c:v>
                </c:pt>
                <c:pt idx="14">
                  <c:v>73.529412</c:v>
                </c:pt>
                <c:pt idx="15">
                  <c:v>73.913043</c:v>
                </c:pt>
                <c:pt idx="16">
                  <c:v>76.428571</c:v>
                </c:pt>
                <c:pt idx="17">
                  <c:v>77.777778</c:v>
                </c:pt>
                <c:pt idx="18">
                  <c:v>81.333333</c:v>
                </c:pt>
                <c:pt idx="19">
                  <c:v>81.337252</c:v>
                </c:pt>
                <c:pt idx="20">
                  <c:v>81.818182</c:v>
                </c:pt>
                <c:pt idx="21">
                  <c:v>82.352941</c:v>
                </c:pt>
                <c:pt idx="22">
                  <c:v>84.375</c:v>
                </c:pt>
                <c:pt idx="23">
                  <c:v>84.745763</c:v>
                </c:pt>
                <c:pt idx="24">
                  <c:v>84.946237</c:v>
                </c:pt>
                <c:pt idx="25">
                  <c:v>86.046512</c:v>
                </c:pt>
                <c:pt idx="26">
                  <c:v>86.315789</c:v>
                </c:pt>
                <c:pt idx="27">
                  <c:v>86.666667</c:v>
                </c:pt>
                <c:pt idx="28">
                  <c:v>87.755102</c:v>
                </c:pt>
                <c:pt idx="29">
                  <c:v>88.235294</c:v>
                </c:pt>
                <c:pt idx="30">
                  <c:v>88.888889</c:v>
                </c:pt>
                <c:pt idx="31">
                  <c:v>93.548387</c:v>
                </c:pt>
                <c:pt idx="32">
                  <c:v>94.0</c:v>
                </c:pt>
                <c:pt idx="33">
                  <c:v>94.339623</c:v>
                </c:pt>
                <c:pt idx="34">
                  <c:v>94.642857</c:v>
                </c:pt>
                <c:pt idx="35">
                  <c:v>95.555556</c:v>
                </c:pt>
                <c:pt idx="36">
                  <c:v>95.555556</c:v>
                </c:pt>
                <c:pt idx="37">
                  <c:v>95.588235</c:v>
                </c:pt>
                <c:pt idx="38">
                  <c:v>96.666667</c:v>
                </c:pt>
                <c:pt idx="39">
                  <c:v>97.101449</c:v>
                </c:pt>
                <c:pt idx="40">
                  <c:v>97.222222</c:v>
                </c:pt>
                <c:pt idx="41">
                  <c:v>97.435897</c:v>
                </c:pt>
                <c:pt idx="42">
                  <c:v>97.619048</c:v>
                </c:pt>
                <c:pt idx="43">
                  <c:v>98.214286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9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Fakultní nemocnice Motol</c:v>
                </c:pt>
                <c:pt idx="2">
                  <c:v>Vítkovická nemocnice</c:v>
                </c:pt>
                <c:pt idx="3">
                  <c:v>Oblastní nemocnice Příbram</c:v>
                </c:pt>
                <c:pt idx="4">
                  <c:v>Krajská nemocnice Liberec</c:v>
                </c:pt>
                <c:pt idx="5">
                  <c:v>Nemocnice Sokolov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Oblastní nemocnice Náchod</c:v>
                </c:pt>
                <c:pt idx="9">
                  <c:v>Masarykova nemocnice v Ústí nad Labem</c:v>
                </c:pt>
                <c:pt idx="10">
                  <c:v>Fakultní nemocnice Ostrava</c:v>
                </c:pt>
                <c:pt idx="11">
                  <c:v>Nemocnice Pardubického kraje</c:v>
                </c:pt>
                <c:pt idx="12">
                  <c:v>Nemocnice Na Homolce</c:v>
                </c:pt>
                <c:pt idx="13">
                  <c:v>Fakultní nemocnice Brno</c:v>
                </c:pt>
                <c:pt idx="14">
                  <c:v>Nemocnice Nové Město na Moravě</c:v>
                </c:pt>
                <c:pt idx="15">
                  <c:v>Fakultní nemocnice u sv. Anny v Brně</c:v>
                </c:pt>
                <c:pt idx="16">
                  <c:v>Nemocnice České Budějovice</c:v>
                </c:pt>
                <c:pt idx="17">
                  <c:v>Nemocnice Prostějov</c:v>
                </c:pt>
                <c:pt idx="18">
                  <c:v>Oblastní nemocnice Kolín</c:v>
                </c:pt>
                <c:pt idx="19">
                  <c:v>Czech Republic</c:v>
                </c:pt>
                <c:pt idx="20">
                  <c:v>Litomyšlská nemocnice</c:v>
                </c:pt>
                <c:pt idx="21">
                  <c:v>Oblastní nemocnice Trutnov</c:v>
                </c:pt>
                <c:pt idx="22">
                  <c:v>Nemocnice Děčín</c:v>
                </c:pt>
                <c:pt idx="23">
                  <c:v>Ústřední vojenská nemocnice v Praze</c:v>
                </c:pt>
                <c:pt idx="24">
                  <c:v>Fakultní nemocnice Královské Vinohrady</c:v>
                </c:pt>
                <c:pt idx="25">
                  <c:v>Všeobecná fakultní nemocnice v Praze</c:v>
                </c:pt>
                <c:pt idx="26">
                  <c:v>Městská nemocnice Ostrava</c:v>
                </c:pt>
                <c:pt idx="27">
                  <c:v>Most Hospital</c:v>
                </c:pt>
                <c:pt idx="28">
                  <c:v>Krajská nemocnice T.Bati ve Zlíně</c:v>
                </c:pt>
                <c:pt idx="29">
                  <c:v>Fakultní nemocnice Plzeň</c:v>
                </c:pt>
                <c:pt idx="30">
                  <c:v>Nemocnice Jindřichův Hradec</c:v>
                </c:pt>
                <c:pt idx="31">
                  <c:v>Nemocnice Česká Lípa</c:v>
                </c:pt>
                <c:pt idx="32">
                  <c:v>Nemocnice Písek</c:v>
                </c:pt>
                <c:pt idx="33">
                  <c:v>Karvinská hornická nemocnice</c:v>
                </c:pt>
                <c:pt idx="34">
                  <c:v>Nemocnice Teplice</c:v>
                </c:pt>
                <c:pt idx="35">
                  <c:v>Nemocnice Blansko</c:v>
                </c:pt>
                <c:pt idx="36">
                  <c:v>Uherskohradišťská nemocnice</c:v>
                </c:pt>
                <c:pt idx="37">
                  <c:v>Nemocnice Chomutov</c:v>
                </c:pt>
                <c:pt idx="38">
                  <c:v>Nemocnice Jihlava</c:v>
                </c:pt>
                <c:pt idx="39">
                  <c:v>Thomayerova nemocnice</c:v>
                </c:pt>
                <c:pt idx="40">
                  <c:v>Nemocnice Vyškov</c:v>
                </c:pt>
                <c:pt idx="41">
                  <c:v>Klaudiánova nemocnice</c:v>
                </c:pt>
                <c:pt idx="42">
                  <c:v>Nemocnice Třinec</c:v>
                </c:pt>
                <c:pt idx="43">
                  <c:v>Fakultní nemocnice Olomouc</c:v>
                </c:pt>
                <c:pt idx="44">
                  <c:v>Oblastní nemocnice Kladno</c:v>
                </c:pt>
                <c:pt idx="45">
                  <c:v>Nemocnice Znojmo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20.512821</c:v>
                </c:pt>
                <c:pt idx="1">
                  <c:v>19.230769</c:v>
                </c:pt>
                <c:pt idx="2">
                  <c:v>17.647059</c:v>
                </c:pt>
                <c:pt idx="3">
                  <c:v>13.333333</c:v>
                </c:pt>
                <c:pt idx="4">
                  <c:v>28.735632</c:v>
                </c:pt>
                <c:pt idx="5">
                  <c:v>36.0</c:v>
                </c:pt>
                <c:pt idx="6">
                  <c:v>2.702703</c:v>
                </c:pt>
                <c:pt idx="7">
                  <c:v>28.205128</c:v>
                </c:pt>
                <c:pt idx="8">
                  <c:v>20.0</c:v>
                </c:pt>
                <c:pt idx="9">
                  <c:v>24.050633</c:v>
                </c:pt>
                <c:pt idx="10">
                  <c:v>14.035088</c:v>
                </c:pt>
                <c:pt idx="11">
                  <c:v>19.444444</c:v>
                </c:pt>
                <c:pt idx="12">
                  <c:v>18.181818</c:v>
                </c:pt>
                <c:pt idx="13">
                  <c:v>10.569106</c:v>
                </c:pt>
                <c:pt idx="14">
                  <c:v>2.941176</c:v>
                </c:pt>
                <c:pt idx="15">
                  <c:v>21.73913</c:v>
                </c:pt>
                <c:pt idx="16">
                  <c:v>20.714286</c:v>
                </c:pt>
                <c:pt idx="17">
                  <c:v>11.111111</c:v>
                </c:pt>
                <c:pt idx="18">
                  <c:v>4.0</c:v>
                </c:pt>
                <c:pt idx="19">
                  <c:v>11.278472</c:v>
                </c:pt>
                <c:pt idx="20">
                  <c:v>11.363636</c:v>
                </c:pt>
                <c:pt idx="21">
                  <c:v>8.823529</c:v>
                </c:pt>
                <c:pt idx="22">
                  <c:v>9.375</c:v>
                </c:pt>
                <c:pt idx="23">
                  <c:v>11.864407</c:v>
                </c:pt>
                <c:pt idx="24">
                  <c:v>7.526882</c:v>
                </c:pt>
                <c:pt idx="25">
                  <c:v>6.976744</c:v>
                </c:pt>
                <c:pt idx="26">
                  <c:v>9.473684</c:v>
                </c:pt>
                <c:pt idx="27">
                  <c:v>6.666667</c:v>
                </c:pt>
                <c:pt idx="28">
                  <c:v>7.142857</c:v>
                </c:pt>
                <c:pt idx="29">
                  <c:v>11.764706</c:v>
                </c:pt>
                <c:pt idx="30">
                  <c:v>7.407407</c:v>
                </c:pt>
                <c:pt idx="31">
                  <c:v>6.451613</c:v>
                </c:pt>
                <c:pt idx="32">
                  <c:v>6.0</c:v>
                </c:pt>
                <c:pt idx="33">
                  <c:v>0.0</c:v>
                </c:pt>
                <c:pt idx="34">
                  <c:v>3.571429</c:v>
                </c:pt>
                <c:pt idx="35">
                  <c:v>2.222222</c:v>
                </c:pt>
                <c:pt idx="36">
                  <c:v>4.444444</c:v>
                </c:pt>
                <c:pt idx="37">
                  <c:v>1.470588</c:v>
                </c:pt>
                <c:pt idx="38">
                  <c:v>1.666667</c:v>
                </c:pt>
                <c:pt idx="39">
                  <c:v>0.0</c:v>
                </c:pt>
                <c:pt idx="40">
                  <c:v>0.0</c:v>
                </c:pt>
                <c:pt idx="41">
                  <c:v>2.564103</c:v>
                </c:pt>
                <c:pt idx="42">
                  <c:v>0.0</c:v>
                </c:pt>
                <c:pt idx="43">
                  <c:v>0.892857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nebylo potřeba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9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Karlovarská krajská nemocnice</c:v>
                </c:pt>
                <c:pt idx="1">
                  <c:v>Fakultní nemocnice Motol</c:v>
                </c:pt>
                <c:pt idx="2">
                  <c:v>Vítkovická nemocnice</c:v>
                </c:pt>
                <c:pt idx="3">
                  <c:v>Oblastní nemocnice Příbram</c:v>
                </c:pt>
                <c:pt idx="4">
                  <c:v>Krajská nemocnice Liberec</c:v>
                </c:pt>
                <c:pt idx="5">
                  <c:v>Nemocnice Sokolov</c:v>
                </c:pt>
                <c:pt idx="6">
                  <c:v>Nemocnice Litoměřice</c:v>
                </c:pt>
                <c:pt idx="7">
                  <c:v>Fakultní nemocnice Hradec Králové</c:v>
                </c:pt>
                <c:pt idx="8">
                  <c:v>Oblastní nemocnice Náchod</c:v>
                </c:pt>
                <c:pt idx="9">
                  <c:v>Masarykova nemocnice v Ústí nad Labem</c:v>
                </c:pt>
                <c:pt idx="10">
                  <c:v>Fakultní nemocnice Ostrava</c:v>
                </c:pt>
                <c:pt idx="11">
                  <c:v>Nemocnice Pardubického kraje</c:v>
                </c:pt>
                <c:pt idx="12">
                  <c:v>Nemocnice Na Homolce</c:v>
                </c:pt>
                <c:pt idx="13">
                  <c:v>Fakultní nemocnice Brno</c:v>
                </c:pt>
                <c:pt idx="14">
                  <c:v>Nemocnice Nové Město na Moravě</c:v>
                </c:pt>
                <c:pt idx="15">
                  <c:v>Fakultní nemocnice u sv. Anny v Brně</c:v>
                </c:pt>
                <c:pt idx="16">
                  <c:v>Nemocnice České Budějovice</c:v>
                </c:pt>
                <c:pt idx="17">
                  <c:v>Nemocnice Prostějov</c:v>
                </c:pt>
                <c:pt idx="18">
                  <c:v>Oblastní nemocnice Kolín</c:v>
                </c:pt>
                <c:pt idx="19">
                  <c:v>Czech Republic</c:v>
                </c:pt>
                <c:pt idx="20">
                  <c:v>Litomyšlská nemocnice</c:v>
                </c:pt>
                <c:pt idx="21">
                  <c:v>Oblastní nemocnice Trutnov</c:v>
                </c:pt>
                <c:pt idx="22">
                  <c:v>Nemocnice Děčín</c:v>
                </c:pt>
                <c:pt idx="23">
                  <c:v>Ústřední vojenská nemocnice v Praze</c:v>
                </c:pt>
                <c:pt idx="24">
                  <c:v>Fakultní nemocnice Královské Vinohrady</c:v>
                </c:pt>
                <c:pt idx="25">
                  <c:v>Všeobecná fakultní nemocnice v Praze</c:v>
                </c:pt>
                <c:pt idx="26">
                  <c:v>Městská nemocnice Ostrava</c:v>
                </c:pt>
                <c:pt idx="27">
                  <c:v>Most Hospital</c:v>
                </c:pt>
                <c:pt idx="28">
                  <c:v>Krajská nemocnice T.Bati ve Zlíně</c:v>
                </c:pt>
                <c:pt idx="29">
                  <c:v>Fakultní nemocnice Plzeň</c:v>
                </c:pt>
                <c:pt idx="30">
                  <c:v>Nemocnice Jindřichův Hradec</c:v>
                </c:pt>
                <c:pt idx="31">
                  <c:v>Nemocnice Česká Lípa</c:v>
                </c:pt>
                <c:pt idx="32">
                  <c:v>Nemocnice Písek</c:v>
                </c:pt>
                <c:pt idx="33">
                  <c:v>Karvinská hornická nemocnice</c:v>
                </c:pt>
                <c:pt idx="34">
                  <c:v>Nemocnice Teplice</c:v>
                </c:pt>
                <c:pt idx="35">
                  <c:v>Nemocnice Blansko</c:v>
                </c:pt>
                <c:pt idx="36">
                  <c:v>Uherskohradišťská nemocnice</c:v>
                </c:pt>
                <c:pt idx="37">
                  <c:v>Nemocnice Chomutov</c:v>
                </c:pt>
                <c:pt idx="38">
                  <c:v>Nemocnice Jihlava</c:v>
                </c:pt>
                <c:pt idx="39">
                  <c:v>Thomayerova nemocnice</c:v>
                </c:pt>
                <c:pt idx="40">
                  <c:v>Nemocnice Vyškov</c:v>
                </c:pt>
                <c:pt idx="41">
                  <c:v>Klaudiánova nemocnice</c:v>
                </c:pt>
                <c:pt idx="42">
                  <c:v>Nemocnice Třinec</c:v>
                </c:pt>
                <c:pt idx="43">
                  <c:v>Fakultní nemocnice Olomouc</c:v>
                </c:pt>
                <c:pt idx="44">
                  <c:v>Oblastní nemocnice Kladno</c:v>
                </c:pt>
                <c:pt idx="45">
                  <c:v>Nemocnice Znojmo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28.205128</c:v>
                </c:pt>
                <c:pt idx="1">
                  <c:v>28.205128</c:v>
                </c:pt>
                <c:pt idx="2">
                  <c:v>21.568627</c:v>
                </c:pt>
                <c:pt idx="3">
                  <c:v>24.444444</c:v>
                </c:pt>
                <c:pt idx="4">
                  <c:v>8.045977</c:v>
                </c:pt>
                <c:pt idx="5">
                  <c:v>0.0</c:v>
                </c:pt>
                <c:pt idx="6">
                  <c:v>29.72973</c:v>
                </c:pt>
                <c:pt idx="7">
                  <c:v>2.564103</c:v>
                </c:pt>
                <c:pt idx="8">
                  <c:v>10.0</c:v>
                </c:pt>
                <c:pt idx="9">
                  <c:v>5.063291</c:v>
                </c:pt>
                <c:pt idx="10">
                  <c:v>14.035088</c:v>
                </c:pt>
                <c:pt idx="11">
                  <c:v>8.333333</c:v>
                </c:pt>
                <c:pt idx="12">
                  <c:v>9.090909</c:v>
                </c:pt>
                <c:pt idx="13">
                  <c:v>16.260163</c:v>
                </c:pt>
                <c:pt idx="14">
                  <c:v>23.529412</c:v>
                </c:pt>
                <c:pt idx="15">
                  <c:v>4.347826</c:v>
                </c:pt>
                <c:pt idx="16">
                  <c:v>2.857143</c:v>
                </c:pt>
                <c:pt idx="17">
                  <c:v>11.111111</c:v>
                </c:pt>
                <c:pt idx="18">
                  <c:v>14.666667</c:v>
                </c:pt>
                <c:pt idx="19">
                  <c:v>7.384276</c:v>
                </c:pt>
                <c:pt idx="20">
                  <c:v>6.818182</c:v>
                </c:pt>
                <c:pt idx="21">
                  <c:v>8.823529</c:v>
                </c:pt>
                <c:pt idx="22">
                  <c:v>6.25</c:v>
                </c:pt>
                <c:pt idx="23">
                  <c:v>3.389831</c:v>
                </c:pt>
                <c:pt idx="24">
                  <c:v>7.526882</c:v>
                </c:pt>
                <c:pt idx="25">
                  <c:v>6.976744</c:v>
                </c:pt>
                <c:pt idx="26">
                  <c:v>4.210526</c:v>
                </c:pt>
                <c:pt idx="27">
                  <c:v>6.666667</c:v>
                </c:pt>
                <c:pt idx="28">
                  <c:v>5.102041</c:v>
                </c:pt>
                <c:pt idx="29">
                  <c:v>0.0</c:v>
                </c:pt>
                <c:pt idx="30">
                  <c:v>3.703704</c:v>
                </c:pt>
                <c:pt idx="31">
                  <c:v>0.0</c:v>
                </c:pt>
                <c:pt idx="32">
                  <c:v>0.0</c:v>
                </c:pt>
                <c:pt idx="33">
                  <c:v>5.660377</c:v>
                </c:pt>
                <c:pt idx="34">
                  <c:v>1.785714</c:v>
                </c:pt>
                <c:pt idx="35">
                  <c:v>2.222222</c:v>
                </c:pt>
                <c:pt idx="36">
                  <c:v>0.0</c:v>
                </c:pt>
                <c:pt idx="37">
                  <c:v>2.941176</c:v>
                </c:pt>
                <c:pt idx="38">
                  <c:v>1.666667</c:v>
                </c:pt>
                <c:pt idx="39">
                  <c:v>2.898551</c:v>
                </c:pt>
                <c:pt idx="40">
                  <c:v>2.777778</c:v>
                </c:pt>
                <c:pt idx="41">
                  <c:v>0.0</c:v>
                </c:pt>
                <c:pt idx="42">
                  <c:v>2.380952</c:v>
                </c:pt>
                <c:pt idx="43">
                  <c:v>0.892857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 to a smoking cessation program - Yes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E31A1C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Česká Lípa</c:v>
                </c:pt>
                <c:pt idx="2">
                  <c:v>Nemocnice Jindřichův Hradec</c:v>
                </c:pt>
                <c:pt idx="3">
                  <c:v>Nemocnice Prostějov</c:v>
                </c:pt>
                <c:pt idx="4">
                  <c:v>Fakultní nemocnice Hradec Králové</c:v>
                </c:pt>
                <c:pt idx="5">
                  <c:v>Nemocnice Děčín</c:v>
                </c:pt>
                <c:pt idx="6">
                  <c:v>Oblastní nemocnice Trutnov</c:v>
                </c:pt>
                <c:pt idx="7">
                  <c:v>Uherskohradišťská nemocnice</c:v>
                </c:pt>
                <c:pt idx="8">
                  <c:v>Nemocnice Pardubického kraje</c:v>
                </c:pt>
                <c:pt idx="9">
                  <c:v>Oblastní nemocnice Kladno</c:v>
                </c:pt>
                <c:pt idx="10">
                  <c:v>Nemocnice Nové Město na Moravě</c:v>
                </c:pt>
                <c:pt idx="11">
                  <c:v>Nemocnice Litoměřice</c:v>
                </c:pt>
                <c:pt idx="12">
                  <c:v>Nemocnice Blansko</c:v>
                </c:pt>
                <c:pt idx="13">
                  <c:v>Fakultní nemocnice Motol</c:v>
                </c:pt>
                <c:pt idx="14">
                  <c:v>Nemocnice Sokolov</c:v>
                </c:pt>
                <c:pt idx="15">
                  <c:v>Nemocnice Třinec</c:v>
                </c:pt>
                <c:pt idx="16">
                  <c:v>Všeobecná fakultní nemocnice v Praze</c:v>
                </c:pt>
                <c:pt idx="17">
                  <c:v>Fakultní nemocnice Královské Vinohrady</c:v>
                </c:pt>
                <c:pt idx="18">
                  <c:v>Nemocnice Písek</c:v>
                </c:pt>
                <c:pt idx="19">
                  <c:v>Karlovarská krajská nemocnice</c:v>
                </c:pt>
                <c:pt idx="20">
                  <c:v>Litomyšlská nemocnice</c:v>
                </c:pt>
                <c:pt idx="21">
                  <c:v>Krajská nemocnice Liberec</c:v>
                </c:pt>
                <c:pt idx="22">
                  <c:v>Fakultní nemocnice u sv. Anny v Brně</c:v>
                </c:pt>
                <c:pt idx="23">
                  <c:v>Vítkovická nemocnice</c:v>
                </c:pt>
                <c:pt idx="24">
                  <c:v>Czech Republic</c:v>
                </c:pt>
                <c:pt idx="25">
                  <c:v>Městská nemocnice Ostrava</c:v>
                </c:pt>
                <c:pt idx="26">
                  <c:v>Oblastní nemocnice Náchod</c:v>
                </c:pt>
                <c:pt idx="27">
                  <c:v>Thomayerova nemocnice</c:v>
                </c:pt>
                <c:pt idx="28">
                  <c:v>Nemocnice České Budějovice</c:v>
                </c:pt>
                <c:pt idx="29">
                  <c:v>Most Hospital</c:v>
                </c:pt>
                <c:pt idx="30">
                  <c:v>Ústřední vojenská nemocnice v Praze</c:v>
                </c:pt>
                <c:pt idx="31">
                  <c:v>Krajská nemocnice T.Bati ve Zlíně</c:v>
                </c:pt>
                <c:pt idx="32">
                  <c:v>Fakultní nemocnice Olomouc</c:v>
                </c:pt>
                <c:pt idx="33">
                  <c:v>Oblastní nemocnice Kolín</c:v>
                </c:pt>
                <c:pt idx="34">
                  <c:v>Nemocnice Na Homolce</c:v>
                </c:pt>
                <c:pt idx="35">
                  <c:v>Nemocnice Teplice</c:v>
                </c:pt>
                <c:pt idx="36">
                  <c:v>Fakultní nemocnice Brno</c:v>
                </c:pt>
                <c:pt idx="37">
                  <c:v>Masarykova nemocnice v Ústí nad Labem</c:v>
                </c:pt>
                <c:pt idx="38">
                  <c:v>Nemocnice Jihlava</c:v>
                </c:pt>
                <c:pt idx="39">
                  <c:v>Fakultní nemocnice Ostrava</c:v>
                </c:pt>
                <c:pt idx="40">
                  <c:v>Karvinská hornická nemocnice</c:v>
                </c:pt>
                <c:pt idx="41">
                  <c:v>Sdružené zdravotnické zařízení Krnov</c:v>
                </c:pt>
                <c:pt idx="42">
                  <c:v>Klaudiánova nemocnice</c:v>
                </c:pt>
                <c:pt idx="43">
                  <c:v>Nemocnice Znojmo</c:v>
                </c:pt>
                <c:pt idx="44">
                  <c:v>Oblastní nemocnice Příbram</c:v>
                </c:pt>
                <c:pt idx="45">
                  <c:v>Nemocnice Vyškov</c:v>
                </c:pt>
                <c:pt idx="46">
                  <c:v>Nemocnice Chomutov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13.333333</c:v>
                </c:pt>
                <c:pt idx="8">
                  <c:v>16.666667</c:v>
                </c:pt>
                <c:pt idx="9">
                  <c:v>20.0</c:v>
                </c:pt>
                <c:pt idx="10">
                  <c:v>28.571429</c:v>
                </c:pt>
                <c:pt idx="11">
                  <c:v>30.0</c:v>
                </c:pt>
                <c:pt idx="12">
                  <c:v>33.333333</c:v>
                </c:pt>
                <c:pt idx="13">
                  <c:v>36.842105</c:v>
                </c:pt>
                <c:pt idx="14">
                  <c:v>37.5</c:v>
                </c:pt>
                <c:pt idx="15">
                  <c:v>37.5</c:v>
                </c:pt>
                <c:pt idx="16">
                  <c:v>40.0</c:v>
                </c:pt>
                <c:pt idx="17">
                  <c:v>47.826087</c:v>
                </c:pt>
                <c:pt idx="18">
                  <c:v>50.0</c:v>
                </c:pt>
                <c:pt idx="19">
                  <c:v>50.0</c:v>
                </c:pt>
                <c:pt idx="20">
                  <c:v>60.0</c:v>
                </c:pt>
                <c:pt idx="21">
                  <c:v>61.111111</c:v>
                </c:pt>
                <c:pt idx="22">
                  <c:v>61.111111</c:v>
                </c:pt>
                <c:pt idx="23">
                  <c:v>61.904762</c:v>
                </c:pt>
                <c:pt idx="24">
                  <c:v>63.050847</c:v>
                </c:pt>
                <c:pt idx="25">
                  <c:v>64.705882</c:v>
                </c:pt>
                <c:pt idx="26">
                  <c:v>71.428571</c:v>
                </c:pt>
                <c:pt idx="27">
                  <c:v>71.428571</c:v>
                </c:pt>
                <c:pt idx="28">
                  <c:v>75.0</c:v>
                </c:pt>
                <c:pt idx="29">
                  <c:v>88.235294</c:v>
                </c:pt>
                <c:pt idx="30">
                  <c:v>91.666667</c:v>
                </c:pt>
                <c:pt idx="31">
                  <c:v>92.307692</c:v>
                </c:pt>
                <c:pt idx="32">
                  <c:v>92.307692</c:v>
                </c:pt>
                <c:pt idx="33">
                  <c:v>94.117647</c:v>
                </c:pt>
                <c:pt idx="34">
                  <c:v>94.444444</c:v>
                </c:pt>
                <c:pt idx="35">
                  <c:v>95.652174</c:v>
                </c:pt>
                <c:pt idx="36">
                  <c:v>95.652174</c:v>
                </c:pt>
                <c:pt idx="37">
                  <c:v>96.153846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2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Vyškov</c:v>
                </c:pt>
                <c:pt idx="1">
                  <c:v>Oblastní nemocnice Kolín</c:v>
                </c:pt>
                <c:pt idx="2">
                  <c:v>Most Hospital</c:v>
                </c:pt>
                <c:pt idx="3">
                  <c:v>Nemocnice Písek</c:v>
                </c:pt>
                <c:pt idx="4">
                  <c:v>Fakultní nemocnice Motol</c:v>
                </c:pt>
                <c:pt idx="5">
                  <c:v>Klaudiánova nemocnice</c:v>
                </c:pt>
                <c:pt idx="6">
                  <c:v>Nemocnice Nové Město na Moravě</c:v>
                </c:pt>
                <c:pt idx="7">
                  <c:v>Nemocnice Jihlava</c:v>
                </c:pt>
                <c:pt idx="8">
                  <c:v>Nemocnice Znojmo</c:v>
                </c:pt>
                <c:pt idx="9">
                  <c:v>Fakultní nemocnice Plzeň</c:v>
                </c:pt>
                <c:pt idx="10">
                  <c:v>Fakultní nemocnice Ostrava</c:v>
                </c:pt>
                <c:pt idx="11">
                  <c:v>Masarykova nemocnice v Ústí nad Labem</c:v>
                </c:pt>
                <c:pt idx="12">
                  <c:v>Thomayerova nemocnice</c:v>
                </c:pt>
                <c:pt idx="13">
                  <c:v>Vítkovická nemocnice</c:v>
                </c:pt>
                <c:pt idx="14">
                  <c:v>Nemocnice Litoměřice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Fakultní nemocnice Brno</c:v>
                </c:pt>
                <c:pt idx="18">
                  <c:v>Nemocnice České Budějovice</c:v>
                </c:pt>
                <c:pt idx="19">
                  <c:v>Karlovarská krajská nemocnice</c:v>
                </c:pt>
                <c:pt idx="20">
                  <c:v>Litomyšlská nemocnice</c:v>
                </c:pt>
                <c:pt idx="21">
                  <c:v>Karvinská hornická nemocnice</c:v>
                </c:pt>
                <c:pt idx="22">
                  <c:v>Czech Republic</c:v>
                </c:pt>
                <c:pt idx="23">
                  <c:v>Fakultní nemocnice Královské Vinohrady</c:v>
                </c:pt>
                <c:pt idx="24">
                  <c:v>Fakultní nemocnice Olomouc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Nemocnice Teplice</c:v>
                </c:pt>
                <c:pt idx="29">
                  <c:v>Fakultní nemocnice Hradec Králové</c:v>
                </c:pt>
                <c:pt idx="30">
                  <c:v>Oblastní nemocnice Kladno</c:v>
                </c:pt>
                <c:pt idx="31">
                  <c:v>Krajská nemocnice Liberec</c:v>
                </c:pt>
                <c:pt idx="32">
                  <c:v>Nemocnice Jindřichův Hradec</c:v>
                </c:pt>
                <c:pt idx="33">
                  <c:v>Sdružené zdravotnické zařízení Krnov</c:v>
                </c:pt>
                <c:pt idx="34">
                  <c:v>Nemocnice Třinec</c:v>
                </c:pt>
                <c:pt idx="35">
                  <c:v>Nemocnice Na Homolce</c:v>
                </c:pt>
                <c:pt idx="36">
                  <c:v>Uherskohradišťská nemocnice</c:v>
                </c:pt>
                <c:pt idx="37">
                  <c:v>Nemocnice Děčín</c:v>
                </c:pt>
                <c:pt idx="38">
                  <c:v>Fakultní nemocnice u sv. Anny v Brně</c:v>
                </c:pt>
                <c:pt idx="39">
                  <c:v>Všeobecná fakultní nemocnice v Praze</c:v>
                </c:pt>
                <c:pt idx="40">
                  <c:v>Nemocnice Chomutov</c:v>
                </c:pt>
                <c:pt idx="41">
                  <c:v>Oblastní nemocnice Trutnov</c:v>
                </c:pt>
                <c:pt idx="42">
                  <c:v>Nemocnice Prostějov</c:v>
                </c:pt>
                <c:pt idx="43">
                  <c:v>Nemocnice Blansko</c:v>
                </c:pt>
                <c:pt idx="44">
                  <c:v>Nemocnice Sokolov</c:v>
                </c:pt>
                <c:pt idx="45">
                  <c:v>Oblastní nemocnice Příbram</c:v>
                </c:pt>
                <c:pt idx="46">
                  <c:v>Nemocnice Pardubického kraje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32.55814</c:v>
                </c:pt>
                <c:pt idx="1">
                  <c:v>35.416667</c:v>
                </c:pt>
                <c:pt idx="2">
                  <c:v>35.9375</c:v>
                </c:pt>
                <c:pt idx="3">
                  <c:v>38.333333</c:v>
                </c:pt>
                <c:pt idx="4">
                  <c:v>39.795918</c:v>
                </c:pt>
                <c:pt idx="5">
                  <c:v>42.307692</c:v>
                </c:pt>
                <c:pt idx="6">
                  <c:v>43.181818</c:v>
                </c:pt>
                <c:pt idx="7">
                  <c:v>43.661972</c:v>
                </c:pt>
                <c:pt idx="8">
                  <c:v>43.902439</c:v>
                </c:pt>
                <c:pt idx="9">
                  <c:v>44.067797</c:v>
                </c:pt>
                <c:pt idx="10">
                  <c:v>44.117647</c:v>
                </c:pt>
                <c:pt idx="11">
                  <c:v>44.318182</c:v>
                </c:pt>
                <c:pt idx="12">
                  <c:v>44.444444</c:v>
                </c:pt>
                <c:pt idx="13">
                  <c:v>44.927536</c:v>
                </c:pt>
                <c:pt idx="14">
                  <c:v>45.0</c:v>
                </c:pt>
                <c:pt idx="15">
                  <c:v>45.714286</c:v>
                </c:pt>
                <c:pt idx="16">
                  <c:v>46.4</c:v>
                </c:pt>
                <c:pt idx="17">
                  <c:v>46.540881</c:v>
                </c:pt>
                <c:pt idx="18">
                  <c:v>46.733668</c:v>
                </c:pt>
                <c:pt idx="19">
                  <c:v>47.169811</c:v>
                </c:pt>
                <c:pt idx="20">
                  <c:v>48.0</c:v>
                </c:pt>
                <c:pt idx="21">
                  <c:v>48.0</c:v>
                </c:pt>
                <c:pt idx="22">
                  <c:v>48.160821</c:v>
                </c:pt>
                <c:pt idx="23">
                  <c:v>48.181818</c:v>
                </c:pt>
                <c:pt idx="24">
                  <c:v>48.412698</c:v>
                </c:pt>
                <c:pt idx="25">
                  <c:v>48.529412</c:v>
                </c:pt>
                <c:pt idx="26">
                  <c:v>48.93617</c:v>
                </c:pt>
                <c:pt idx="27">
                  <c:v>49.57265</c:v>
                </c:pt>
                <c:pt idx="28">
                  <c:v>50.537634</c:v>
                </c:pt>
                <c:pt idx="29">
                  <c:v>50.819672</c:v>
                </c:pt>
                <c:pt idx="30">
                  <c:v>51.219512</c:v>
                </c:pt>
                <c:pt idx="31">
                  <c:v>51.515152</c:v>
                </c:pt>
                <c:pt idx="32">
                  <c:v>52.941176</c:v>
                </c:pt>
                <c:pt idx="33">
                  <c:v>53.125</c:v>
                </c:pt>
                <c:pt idx="34">
                  <c:v>53.333333</c:v>
                </c:pt>
                <c:pt idx="35">
                  <c:v>53.571429</c:v>
                </c:pt>
                <c:pt idx="36">
                  <c:v>53.658537</c:v>
                </c:pt>
                <c:pt idx="37">
                  <c:v>53.658537</c:v>
                </c:pt>
                <c:pt idx="38">
                  <c:v>53.773585</c:v>
                </c:pt>
                <c:pt idx="39">
                  <c:v>54.545455</c:v>
                </c:pt>
                <c:pt idx="40">
                  <c:v>55.555556</c:v>
                </c:pt>
                <c:pt idx="41">
                  <c:v>55.769231</c:v>
                </c:pt>
                <c:pt idx="42">
                  <c:v>56.0</c:v>
                </c:pt>
                <c:pt idx="43">
                  <c:v>58.064516</c:v>
                </c:pt>
                <c:pt idx="44">
                  <c:v>58.208955</c:v>
                </c:pt>
                <c:pt idx="45">
                  <c:v>58.461538</c:v>
                </c:pt>
                <c:pt idx="46">
                  <c:v>63.829787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2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Vyškov</c:v>
                </c:pt>
                <c:pt idx="1">
                  <c:v>Oblastní nemocnice Kolín</c:v>
                </c:pt>
                <c:pt idx="2">
                  <c:v>Most Hospital</c:v>
                </c:pt>
                <c:pt idx="3">
                  <c:v>Nemocnice Písek</c:v>
                </c:pt>
                <c:pt idx="4">
                  <c:v>Fakultní nemocnice Motol</c:v>
                </c:pt>
                <c:pt idx="5">
                  <c:v>Klaudiánova nemocnice</c:v>
                </c:pt>
                <c:pt idx="6">
                  <c:v>Nemocnice Nové Město na Moravě</c:v>
                </c:pt>
                <c:pt idx="7">
                  <c:v>Nemocnice Jihlava</c:v>
                </c:pt>
                <c:pt idx="8">
                  <c:v>Nemocnice Znojmo</c:v>
                </c:pt>
                <c:pt idx="9">
                  <c:v>Fakultní nemocnice Plzeň</c:v>
                </c:pt>
                <c:pt idx="10">
                  <c:v>Fakultní nemocnice Ostrava</c:v>
                </c:pt>
                <c:pt idx="11">
                  <c:v>Masarykova nemocnice v Ústí nad Labem</c:v>
                </c:pt>
                <c:pt idx="12">
                  <c:v>Thomayerova nemocnice</c:v>
                </c:pt>
                <c:pt idx="13">
                  <c:v>Vítkovická nemocnice</c:v>
                </c:pt>
                <c:pt idx="14">
                  <c:v>Nemocnice Litoměřice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Fakultní nemocnice Brno</c:v>
                </c:pt>
                <c:pt idx="18">
                  <c:v>Nemocnice České Budějovice</c:v>
                </c:pt>
                <c:pt idx="19">
                  <c:v>Karlovarská krajská nemocnice</c:v>
                </c:pt>
                <c:pt idx="20">
                  <c:v>Litomyšlská nemocnice</c:v>
                </c:pt>
                <c:pt idx="21">
                  <c:v>Karvinská hornická nemocnice</c:v>
                </c:pt>
                <c:pt idx="22">
                  <c:v>Czech Republic</c:v>
                </c:pt>
                <c:pt idx="23">
                  <c:v>Fakultní nemocnice Královské Vinohrady</c:v>
                </c:pt>
                <c:pt idx="24">
                  <c:v>Fakultní nemocnice Olomouc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Nemocnice Teplice</c:v>
                </c:pt>
                <c:pt idx="29">
                  <c:v>Fakultní nemocnice Hradec Králové</c:v>
                </c:pt>
                <c:pt idx="30">
                  <c:v>Oblastní nemocnice Kladno</c:v>
                </c:pt>
                <c:pt idx="31">
                  <c:v>Krajská nemocnice Liberec</c:v>
                </c:pt>
                <c:pt idx="32">
                  <c:v>Nemocnice Jindřichův Hradec</c:v>
                </c:pt>
                <c:pt idx="33">
                  <c:v>Sdružené zdravotnické zařízení Krnov</c:v>
                </c:pt>
                <c:pt idx="34">
                  <c:v>Nemocnice Třinec</c:v>
                </c:pt>
                <c:pt idx="35">
                  <c:v>Nemocnice Na Homolce</c:v>
                </c:pt>
                <c:pt idx="36">
                  <c:v>Uherskohradišťská nemocnice</c:v>
                </c:pt>
                <c:pt idx="37">
                  <c:v>Nemocnice Děčín</c:v>
                </c:pt>
                <c:pt idx="38">
                  <c:v>Fakultní nemocnice u sv. Anny v Brně</c:v>
                </c:pt>
                <c:pt idx="39">
                  <c:v>Všeobecná fakultní nemocnice v Praze</c:v>
                </c:pt>
                <c:pt idx="40">
                  <c:v>Nemocnice Chomutov</c:v>
                </c:pt>
                <c:pt idx="41">
                  <c:v>Oblastní nemocnice Trutnov</c:v>
                </c:pt>
                <c:pt idx="42">
                  <c:v>Nemocnice Prostějov</c:v>
                </c:pt>
                <c:pt idx="43">
                  <c:v>Nemocnice Blansko</c:v>
                </c:pt>
                <c:pt idx="44">
                  <c:v>Nemocnice Sokolov</c:v>
                </c:pt>
                <c:pt idx="45">
                  <c:v>Oblastní nemocnice Příbram</c:v>
                </c:pt>
                <c:pt idx="46">
                  <c:v>Nemocnice Pardubického kraje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67.44186</c:v>
                </c:pt>
                <c:pt idx="1">
                  <c:v>64.583333</c:v>
                </c:pt>
                <c:pt idx="2">
                  <c:v>64.0625</c:v>
                </c:pt>
                <c:pt idx="3">
                  <c:v>61.666667</c:v>
                </c:pt>
                <c:pt idx="4">
                  <c:v>60.204082</c:v>
                </c:pt>
                <c:pt idx="5">
                  <c:v>57.692308</c:v>
                </c:pt>
                <c:pt idx="6">
                  <c:v>56.818182</c:v>
                </c:pt>
                <c:pt idx="7">
                  <c:v>56.338028</c:v>
                </c:pt>
                <c:pt idx="8">
                  <c:v>56.097561</c:v>
                </c:pt>
                <c:pt idx="9">
                  <c:v>55.932203</c:v>
                </c:pt>
                <c:pt idx="10">
                  <c:v>55.882353</c:v>
                </c:pt>
                <c:pt idx="11">
                  <c:v>55.681818</c:v>
                </c:pt>
                <c:pt idx="12">
                  <c:v>55.555556</c:v>
                </c:pt>
                <c:pt idx="13">
                  <c:v>55.072464</c:v>
                </c:pt>
                <c:pt idx="14">
                  <c:v>55.0</c:v>
                </c:pt>
                <c:pt idx="15">
                  <c:v>54.285714</c:v>
                </c:pt>
                <c:pt idx="16">
                  <c:v>53.6</c:v>
                </c:pt>
                <c:pt idx="17">
                  <c:v>53.459119</c:v>
                </c:pt>
                <c:pt idx="18">
                  <c:v>53.266332</c:v>
                </c:pt>
                <c:pt idx="19">
                  <c:v>52.830189</c:v>
                </c:pt>
                <c:pt idx="20">
                  <c:v>52.0</c:v>
                </c:pt>
                <c:pt idx="21">
                  <c:v>52.0</c:v>
                </c:pt>
                <c:pt idx="22">
                  <c:v>51.839179</c:v>
                </c:pt>
                <c:pt idx="23">
                  <c:v>51.818182</c:v>
                </c:pt>
                <c:pt idx="24">
                  <c:v>51.587302</c:v>
                </c:pt>
                <c:pt idx="25">
                  <c:v>51.470588</c:v>
                </c:pt>
                <c:pt idx="26">
                  <c:v>51.06383</c:v>
                </c:pt>
                <c:pt idx="27">
                  <c:v>50.42735</c:v>
                </c:pt>
                <c:pt idx="28">
                  <c:v>49.462366</c:v>
                </c:pt>
                <c:pt idx="29">
                  <c:v>49.180328</c:v>
                </c:pt>
                <c:pt idx="30">
                  <c:v>48.780488</c:v>
                </c:pt>
                <c:pt idx="31">
                  <c:v>48.484848</c:v>
                </c:pt>
                <c:pt idx="32">
                  <c:v>47.058824</c:v>
                </c:pt>
                <c:pt idx="33">
                  <c:v>46.875</c:v>
                </c:pt>
                <c:pt idx="34">
                  <c:v>46.666667</c:v>
                </c:pt>
                <c:pt idx="35">
                  <c:v>46.428571</c:v>
                </c:pt>
                <c:pt idx="36">
                  <c:v>46.341463</c:v>
                </c:pt>
                <c:pt idx="37">
                  <c:v>46.341463</c:v>
                </c:pt>
                <c:pt idx="38">
                  <c:v>46.226415</c:v>
                </c:pt>
                <c:pt idx="39">
                  <c:v>45.454545</c:v>
                </c:pt>
                <c:pt idx="40">
                  <c:v>44.444444</c:v>
                </c:pt>
                <c:pt idx="41">
                  <c:v>44.230769</c:v>
                </c:pt>
                <c:pt idx="42">
                  <c:v>44.0</c:v>
                </c:pt>
                <c:pt idx="43">
                  <c:v>41.935484</c:v>
                </c:pt>
                <c:pt idx="44">
                  <c:v>41.791045</c:v>
                </c:pt>
                <c:pt idx="45">
                  <c:v>41.538462</c:v>
                </c:pt>
                <c:pt idx="46">
                  <c:v>36.170213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2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Vyškov</c:v>
                </c:pt>
                <c:pt idx="1">
                  <c:v>Oblastní nemocnice Kolín</c:v>
                </c:pt>
                <c:pt idx="2">
                  <c:v>Most Hospital</c:v>
                </c:pt>
                <c:pt idx="3">
                  <c:v>Nemocnice Písek</c:v>
                </c:pt>
                <c:pt idx="4">
                  <c:v>Fakultní nemocnice Motol</c:v>
                </c:pt>
                <c:pt idx="5">
                  <c:v>Klaudiánova nemocnice</c:v>
                </c:pt>
                <c:pt idx="6">
                  <c:v>Nemocnice Nové Město na Moravě</c:v>
                </c:pt>
                <c:pt idx="7">
                  <c:v>Nemocnice Jihlava</c:v>
                </c:pt>
                <c:pt idx="8">
                  <c:v>Nemocnice Znojmo</c:v>
                </c:pt>
                <c:pt idx="9">
                  <c:v>Fakultní nemocnice Plzeň</c:v>
                </c:pt>
                <c:pt idx="10">
                  <c:v>Fakultní nemocnice Ostrava</c:v>
                </c:pt>
                <c:pt idx="11">
                  <c:v>Masarykova nemocnice v Ústí nad Labem</c:v>
                </c:pt>
                <c:pt idx="12">
                  <c:v>Thomayerova nemocnice</c:v>
                </c:pt>
                <c:pt idx="13">
                  <c:v>Vítkovická nemocnice</c:v>
                </c:pt>
                <c:pt idx="14">
                  <c:v>Nemocnice Litoměřice</c:v>
                </c:pt>
                <c:pt idx="15">
                  <c:v>Nemocnice Česká Lípa</c:v>
                </c:pt>
                <c:pt idx="16">
                  <c:v>Městská nemocnice Ostrava</c:v>
                </c:pt>
                <c:pt idx="17">
                  <c:v>Fakultní nemocnice Brno</c:v>
                </c:pt>
                <c:pt idx="18">
                  <c:v>Nemocnice České Budějovice</c:v>
                </c:pt>
                <c:pt idx="19">
                  <c:v>Karlovarská krajská nemocnice</c:v>
                </c:pt>
                <c:pt idx="20">
                  <c:v>Litomyšlská nemocnice</c:v>
                </c:pt>
                <c:pt idx="21">
                  <c:v>Karvinská hornická nemocnice</c:v>
                </c:pt>
                <c:pt idx="22">
                  <c:v>Czech Republic</c:v>
                </c:pt>
                <c:pt idx="23">
                  <c:v>Fakultní nemocnice Královské Vinohrady</c:v>
                </c:pt>
                <c:pt idx="24">
                  <c:v>Fakultní nemocnice Olomouc</c:v>
                </c:pt>
                <c:pt idx="25">
                  <c:v>Ústřední vojenská nemocnice v Praze</c:v>
                </c:pt>
                <c:pt idx="26">
                  <c:v>Oblastní nemocnice Náchod</c:v>
                </c:pt>
                <c:pt idx="27">
                  <c:v>Krajská nemocnice T.Bati ve Zlíně</c:v>
                </c:pt>
                <c:pt idx="28">
                  <c:v>Nemocnice Teplice</c:v>
                </c:pt>
                <c:pt idx="29">
                  <c:v>Fakultní nemocnice Hradec Králové</c:v>
                </c:pt>
                <c:pt idx="30">
                  <c:v>Oblastní nemocnice Kladno</c:v>
                </c:pt>
                <c:pt idx="31">
                  <c:v>Krajská nemocnice Liberec</c:v>
                </c:pt>
                <c:pt idx="32">
                  <c:v>Nemocnice Jindřichův Hradec</c:v>
                </c:pt>
                <c:pt idx="33">
                  <c:v>Sdružené zdravotnické zařízení Krnov</c:v>
                </c:pt>
                <c:pt idx="34">
                  <c:v>Nemocnice Třinec</c:v>
                </c:pt>
                <c:pt idx="35">
                  <c:v>Nemocnice Na Homolce</c:v>
                </c:pt>
                <c:pt idx="36">
                  <c:v>Uherskohradišťská nemocnice</c:v>
                </c:pt>
                <c:pt idx="37">
                  <c:v>Nemocnice Děčín</c:v>
                </c:pt>
                <c:pt idx="38">
                  <c:v>Fakultní nemocnice u sv. Anny v Brně</c:v>
                </c:pt>
                <c:pt idx="39">
                  <c:v>Všeobecná fakultní nemocnice v Praze</c:v>
                </c:pt>
                <c:pt idx="40">
                  <c:v>Nemocnice Chomutov</c:v>
                </c:pt>
                <c:pt idx="41">
                  <c:v>Oblastní nemocnice Trutnov</c:v>
                </c:pt>
                <c:pt idx="42">
                  <c:v>Nemocnice Prostějov</c:v>
                </c:pt>
                <c:pt idx="43">
                  <c:v>Nemocnice Blansko</c:v>
                </c:pt>
                <c:pt idx="44">
                  <c:v>Nemocnice Sokolov</c:v>
                </c:pt>
                <c:pt idx="45">
                  <c:v>Oblastní nemocnice Příbram</c:v>
                </c:pt>
                <c:pt idx="46">
                  <c:v>Nemocnice Pardubického kraje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recommended to a cerebrovascular expert - Recommended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E31A1C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Hradec Králové</c:v>
                </c:pt>
                <c:pt idx="1">
                  <c:v>Fakultní nemocnice Plzeň</c:v>
                </c:pt>
                <c:pt idx="2">
                  <c:v>Nemocnice Znojmo</c:v>
                </c:pt>
                <c:pt idx="3">
                  <c:v>Krajská nemocnice T.Bati ve Zlíně</c:v>
                </c:pt>
                <c:pt idx="4">
                  <c:v>Nemocnice Pardubického kraje</c:v>
                </c:pt>
                <c:pt idx="5">
                  <c:v>Karvinská hornická nemocnice</c:v>
                </c:pt>
                <c:pt idx="6">
                  <c:v>Fakultní nemocnice u sv. Anny v Brně</c:v>
                </c:pt>
                <c:pt idx="7">
                  <c:v>Nemocnice České Budějovice</c:v>
                </c:pt>
                <c:pt idx="8">
                  <c:v>Nemocnice Děčín</c:v>
                </c:pt>
                <c:pt idx="9">
                  <c:v>Oblastní nemocnice Náchod</c:v>
                </c:pt>
                <c:pt idx="10">
                  <c:v>Oblastní nemocnice Trutnov</c:v>
                </c:pt>
                <c:pt idx="11">
                  <c:v>Nemocnice Jindřichův Hradec</c:v>
                </c:pt>
                <c:pt idx="12">
                  <c:v>Oblastní nemocnice Kladno</c:v>
                </c:pt>
                <c:pt idx="13">
                  <c:v>Karlovarská krajská nemocnice</c:v>
                </c:pt>
                <c:pt idx="14">
                  <c:v>Nemocnice Sokolov</c:v>
                </c:pt>
                <c:pt idx="15">
                  <c:v>Nemocnice Písek</c:v>
                </c:pt>
                <c:pt idx="16">
                  <c:v>Most Hospital</c:v>
                </c:pt>
                <c:pt idx="17">
                  <c:v>Oblastní nemocnice Příbram</c:v>
                </c:pt>
                <c:pt idx="18">
                  <c:v>Litomyšlská nemocnice</c:v>
                </c:pt>
                <c:pt idx="19">
                  <c:v>Czech Republic</c:v>
                </c:pt>
                <c:pt idx="20">
                  <c:v>Všeobecná fakultní nemocnice v Praze</c:v>
                </c:pt>
                <c:pt idx="21">
                  <c:v>Klaudiánova nemocnice</c:v>
                </c:pt>
                <c:pt idx="22">
                  <c:v>Nemocnice Na Homolce</c:v>
                </c:pt>
                <c:pt idx="23">
                  <c:v>Uherskohradišťská nemocnice</c:v>
                </c:pt>
                <c:pt idx="24">
                  <c:v>Městská nemocnice Ostrava</c:v>
                </c:pt>
                <c:pt idx="25">
                  <c:v>Oblastní nemocnice Kolín</c:v>
                </c:pt>
                <c:pt idx="26">
                  <c:v>Fakultní nemocnice Ostrava</c:v>
                </c:pt>
                <c:pt idx="27">
                  <c:v>Nemocnice Litoměřice</c:v>
                </c:pt>
                <c:pt idx="28">
                  <c:v>Fakultní nemocnice Motol</c:v>
                </c:pt>
                <c:pt idx="29">
                  <c:v>Ústřední vojenská nemocnice v Praze</c:v>
                </c:pt>
                <c:pt idx="30">
                  <c:v>Nemocnice Nové Město na Moravě</c:v>
                </c:pt>
                <c:pt idx="31">
                  <c:v>Fakultní nemocnice Olomouc</c:v>
                </c:pt>
                <c:pt idx="32">
                  <c:v>Nemocnice Blansko</c:v>
                </c:pt>
                <c:pt idx="33">
                  <c:v>Vítkovická nemocnice</c:v>
                </c:pt>
                <c:pt idx="34">
                  <c:v>Nemocnice Vyškov</c:v>
                </c:pt>
                <c:pt idx="35">
                  <c:v>Thomayerova nemocnice</c:v>
                </c:pt>
                <c:pt idx="36">
                  <c:v>Fakultní nemocnice Královské Vinohrady</c:v>
                </c:pt>
                <c:pt idx="37">
                  <c:v>Nemocnice Třinec</c:v>
                </c:pt>
                <c:pt idx="38">
                  <c:v>Sdružené zdravotnické zařízení Krnov</c:v>
                </c:pt>
                <c:pt idx="39">
                  <c:v>Fakultní nemocnice Brno</c:v>
                </c:pt>
                <c:pt idx="40">
                  <c:v>Nemocnice Česká Lípa</c:v>
                </c:pt>
                <c:pt idx="41">
                  <c:v>Krajská nemocnice Liberec</c:v>
                </c:pt>
                <c:pt idx="42">
                  <c:v>Nemocnice Jihlava</c:v>
                </c:pt>
                <c:pt idx="43">
                  <c:v>Nemocnice Teplice</c:v>
                </c:pt>
                <c:pt idx="44">
                  <c:v>Nemocnice Prostějov</c:v>
                </c:pt>
                <c:pt idx="45">
                  <c:v>Masarykova nemocnice v Ústí nad Labem</c:v>
                </c:pt>
                <c:pt idx="46">
                  <c:v>Nemocnice Chomutov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12.121212</c:v>
                </c:pt>
                <c:pt idx="3">
                  <c:v>33.766234</c:v>
                </c:pt>
                <c:pt idx="4">
                  <c:v>45.945946</c:v>
                </c:pt>
                <c:pt idx="5">
                  <c:v>50.0</c:v>
                </c:pt>
                <c:pt idx="6">
                  <c:v>50.0</c:v>
                </c:pt>
                <c:pt idx="7">
                  <c:v>61.481481</c:v>
                </c:pt>
                <c:pt idx="8">
                  <c:v>65.789474</c:v>
                </c:pt>
                <c:pt idx="9">
                  <c:v>68.571429</c:v>
                </c:pt>
                <c:pt idx="10">
                  <c:v>70.37037</c:v>
                </c:pt>
                <c:pt idx="11">
                  <c:v>70.833333</c:v>
                </c:pt>
                <c:pt idx="12">
                  <c:v>72.727273</c:v>
                </c:pt>
                <c:pt idx="13">
                  <c:v>75.0</c:v>
                </c:pt>
                <c:pt idx="14">
                  <c:v>76.470588</c:v>
                </c:pt>
                <c:pt idx="15">
                  <c:v>78.571429</c:v>
                </c:pt>
                <c:pt idx="16">
                  <c:v>81.578947</c:v>
                </c:pt>
                <c:pt idx="17">
                  <c:v>82.142857</c:v>
                </c:pt>
                <c:pt idx="18">
                  <c:v>82.222222</c:v>
                </c:pt>
                <c:pt idx="19">
                  <c:v>83.177172</c:v>
                </c:pt>
                <c:pt idx="20">
                  <c:v>84.313725</c:v>
                </c:pt>
                <c:pt idx="21">
                  <c:v>85.0</c:v>
                </c:pt>
                <c:pt idx="22">
                  <c:v>86.486486</c:v>
                </c:pt>
                <c:pt idx="23">
                  <c:v>86.666667</c:v>
                </c:pt>
                <c:pt idx="24">
                  <c:v>86.904762</c:v>
                </c:pt>
                <c:pt idx="25">
                  <c:v>87.012987</c:v>
                </c:pt>
                <c:pt idx="26">
                  <c:v>87.096774</c:v>
                </c:pt>
                <c:pt idx="27">
                  <c:v>87.5</c:v>
                </c:pt>
                <c:pt idx="28">
                  <c:v>89.130435</c:v>
                </c:pt>
                <c:pt idx="29">
                  <c:v>89.473684</c:v>
                </c:pt>
                <c:pt idx="30">
                  <c:v>90.0</c:v>
                </c:pt>
                <c:pt idx="31">
                  <c:v>93.913043</c:v>
                </c:pt>
                <c:pt idx="32">
                  <c:v>94.339623</c:v>
                </c:pt>
                <c:pt idx="33">
                  <c:v>96.428571</c:v>
                </c:pt>
                <c:pt idx="34">
                  <c:v>97.5</c:v>
                </c:pt>
                <c:pt idx="35">
                  <c:v>97.87234</c:v>
                </c:pt>
                <c:pt idx="36">
                  <c:v>98.888889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domů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3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Masarykova nemocnice v Ústí nad Labem</c:v>
                </c:pt>
                <c:pt idx="1">
                  <c:v>Ústřední vojenská nemocnice v Praze</c:v>
                </c:pt>
                <c:pt idx="2">
                  <c:v>Nemocnice Na Homolce</c:v>
                </c:pt>
                <c:pt idx="3">
                  <c:v>Nemocnice Pardubického kraje</c:v>
                </c:pt>
                <c:pt idx="4">
                  <c:v>Oblastní nemocnice Trutnov</c:v>
                </c:pt>
                <c:pt idx="5">
                  <c:v>Fakultní nemocnice Ostrava</c:v>
                </c:pt>
                <c:pt idx="6">
                  <c:v>Litomyšlská nemocnice</c:v>
                </c:pt>
                <c:pt idx="7">
                  <c:v>Nemocnice Česká Lípa</c:v>
                </c:pt>
                <c:pt idx="8">
                  <c:v>Fakultní nemocnice Hradec Králové</c:v>
                </c:pt>
                <c:pt idx="9">
                  <c:v>Nemocnice Písek</c:v>
                </c:pt>
                <c:pt idx="10">
                  <c:v>Nemocnice Vyškov</c:v>
                </c:pt>
                <c:pt idx="11">
                  <c:v>Krajská nemocnice Liberec</c:v>
                </c:pt>
                <c:pt idx="12">
                  <c:v>Krajská nemocnice T.Bati ve Zlíně</c:v>
                </c:pt>
                <c:pt idx="13">
                  <c:v>Nemocnice Jihlava</c:v>
                </c:pt>
                <c:pt idx="14">
                  <c:v>Fakultní nemocnice u sv. Anny v Brně</c:v>
                </c:pt>
                <c:pt idx="15">
                  <c:v>Oblastní nemocnice Náchod</c:v>
                </c:pt>
                <c:pt idx="16">
                  <c:v>Uherskohradišťská nemocnice</c:v>
                </c:pt>
                <c:pt idx="17">
                  <c:v>Most Hospital</c:v>
                </c:pt>
                <c:pt idx="18">
                  <c:v>Nemocnice Prostějov</c:v>
                </c:pt>
                <c:pt idx="19">
                  <c:v>Nemocnice Sokolov</c:v>
                </c:pt>
                <c:pt idx="20">
                  <c:v>Fakultní nemocnice Královské Vinohrady</c:v>
                </c:pt>
                <c:pt idx="21">
                  <c:v>Nemocnice Chomutov</c:v>
                </c:pt>
                <c:pt idx="22">
                  <c:v>Nemocnice České Budějovice</c:v>
                </c:pt>
                <c:pt idx="23">
                  <c:v>Czech Republic</c:v>
                </c:pt>
                <c:pt idx="24">
                  <c:v>Fakultní nemocnice Plzeň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Oblastní nemocnice Příbram</c:v>
                </c:pt>
                <c:pt idx="28">
                  <c:v>Klaudiánova nemocnice</c:v>
                </c:pt>
                <c:pt idx="29">
                  <c:v>Karvinská hornická nemocnice</c:v>
                </c:pt>
                <c:pt idx="30">
                  <c:v>Sdružené zdravotnické zařízení Krnov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Oblastní nemocnice Kladno</c:v>
                </c:pt>
                <c:pt idx="36">
                  <c:v>Fakultní nemocnice Brno</c:v>
                </c:pt>
                <c:pt idx="37">
                  <c:v>Thomayerova nemocnice</c:v>
                </c:pt>
                <c:pt idx="38">
                  <c:v>Nemocnice Znojmo</c:v>
                </c:pt>
                <c:pt idx="39">
                  <c:v>Nemocnice Děčín</c:v>
                </c:pt>
                <c:pt idx="40">
                  <c:v>Nemocnice Teplice</c:v>
                </c:pt>
                <c:pt idx="41">
                  <c:v>Nemocnice Blansko</c:v>
                </c:pt>
                <c:pt idx="42">
                  <c:v>Karlovarská krajská nemocnice</c:v>
                </c:pt>
                <c:pt idx="43">
                  <c:v>Nemocnice Jindřichův Hradec</c:v>
                </c:pt>
                <c:pt idx="44">
                  <c:v>Všeobecná fakultní nemocnice v Praze</c:v>
                </c:pt>
                <c:pt idx="45">
                  <c:v>Fakultní nemocnice Motol</c:v>
                </c:pt>
                <c:pt idx="46">
                  <c:v>Oblastní nemocnice Kolín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35.227273</c:v>
                </c:pt>
                <c:pt idx="1">
                  <c:v>36.764706</c:v>
                </c:pt>
                <c:pt idx="2">
                  <c:v>38.095238</c:v>
                </c:pt>
                <c:pt idx="3">
                  <c:v>38.297872</c:v>
                </c:pt>
                <c:pt idx="4">
                  <c:v>38.461538</c:v>
                </c:pt>
                <c:pt idx="5">
                  <c:v>41.176471</c:v>
                </c:pt>
                <c:pt idx="6">
                  <c:v>42.0</c:v>
                </c:pt>
                <c:pt idx="7">
                  <c:v>42.857143</c:v>
                </c:pt>
                <c:pt idx="8">
                  <c:v>44.262295</c:v>
                </c:pt>
                <c:pt idx="9">
                  <c:v>45.0</c:v>
                </c:pt>
                <c:pt idx="10">
                  <c:v>46.511628</c:v>
                </c:pt>
                <c:pt idx="11">
                  <c:v>47.474747</c:v>
                </c:pt>
                <c:pt idx="12">
                  <c:v>47.863248</c:v>
                </c:pt>
                <c:pt idx="13">
                  <c:v>47.887324</c:v>
                </c:pt>
                <c:pt idx="14">
                  <c:v>48.113208</c:v>
                </c:pt>
                <c:pt idx="15">
                  <c:v>48.93617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50.746269</c:v>
                </c:pt>
                <c:pt idx="20">
                  <c:v>51.818182</c:v>
                </c:pt>
                <c:pt idx="21">
                  <c:v>51.851852</c:v>
                </c:pt>
                <c:pt idx="22">
                  <c:v>52.261307</c:v>
                </c:pt>
                <c:pt idx="23">
                  <c:v>52.49501</c:v>
                </c:pt>
                <c:pt idx="24">
                  <c:v>52.542373</c:v>
                </c:pt>
                <c:pt idx="25">
                  <c:v>53.174603</c:v>
                </c:pt>
                <c:pt idx="26">
                  <c:v>53.333333</c:v>
                </c:pt>
                <c:pt idx="27">
                  <c:v>55.384615</c:v>
                </c:pt>
                <c:pt idx="28">
                  <c:v>55.769231</c:v>
                </c:pt>
                <c:pt idx="29">
                  <c:v>56.0</c:v>
                </c:pt>
                <c:pt idx="30">
                  <c:v>56.25</c:v>
                </c:pt>
                <c:pt idx="31">
                  <c:v>56.521739</c:v>
                </c:pt>
                <c:pt idx="32">
                  <c:v>56.8</c:v>
                </c:pt>
                <c:pt idx="33">
                  <c:v>56.818182</c:v>
                </c:pt>
                <c:pt idx="34">
                  <c:v>58.333333</c:v>
                </c:pt>
                <c:pt idx="35">
                  <c:v>58.536585</c:v>
                </c:pt>
                <c:pt idx="36">
                  <c:v>59.119497</c:v>
                </c:pt>
                <c:pt idx="37">
                  <c:v>60.185185</c:v>
                </c:pt>
                <c:pt idx="38">
                  <c:v>60.97561</c:v>
                </c:pt>
                <c:pt idx="39">
                  <c:v>60.97561</c:v>
                </c:pt>
                <c:pt idx="40">
                  <c:v>61.290323</c:v>
                </c:pt>
                <c:pt idx="41">
                  <c:v>61.290323</c:v>
                </c:pt>
                <c:pt idx="42">
                  <c:v>62.264151</c:v>
                </c:pt>
                <c:pt idx="43">
                  <c:v>67.647059</c:v>
                </c:pt>
                <c:pt idx="44">
                  <c:v>68.181818</c:v>
                </c:pt>
                <c:pt idx="45">
                  <c:v>68.367347</c:v>
                </c:pt>
                <c:pt idx="46">
                  <c:v>68.75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zařízení sociální péče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3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Masarykova nemocnice v Ústí nad Labem</c:v>
                </c:pt>
                <c:pt idx="1">
                  <c:v>Ústřední vojenská nemocnice v Praze</c:v>
                </c:pt>
                <c:pt idx="2">
                  <c:v>Nemocnice Na Homolce</c:v>
                </c:pt>
                <c:pt idx="3">
                  <c:v>Nemocnice Pardubického kraje</c:v>
                </c:pt>
                <c:pt idx="4">
                  <c:v>Oblastní nemocnice Trutnov</c:v>
                </c:pt>
                <c:pt idx="5">
                  <c:v>Fakultní nemocnice Ostrava</c:v>
                </c:pt>
                <c:pt idx="6">
                  <c:v>Litomyšlská nemocnice</c:v>
                </c:pt>
                <c:pt idx="7">
                  <c:v>Nemocnice Česká Lípa</c:v>
                </c:pt>
                <c:pt idx="8">
                  <c:v>Fakultní nemocnice Hradec Králové</c:v>
                </c:pt>
                <c:pt idx="9">
                  <c:v>Nemocnice Písek</c:v>
                </c:pt>
                <c:pt idx="10">
                  <c:v>Nemocnice Vyškov</c:v>
                </c:pt>
                <c:pt idx="11">
                  <c:v>Krajská nemocnice Liberec</c:v>
                </c:pt>
                <c:pt idx="12">
                  <c:v>Krajská nemocnice T.Bati ve Zlíně</c:v>
                </c:pt>
                <c:pt idx="13">
                  <c:v>Nemocnice Jihlava</c:v>
                </c:pt>
                <c:pt idx="14">
                  <c:v>Fakultní nemocnice u sv. Anny v Brně</c:v>
                </c:pt>
                <c:pt idx="15">
                  <c:v>Oblastní nemocnice Náchod</c:v>
                </c:pt>
                <c:pt idx="16">
                  <c:v>Uherskohradišťská nemocnice</c:v>
                </c:pt>
                <c:pt idx="17">
                  <c:v>Most Hospital</c:v>
                </c:pt>
                <c:pt idx="18">
                  <c:v>Nemocnice Prostějov</c:v>
                </c:pt>
                <c:pt idx="19">
                  <c:v>Nemocnice Sokolov</c:v>
                </c:pt>
                <c:pt idx="20">
                  <c:v>Fakultní nemocnice Královské Vinohrady</c:v>
                </c:pt>
                <c:pt idx="21">
                  <c:v>Nemocnice Chomutov</c:v>
                </c:pt>
                <c:pt idx="22">
                  <c:v>Nemocnice České Budějovice</c:v>
                </c:pt>
                <c:pt idx="23">
                  <c:v>Czech Republic</c:v>
                </c:pt>
                <c:pt idx="24">
                  <c:v>Fakultní nemocnice Plzeň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Oblastní nemocnice Příbram</c:v>
                </c:pt>
                <c:pt idx="28">
                  <c:v>Klaudiánova nemocnice</c:v>
                </c:pt>
                <c:pt idx="29">
                  <c:v>Karvinská hornická nemocnice</c:v>
                </c:pt>
                <c:pt idx="30">
                  <c:v>Sdružené zdravotnické zařízení Krnov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Oblastní nemocnice Kladno</c:v>
                </c:pt>
                <c:pt idx="36">
                  <c:v>Fakultní nemocnice Brno</c:v>
                </c:pt>
                <c:pt idx="37">
                  <c:v>Thomayerova nemocnice</c:v>
                </c:pt>
                <c:pt idx="38">
                  <c:v>Nemocnice Znojmo</c:v>
                </c:pt>
                <c:pt idx="39">
                  <c:v>Nemocnice Děčín</c:v>
                </c:pt>
                <c:pt idx="40">
                  <c:v>Nemocnice Teplice</c:v>
                </c:pt>
                <c:pt idx="41">
                  <c:v>Nemocnice Blansko</c:v>
                </c:pt>
                <c:pt idx="42">
                  <c:v>Karlovarská krajská nemocnice</c:v>
                </c:pt>
                <c:pt idx="43">
                  <c:v>Nemocnice Jindřichův Hradec</c:v>
                </c:pt>
                <c:pt idx="44">
                  <c:v>Všeobecná fakultní nemocnice v Praze</c:v>
                </c:pt>
                <c:pt idx="45">
                  <c:v>Fakultní nemocnice Motol</c:v>
                </c:pt>
                <c:pt idx="46">
                  <c:v>Oblastní nemocnice Kolín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1.136364</c:v>
                </c:pt>
                <c:pt idx="1">
                  <c:v>2.941176</c:v>
                </c:pt>
                <c:pt idx="2">
                  <c:v>0.0</c:v>
                </c:pt>
                <c:pt idx="3">
                  <c:v>19.148936</c:v>
                </c:pt>
                <c:pt idx="4">
                  <c:v>17.307692</c:v>
                </c:pt>
                <c:pt idx="5">
                  <c:v>2.941176</c:v>
                </c:pt>
                <c:pt idx="6">
                  <c:v>2.0</c:v>
                </c:pt>
                <c:pt idx="7">
                  <c:v>2.857143</c:v>
                </c:pt>
                <c:pt idx="8">
                  <c:v>12.295082</c:v>
                </c:pt>
                <c:pt idx="9">
                  <c:v>10.0</c:v>
                </c:pt>
                <c:pt idx="10">
                  <c:v>2.325581</c:v>
                </c:pt>
                <c:pt idx="11">
                  <c:v>0.0</c:v>
                </c:pt>
                <c:pt idx="12">
                  <c:v>1.709402</c:v>
                </c:pt>
                <c:pt idx="13">
                  <c:v>7.042254</c:v>
                </c:pt>
                <c:pt idx="14">
                  <c:v>2.830189</c:v>
                </c:pt>
                <c:pt idx="15">
                  <c:v>12.765957</c:v>
                </c:pt>
                <c:pt idx="16">
                  <c:v>1.219512</c:v>
                </c:pt>
                <c:pt idx="17">
                  <c:v>1.5625</c:v>
                </c:pt>
                <c:pt idx="18">
                  <c:v>4.0</c:v>
                </c:pt>
                <c:pt idx="19">
                  <c:v>11.940299</c:v>
                </c:pt>
                <c:pt idx="20">
                  <c:v>1.818182</c:v>
                </c:pt>
                <c:pt idx="21">
                  <c:v>9.876543</c:v>
                </c:pt>
                <c:pt idx="22">
                  <c:v>1.507538</c:v>
                </c:pt>
                <c:pt idx="23">
                  <c:v>4.305674</c:v>
                </c:pt>
                <c:pt idx="24">
                  <c:v>5.084746</c:v>
                </c:pt>
                <c:pt idx="25">
                  <c:v>2.380952</c:v>
                </c:pt>
                <c:pt idx="26">
                  <c:v>0.0</c:v>
                </c:pt>
                <c:pt idx="27">
                  <c:v>1.538462</c:v>
                </c:pt>
                <c:pt idx="28">
                  <c:v>0.0</c:v>
                </c:pt>
                <c:pt idx="29">
                  <c:v>1.333333</c:v>
                </c:pt>
                <c:pt idx="30">
                  <c:v>0.0</c:v>
                </c:pt>
                <c:pt idx="31">
                  <c:v>8.695652</c:v>
                </c:pt>
                <c:pt idx="32">
                  <c:v>3.2</c:v>
                </c:pt>
                <c:pt idx="33">
                  <c:v>0.0</c:v>
                </c:pt>
                <c:pt idx="34">
                  <c:v>0.0</c:v>
                </c:pt>
                <c:pt idx="35">
                  <c:v>12.195122</c:v>
                </c:pt>
                <c:pt idx="36">
                  <c:v>4.402516</c:v>
                </c:pt>
                <c:pt idx="37">
                  <c:v>5.555556</c:v>
                </c:pt>
                <c:pt idx="38">
                  <c:v>4.878049</c:v>
                </c:pt>
                <c:pt idx="39">
                  <c:v>14.634146</c:v>
                </c:pt>
                <c:pt idx="40">
                  <c:v>2.150538</c:v>
                </c:pt>
                <c:pt idx="41">
                  <c:v>8.064516</c:v>
                </c:pt>
                <c:pt idx="42">
                  <c:v>0.0</c:v>
                </c:pt>
                <c:pt idx="43">
                  <c:v>2.941176</c:v>
                </c:pt>
                <c:pt idx="44">
                  <c:v>4.545455</c:v>
                </c:pt>
                <c:pt idx="45">
                  <c:v>3.061224</c:v>
                </c:pt>
                <c:pt idx="46">
                  <c:v>3.125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překlad v rámci stejného zdrav. zařízení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3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Masarykova nemocnice v Ústí nad Labem</c:v>
                </c:pt>
                <c:pt idx="1">
                  <c:v>Ústřední vojenská nemocnice v Praze</c:v>
                </c:pt>
                <c:pt idx="2">
                  <c:v>Nemocnice Na Homolce</c:v>
                </c:pt>
                <c:pt idx="3">
                  <c:v>Nemocnice Pardubického kraje</c:v>
                </c:pt>
                <c:pt idx="4">
                  <c:v>Oblastní nemocnice Trutnov</c:v>
                </c:pt>
                <c:pt idx="5">
                  <c:v>Fakultní nemocnice Ostrava</c:v>
                </c:pt>
                <c:pt idx="6">
                  <c:v>Litomyšlská nemocnice</c:v>
                </c:pt>
                <c:pt idx="7">
                  <c:v>Nemocnice Česká Lípa</c:v>
                </c:pt>
                <c:pt idx="8">
                  <c:v>Fakultní nemocnice Hradec Králové</c:v>
                </c:pt>
                <c:pt idx="9">
                  <c:v>Nemocnice Písek</c:v>
                </c:pt>
                <c:pt idx="10">
                  <c:v>Nemocnice Vyškov</c:v>
                </c:pt>
                <c:pt idx="11">
                  <c:v>Krajská nemocnice Liberec</c:v>
                </c:pt>
                <c:pt idx="12">
                  <c:v>Krajská nemocnice T.Bati ve Zlíně</c:v>
                </c:pt>
                <c:pt idx="13">
                  <c:v>Nemocnice Jihlava</c:v>
                </c:pt>
                <c:pt idx="14">
                  <c:v>Fakultní nemocnice u sv. Anny v Brně</c:v>
                </c:pt>
                <c:pt idx="15">
                  <c:v>Oblastní nemocnice Náchod</c:v>
                </c:pt>
                <c:pt idx="16">
                  <c:v>Uherskohradišťská nemocnice</c:v>
                </c:pt>
                <c:pt idx="17">
                  <c:v>Most Hospital</c:v>
                </c:pt>
                <c:pt idx="18">
                  <c:v>Nemocnice Prostějov</c:v>
                </c:pt>
                <c:pt idx="19">
                  <c:v>Nemocnice Sokolov</c:v>
                </c:pt>
                <c:pt idx="20">
                  <c:v>Fakultní nemocnice Královské Vinohrady</c:v>
                </c:pt>
                <c:pt idx="21">
                  <c:v>Nemocnice Chomutov</c:v>
                </c:pt>
                <c:pt idx="22">
                  <c:v>Nemocnice České Budějovice</c:v>
                </c:pt>
                <c:pt idx="23">
                  <c:v>Czech Republic</c:v>
                </c:pt>
                <c:pt idx="24">
                  <c:v>Fakultní nemocnice Plzeň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Oblastní nemocnice Příbram</c:v>
                </c:pt>
                <c:pt idx="28">
                  <c:v>Klaudiánova nemocnice</c:v>
                </c:pt>
                <c:pt idx="29">
                  <c:v>Karvinská hornická nemocnice</c:v>
                </c:pt>
                <c:pt idx="30">
                  <c:v>Sdružené zdravotnické zařízení Krnov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Oblastní nemocnice Kladno</c:v>
                </c:pt>
                <c:pt idx="36">
                  <c:v>Fakultní nemocnice Brno</c:v>
                </c:pt>
                <c:pt idx="37">
                  <c:v>Thomayerova nemocnice</c:v>
                </c:pt>
                <c:pt idx="38">
                  <c:v>Nemocnice Znojmo</c:v>
                </c:pt>
                <c:pt idx="39">
                  <c:v>Nemocnice Děčín</c:v>
                </c:pt>
                <c:pt idx="40">
                  <c:v>Nemocnice Teplice</c:v>
                </c:pt>
                <c:pt idx="41">
                  <c:v>Nemocnice Blansko</c:v>
                </c:pt>
                <c:pt idx="42">
                  <c:v>Karlovarská krajská nemocnice</c:v>
                </c:pt>
                <c:pt idx="43">
                  <c:v>Nemocnice Jindřichův Hradec</c:v>
                </c:pt>
                <c:pt idx="44">
                  <c:v>Všeobecná fakultní nemocnice v Praze</c:v>
                </c:pt>
                <c:pt idx="45">
                  <c:v>Fakultní nemocnice Motol</c:v>
                </c:pt>
                <c:pt idx="46">
                  <c:v>Oblastní nemocnice Kolín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7.954545</c:v>
                </c:pt>
                <c:pt idx="1">
                  <c:v>13.235294</c:v>
                </c:pt>
                <c:pt idx="2">
                  <c:v>20.238095</c:v>
                </c:pt>
                <c:pt idx="3">
                  <c:v>6.382979</c:v>
                </c:pt>
                <c:pt idx="4">
                  <c:v>23.076923</c:v>
                </c:pt>
                <c:pt idx="5">
                  <c:v>14.705882</c:v>
                </c:pt>
                <c:pt idx="6">
                  <c:v>18.0</c:v>
                </c:pt>
                <c:pt idx="7">
                  <c:v>34.285714</c:v>
                </c:pt>
                <c:pt idx="8">
                  <c:v>13.934426</c:v>
                </c:pt>
                <c:pt idx="9">
                  <c:v>16.666667</c:v>
                </c:pt>
                <c:pt idx="10">
                  <c:v>23.255814</c:v>
                </c:pt>
                <c:pt idx="11">
                  <c:v>11.111111</c:v>
                </c:pt>
                <c:pt idx="12">
                  <c:v>17.948718</c:v>
                </c:pt>
                <c:pt idx="13">
                  <c:v>7.042254</c:v>
                </c:pt>
                <c:pt idx="14">
                  <c:v>15.09434</c:v>
                </c:pt>
                <c:pt idx="15">
                  <c:v>21.276596</c:v>
                </c:pt>
                <c:pt idx="16">
                  <c:v>23.170732</c:v>
                </c:pt>
                <c:pt idx="17">
                  <c:v>15.625</c:v>
                </c:pt>
                <c:pt idx="18">
                  <c:v>32.0</c:v>
                </c:pt>
                <c:pt idx="19">
                  <c:v>16.41791</c:v>
                </c:pt>
                <c:pt idx="20">
                  <c:v>19.090909</c:v>
                </c:pt>
                <c:pt idx="21">
                  <c:v>12.345679</c:v>
                </c:pt>
                <c:pt idx="22">
                  <c:v>13.567839</c:v>
                </c:pt>
                <c:pt idx="23">
                  <c:v>15.255204</c:v>
                </c:pt>
                <c:pt idx="24">
                  <c:v>25.423729</c:v>
                </c:pt>
                <c:pt idx="25">
                  <c:v>22.222222</c:v>
                </c:pt>
                <c:pt idx="26">
                  <c:v>15.0</c:v>
                </c:pt>
                <c:pt idx="27">
                  <c:v>21.538462</c:v>
                </c:pt>
                <c:pt idx="28">
                  <c:v>9.615385</c:v>
                </c:pt>
                <c:pt idx="29">
                  <c:v>16.0</c:v>
                </c:pt>
                <c:pt idx="30">
                  <c:v>25.0</c:v>
                </c:pt>
                <c:pt idx="31">
                  <c:v>11.594203</c:v>
                </c:pt>
                <c:pt idx="32">
                  <c:v>14.4</c:v>
                </c:pt>
                <c:pt idx="33">
                  <c:v>15.909091</c:v>
                </c:pt>
                <c:pt idx="34">
                  <c:v>13.333333</c:v>
                </c:pt>
                <c:pt idx="35">
                  <c:v>9.756098</c:v>
                </c:pt>
                <c:pt idx="36">
                  <c:v>18.238994</c:v>
                </c:pt>
                <c:pt idx="37">
                  <c:v>22.222222</c:v>
                </c:pt>
                <c:pt idx="38">
                  <c:v>12.195122</c:v>
                </c:pt>
                <c:pt idx="39">
                  <c:v>4.878049</c:v>
                </c:pt>
                <c:pt idx="40">
                  <c:v>9.677419</c:v>
                </c:pt>
                <c:pt idx="41">
                  <c:v>4.83871</c:v>
                </c:pt>
                <c:pt idx="42">
                  <c:v>13.207547</c:v>
                </c:pt>
                <c:pt idx="43">
                  <c:v>17.647059</c:v>
                </c:pt>
                <c:pt idx="44">
                  <c:v>6.060606</c:v>
                </c:pt>
                <c:pt idx="45">
                  <c:v>7.142857</c:v>
                </c:pt>
                <c:pt idx="46">
                  <c:v>4.166667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překlad do jiného zdrav. zařízení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3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Masarykova nemocnice v Ústí nad Labem</c:v>
                </c:pt>
                <c:pt idx="1">
                  <c:v>Ústřední vojenská nemocnice v Praze</c:v>
                </c:pt>
                <c:pt idx="2">
                  <c:v>Nemocnice Na Homolce</c:v>
                </c:pt>
                <c:pt idx="3">
                  <c:v>Nemocnice Pardubického kraje</c:v>
                </c:pt>
                <c:pt idx="4">
                  <c:v>Oblastní nemocnice Trutnov</c:v>
                </c:pt>
                <c:pt idx="5">
                  <c:v>Fakultní nemocnice Ostrava</c:v>
                </c:pt>
                <c:pt idx="6">
                  <c:v>Litomyšlská nemocnice</c:v>
                </c:pt>
                <c:pt idx="7">
                  <c:v>Nemocnice Česká Lípa</c:v>
                </c:pt>
                <c:pt idx="8">
                  <c:v>Fakultní nemocnice Hradec Králové</c:v>
                </c:pt>
                <c:pt idx="9">
                  <c:v>Nemocnice Písek</c:v>
                </c:pt>
                <c:pt idx="10">
                  <c:v>Nemocnice Vyškov</c:v>
                </c:pt>
                <c:pt idx="11">
                  <c:v>Krajská nemocnice Liberec</c:v>
                </c:pt>
                <c:pt idx="12">
                  <c:v>Krajská nemocnice T.Bati ve Zlíně</c:v>
                </c:pt>
                <c:pt idx="13">
                  <c:v>Nemocnice Jihlava</c:v>
                </c:pt>
                <c:pt idx="14">
                  <c:v>Fakultní nemocnice u sv. Anny v Brně</c:v>
                </c:pt>
                <c:pt idx="15">
                  <c:v>Oblastní nemocnice Náchod</c:v>
                </c:pt>
                <c:pt idx="16">
                  <c:v>Uherskohradišťská nemocnice</c:v>
                </c:pt>
                <c:pt idx="17">
                  <c:v>Most Hospital</c:v>
                </c:pt>
                <c:pt idx="18">
                  <c:v>Nemocnice Prostějov</c:v>
                </c:pt>
                <c:pt idx="19">
                  <c:v>Nemocnice Sokolov</c:v>
                </c:pt>
                <c:pt idx="20">
                  <c:v>Fakultní nemocnice Královské Vinohrady</c:v>
                </c:pt>
                <c:pt idx="21">
                  <c:v>Nemocnice Chomutov</c:v>
                </c:pt>
                <c:pt idx="22">
                  <c:v>Nemocnice České Budějovice</c:v>
                </c:pt>
                <c:pt idx="23">
                  <c:v>Czech Republic</c:v>
                </c:pt>
                <c:pt idx="24">
                  <c:v>Fakultní nemocnice Plzeň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Oblastní nemocnice Příbram</c:v>
                </c:pt>
                <c:pt idx="28">
                  <c:v>Klaudiánova nemocnice</c:v>
                </c:pt>
                <c:pt idx="29">
                  <c:v>Karvinská hornická nemocnice</c:v>
                </c:pt>
                <c:pt idx="30">
                  <c:v>Sdružené zdravotnické zařízení Krnov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Oblastní nemocnice Kladno</c:v>
                </c:pt>
                <c:pt idx="36">
                  <c:v>Fakultní nemocnice Brno</c:v>
                </c:pt>
                <c:pt idx="37">
                  <c:v>Thomayerova nemocnice</c:v>
                </c:pt>
                <c:pt idx="38">
                  <c:v>Nemocnice Znojmo</c:v>
                </c:pt>
                <c:pt idx="39">
                  <c:v>Nemocnice Děčín</c:v>
                </c:pt>
                <c:pt idx="40">
                  <c:v>Nemocnice Teplice</c:v>
                </c:pt>
                <c:pt idx="41">
                  <c:v>Nemocnice Blansko</c:v>
                </c:pt>
                <c:pt idx="42">
                  <c:v>Karlovarská krajská nemocnice</c:v>
                </c:pt>
                <c:pt idx="43">
                  <c:v>Nemocnice Jindřichův Hradec</c:v>
                </c:pt>
                <c:pt idx="44">
                  <c:v>Všeobecná fakultní nemocnice v Praze</c:v>
                </c:pt>
                <c:pt idx="45">
                  <c:v>Fakultní nemocnice Motol</c:v>
                </c:pt>
                <c:pt idx="46">
                  <c:v>Oblastní nemocnice Kolín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40.909091</c:v>
                </c:pt>
                <c:pt idx="1">
                  <c:v>33.823529</c:v>
                </c:pt>
                <c:pt idx="2">
                  <c:v>30.952381</c:v>
                </c:pt>
                <c:pt idx="3">
                  <c:v>23.404255</c:v>
                </c:pt>
                <c:pt idx="4">
                  <c:v>15.384615</c:v>
                </c:pt>
                <c:pt idx="5">
                  <c:v>23.529412</c:v>
                </c:pt>
                <c:pt idx="6">
                  <c:v>32.0</c:v>
                </c:pt>
                <c:pt idx="7">
                  <c:v>11.428571</c:v>
                </c:pt>
                <c:pt idx="8">
                  <c:v>24.590164</c:v>
                </c:pt>
                <c:pt idx="9">
                  <c:v>21.666667</c:v>
                </c:pt>
                <c:pt idx="10">
                  <c:v>20.930233</c:v>
                </c:pt>
                <c:pt idx="11">
                  <c:v>34.343434</c:v>
                </c:pt>
                <c:pt idx="12">
                  <c:v>27.350427</c:v>
                </c:pt>
                <c:pt idx="13">
                  <c:v>21.126761</c:v>
                </c:pt>
                <c:pt idx="14">
                  <c:v>21.698113</c:v>
                </c:pt>
                <c:pt idx="15">
                  <c:v>12.765957</c:v>
                </c:pt>
                <c:pt idx="16">
                  <c:v>23.170732</c:v>
                </c:pt>
                <c:pt idx="17">
                  <c:v>26.5625</c:v>
                </c:pt>
                <c:pt idx="18">
                  <c:v>4.0</c:v>
                </c:pt>
                <c:pt idx="19">
                  <c:v>10.447761</c:v>
                </c:pt>
                <c:pt idx="20">
                  <c:v>17.272727</c:v>
                </c:pt>
                <c:pt idx="21">
                  <c:v>23.45679</c:v>
                </c:pt>
                <c:pt idx="22">
                  <c:v>24.623116</c:v>
                </c:pt>
                <c:pt idx="23">
                  <c:v>19.646421</c:v>
                </c:pt>
                <c:pt idx="24">
                  <c:v>11.864407</c:v>
                </c:pt>
                <c:pt idx="25">
                  <c:v>14.285714</c:v>
                </c:pt>
                <c:pt idx="26">
                  <c:v>25.0</c:v>
                </c:pt>
                <c:pt idx="27">
                  <c:v>15.384615</c:v>
                </c:pt>
                <c:pt idx="28">
                  <c:v>19.230769</c:v>
                </c:pt>
                <c:pt idx="29">
                  <c:v>24.0</c:v>
                </c:pt>
                <c:pt idx="30">
                  <c:v>9.375</c:v>
                </c:pt>
                <c:pt idx="31">
                  <c:v>14.492754</c:v>
                </c:pt>
                <c:pt idx="32">
                  <c:v>15.2</c:v>
                </c:pt>
                <c:pt idx="33">
                  <c:v>18.181818</c:v>
                </c:pt>
                <c:pt idx="34">
                  <c:v>21.666667</c:v>
                </c:pt>
                <c:pt idx="35">
                  <c:v>7.317073</c:v>
                </c:pt>
                <c:pt idx="36">
                  <c:v>12.578616</c:v>
                </c:pt>
                <c:pt idx="37">
                  <c:v>10.185185</c:v>
                </c:pt>
                <c:pt idx="38">
                  <c:v>7.317073</c:v>
                </c:pt>
                <c:pt idx="39">
                  <c:v>12.195122</c:v>
                </c:pt>
                <c:pt idx="40">
                  <c:v>19.354839</c:v>
                </c:pt>
                <c:pt idx="41">
                  <c:v>12.903226</c:v>
                </c:pt>
                <c:pt idx="42">
                  <c:v>18.867925</c:v>
                </c:pt>
                <c:pt idx="43">
                  <c:v>8.823529</c:v>
                </c:pt>
                <c:pt idx="44">
                  <c:v>10.606061</c:v>
                </c:pt>
                <c:pt idx="45">
                  <c:v>15.306122</c:v>
                </c:pt>
                <c:pt idx="46">
                  <c:v>12.5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zemřel/a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3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Masarykova nemocnice v Ústí nad Labem</c:v>
                </c:pt>
                <c:pt idx="1">
                  <c:v>Ústřední vojenská nemocnice v Praze</c:v>
                </c:pt>
                <c:pt idx="2">
                  <c:v>Nemocnice Na Homolce</c:v>
                </c:pt>
                <c:pt idx="3">
                  <c:v>Nemocnice Pardubického kraje</c:v>
                </c:pt>
                <c:pt idx="4">
                  <c:v>Oblastní nemocnice Trutnov</c:v>
                </c:pt>
                <c:pt idx="5">
                  <c:v>Fakultní nemocnice Ostrava</c:v>
                </c:pt>
                <c:pt idx="6">
                  <c:v>Litomyšlská nemocnice</c:v>
                </c:pt>
                <c:pt idx="7">
                  <c:v>Nemocnice Česká Lípa</c:v>
                </c:pt>
                <c:pt idx="8">
                  <c:v>Fakultní nemocnice Hradec Králové</c:v>
                </c:pt>
                <c:pt idx="9">
                  <c:v>Nemocnice Písek</c:v>
                </c:pt>
                <c:pt idx="10">
                  <c:v>Nemocnice Vyškov</c:v>
                </c:pt>
                <c:pt idx="11">
                  <c:v>Krajská nemocnice Liberec</c:v>
                </c:pt>
                <c:pt idx="12">
                  <c:v>Krajská nemocnice T.Bati ve Zlíně</c:v>
                </c:pt>
                <c:pt idx="13">
                  <c:v>Nemocnice Jihlava</c:v>
                </c:pt>
                <c:pt idx="14">
                  <c:v>Fakultní nemocnice u sv. Anny v Brně</c:v>
                </c:pt>
                <c:pt idx="15">
                  <c:v>Oblastní nemocnice Náchod</c:v>
                </c:pt>
                <c:pt idx="16">
                  <c:v>Uherskohradišťská nemocnice</c:v>
                </c:pt>
                <c:pt idx="17">
                  <c:v>Most Hospital</c:v>
                </c:pt>
                <c:pt idx="18">
                  <c:v>Nemocnice Prostějov</c:v>
                </c:pt>
                <c:pt idx="19">
                  <c:v>Nemocnice Sokolov</c:v>
                </c:pt>
                <c:pt idx="20">
                  <c:v>Fakultní nemocnice Královské Vinohrady</c:v>
                </c:pt>
                <c:pt idx="21">
                  <c:v>Nemocnice Chomutov</c:v>
                </c:pt>
                <c:pt idx="22">
                  <c:v>Nemocnice České Budějovice</c:v>
                </c:pt>
                <c:pt idx="23">
                  <c:v>Czech Republic</c:v>
                </c:pt>
                <c:pt idx="24">
                  <c:v>Fakultní nemocnice Plzeň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Oblastní nemocnice Příbram</c:v>
                </c:pt>
                <c:pt idx="28">
                  <c:v>Klaudiánova nemocnice</c:v>
                </c:pt>
                <c:pt idx="29">
                  <c:v>Karvinská hornická nemocnice</c:v>
                </c:pt>
                <c:pt idx="30">
                  <c:v>Sdružené zdravotnické zařízení Krnov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Nemocnice Nové Město na Moravě</c:v>
                </c:pt>
                <c:pt idx="34">
                  <c:v>Nemocnice Litoměřice</c:v>
                </c:pt>
                <c:pt idx="35">
                  <c:v>Oblastní nemocnice Kladno</c:v>
                </c:pt>
                <c:pt idx="36">
                  <c:v>Fakultní nemocnice Brno</c:v>
                </c:pt>
                <c:pt idx="37">
                  <c:v>Thomayerova nemocnice</c:v>
                </c:pt>
                <c:pt idx="38">
                  <c:v>Nemocnice Znojmo</c:v>
                </c:pt>
                <c:pt idx="39">
                  <c:v>Nemocnice Děčín</c:v>
                </c:pt>
                <c:pt idx="40">
                  <c:v>Nemocnice Teplice</c:v>
                </c:pt>
                <c:pt idx="41">
                  <c:v>Nemocnice Blansko</c:v>
                </c:pt>
                <c:pt idx="42">
                  <c:v>Karlovarská krajská nemocnice</c:v>
                </c:pt>
                <c:pt idx="43">
                  <c:v>Nemocnice Jindřichův Hradec</c:v>
                </c:pt>
                <c:pt idx="44">
                  <c:v>Všeobecná fakultní nemocnice v Praze</c:v>
                </c:pt>
                <c:pt idx="45">
                  <c:v>Fakultní nemocnice Motol</c:v>
                </c:pt>
                <c:pt idx="46">
                  <c:v>Oblastní nemocnice Kolín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14.772727</c:v>
                </c:pt>
                <c:pt idx="1">
                  <c:v>13.235294</c:v>
                </c:pt>
                <c:pt idx="2">
                  <c:v>10.714286</c:v>
                </c:pt>
                <c:pt idx="3">
                  <c:v>12.765957</c:v>
                </c:pt>
                <c:pt idx="4">
                  <c:v>5.769231</c:v>
                </c:pt>
                <c:pt idx="5">
                  <c:v>17.647059</c:v>
                </c:pt>
                <c:pt idx="6">
                  <c:v>6.0</c:v>
                </c:pt>
                <c:pt idx="7">
                  <c:v>8.571429</c:v>
                </c:pt>
                <c:pt idx="8">
                  <c:v>4.918033</c:v>
                </c:pt>
                <c:pt idx="9">
                  <c:v>6.666667</c:v>
                </c:pt>
                <c:pt idx="10">
                  <c:v>6.976744</c:v>
                </c:pt>
                <c:pt idx="11">
                  <c:v>7.070707</c:v>
                </c:pt>
                <c:pt idx="12">
                  <c:v>5.128205</c:v>
                </c:pt>
                <c:pt idx="13">
                  <c:v>16.901408</c:v>
                </c:pt>
                <c:pt idx="14">
                  <c:v>12.264151</c:v>
                </c:pt>
                <c:pt idx="15">
                  <c:v>4.255319</c:v>
                </c:pt>
                <c:pt idx="16">
                  <c:v>2.439024</c:v>
                </c:pt>
                <c:pt idx="17">
                  <c:v>6.25</c:v>
                </c:pt>
                <c:pt idx="18">
                  <c:v>10.0</c:v>
                </c:pt>
                <c:pt idx="19">
                  <c:v>10.447761</c:v>
                </c:pt>
                <c:pt idx="20">
                  <c:v>10.0</c:v>
                </c:pt>
                <c:pt idx="21">
                  <c:v>2.469136</c:v>
                </c:pt>
                <c:pt idx="22">
                  <c:v>8.040201</c:v>
                </c:pt>
                <c:pt idx="23">
                  <c:v>8.29769</c:v>
                </c:pt>
                <c:pt idx="24">
                  <c:v>5.084746</c:v>
                </c:pt>
                <c:pt idx="25">
                  <c:v>7.936508</c:v>
                </c:pt>
                <c:pt idx="26">
                  <c:v>6.666667</c:v>
                </c:pt>
                <c:pt idx="27">
                  <c:v>6.153846</c:v>
                </c:pt>
                <c:pt idx="28">
                  <c:v>15.384615</c:v>
                </c:pt>
                <c:pt idx="29">
                  <c:v>2.666667</c:v>
                </c:pt>
                <c:pt idx="30">
                  <c:v>9.375</c:v>
                </c:pt>
                <c:pt idx="31">
                  <c:v>8.695652</c:v>
                </c:pt>
                <c:pt idx="32">
                  <c:v>10.4</c:v>
                </c:pt>
                <c:pt idx="33">
                  <c:v>9.090909</c:v>
                </c:pt>
                <c:pt idx="34">
                  <c:v>6.666667</c:v>
                </c:pt>
                <c:pt idx="35">
                  <c:v>12.195122</c:v>
                </c:pt>
                <c:pt idx="36">
                  <c:v>5.660377</c:v>
                </c:pt>
                <c:pt idx="37">
                  <c:v>1.851852</c:v>
                </c:pt>
                <c:pt idx="38">
                  <c:v>14.634146</c:v>
                </c:pt>
                <c:pt idx="39">
                  <c:v>7.317073</c:v>
                </c:pt>
                <c:pt idx="40">
                  <c:v>7.526882</c:v>
                </c:pt>
                <c:pt idx="41">
                  <c:v>12.903226</c:v>
                </c:pt>
                <c:pt idx="42">
                  <c:v>5.660377</c:v>
                </c:pt>
                <c:pt idx="43">
                  <c:v>2.941176</c:v>
                </c:pt>
                <c:pt idx="44">
                  <c:v>10.606061</c:v>
                </c:pt>
                <c:pt idx="45">
                  <c:v>6.122449</c:v>
                </c:pt>
                <c:pt idx="46">
                  <c:v>11.458333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4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Kolín</c:v>
                </c:pt>
                <c:pt idx="1">
                  <c:v>Všeobecná fakultní nemocnice v Praze</c:v>
                </c:pt>
                <c:pt idx="2">
                  <c:v>Fakultní nemocnice Motol</c:v>
                </c:pt>
                <c:pt idx="3">
                  <c:v>Klaudiánova nemocnice</c:v>
                </c:pt>
                <c:pt idx="4">
                  <c:v>Nemocnice Jindřichův Hradec</c:v>
                </c:pt>
                <c:pt idx="5">
                  <c:v>Nemocnice České Budějovice</c:v>
                </c:pt>
                <c:pt idx="6">
                  <c:v>Fakultní nemocnice Plzeň</c:v>
                </c:pt>
                <c:pt idx="7">
                  <c:v>Krajská nemocnice Liberec</c:v>
                </c:pt>
                <c:pt idx="8">
                  <c:v>Most Hospital</c:v>
                </c:pt>
                <c:pt idx="9">
                  <c:v>Fakultní nemocnice u sv. Anny v Brně</c:v>
                </c:pt>
                <c:pt idx="10">
                  <c:v>Nemocnice Vyškov</c:v>
                </c:pt>
                <c:pt idx="11">
                  <c:v>Nemocnice Jihlava</c:v>
                </c:pt>
                <c:pt idx="12">
                  <c:v>Nemocnice Česká Lípa</c:v>
                </c:pt>
                <c:pt idx="13">
                  <c:v>Nemocnice Prostějov</c:v>
                </c:pt>
                <c:pt idx="14">
                  <c:v>Městská nemocnice Ostrava</c:v>
                </c:pt>
                <c:pt idx="15">
                  <c:v>Nemocnice Nové Město na Moravě</c:v>
                </c:pt>
                <c:pt idx="16">
                  <c:v>Fakultní nemocnice Brno</c:v>
                </c:pt>
                <c:pt idx="17">
                  <c:v>Fakultní nemocnice Hradec Králové</c:v>
                </c:pt>
                <c:pt idx="18">
                  <c:v>Oblastní nemocnice Kladno</c:v>
                </c:pt>
                <c:pt idx="19">
                  <c:v>Fakultní nemocnice Královské Vinohrady</c:v>
                </c:pt>
                <c:pt idx="20">
                  <c:v>Nemocnice Pardubického kraje</c:v>
                </c:pt>
                <c:pt idx="21">
                  <c:v>Ústřední vojenská nemocnice v Praze</c:v>
                </c:pt>
                <c:pt idx="22">
                  <c:v>Krajská nemocnice T.Bati ve Zlíně</c:v>
                </c:pt>
                <c:pt idx="23">
                  <c:v>Nemocnice Sokolov</c:v>
                </c:pt>
                <c:pt idx="24">
                  <c:v>Czech Republic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Nemocnice Teplice</c:v>
                </c:pt>
                <c:pt idx="28">
                  <c:v>Oblastní nemocnice Příbram</c:v>
                </c:pt>
                <c:pt idx="29">
                  <c:v>Fakultní nemocnice Ostrava</c:v>
                </c:pt>
                <c:pt idx="30">
                  <c:v>Uherskohradišťská nemocnice</c:v>
                </c:pt>
                <c:pt idx="31">
                  <c:v>Karvinská hornická nemocnice</c:v>
                </c:pt>
                <c:pt idx="32">
                  <c:v>Nemocnice Litoměřice</c:v>
                </c:pt>
                <c:pt idx="33">
                  <c:v>Nemocnice Na Homolce</c:v>
                </c:pt>
                <c:pt idx="34">
                  <c:v>Nemocnice Znojmo</c:v>
                </c:pt>
                <c:pt idx="35">
                  <c:v>Oblastní nemocnice Náchod</c:v>
                </c:pt>
                <c:pt idx="36">
                  <c:v>Litomyšlská nemocnice</c:v>
                </c:pt>
                <c:pt idx="37">
                  <c:v>Nemocnice Písek</c:v>
                </c:pt>
                <c:pt idx="38">
                  <c:v>Thomayerova nemocnice</c:v>
                </c:pt>
                <c:pt idx="39">
                  <c:v>Nemocnice Blansko</c:v>
                </c:pt>
                <c:pt idx="40">
                  <c:v>Nemocnice Chomutov</c:v>
                </c:pt>
                <c:pt idx="41">
                  <c:v>Karlovarská krajská nemocnice</c:v>
                </c:pt>
                <c:pt idx="42">
                  <c:v>Masarykova nemocnice v Ústí nad Labem</c:v>
                </c:pt>
                <c:pt idx="43">
                  <c:v>Vítkovická nemocnice</c:v>
                </c:pt>
                <c:pt idx="44">
                  <c:v>Sdružené zdravotnické zařízení Krnov</c:v>
                </c:pt>
                <c:pt idx="45">
                  <c:v>Oblastní nemocnice Trutnov</c:v>
                </c:pt>
                <c:pt idx="46">
                  <c:v>Nemocnice Děčín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11.111111</c:v>
                </c:pt>
                <c:pt idx="6">
                  <c:v>16.666667</c:v>
                </c:pt>
                <c:pt idx="7">
                  <c:v>18.181818</c:v>
                </c:pt>
                <c:pt idx="8">
                  <c:v>20.0</c:v>
                </c:pt>
                <c:pt idx="9">
                  <c:v>20.0</c:v>
                </c:pt>
                <c:pt idx="10">
                  <c:v>20.0</c:v>
                </c:pt>
                <c:pt idx="11">
                  <c:v>20.0</c:v>
                </c:pt>
                <c:pt idx="12">
                  <c:v>25.0</c:v>
                </c:pt>
                <c:pt idx="13">
                  <c:v>26.666667</c:v>
                </c:pt>
                <c:pt idx="14">
                  <c:v>27.777778</c:v>
                </c:pt>
                <c:pt idx="15">
                  <c:v>28.571429</c:v>
                </c:pt>
                <c:pt idx="16">
                  <c:v>30.0</c:v>
                </c:pt>
                <c:pt idx="17">
                  <c:v>33.333333</c:v>
                </c:pt>
                <c:pt idx="18">
                  <c:v>33.333333</c:v>
                </c:pt>
                <c:pt idx="19">
                  <c:v>33.333333</c:v>
                </c:pt>
                <c:pt idx="20">
                  <c:v>33.333333</c:v>
                </c:pt>
                <c:pt idx="21">
                  <c:v>33.333333</c:v>
                </c:pt>
                <c:pt idx="22">
                  <c:v>33.333333</c:v>
                </c:pt>
                <c:pt idx="23">
                  <c:v>36.363636</c:v>
                </c:pt>
                <c:pt idx="24">
                  <c:v>40.079365</c:v>
                </c:pt>
                <c:pt idx="25">
                  <c:v>42.857143</c:v>
                </c:pt>
                <c:pt idx="26">
                  <c:v>44.444444</c:v>
                </c:pt>
                <c:pt idx="27">
                  <c:v>44.444444</c:v>
                </c:pt>
                <c:pt idx="28">
                  <c:v>50.0</c:v>
                </c:pt>
                <c:pt idx="29">
                  <c:v>50.0</c:v>
                </c:pt>
                <c:pt idx="30">
                  <c:v>50.0</c:v>
                </c:pt>
                <c:pt idx="31">
                  <c:v>50.0</c:v>
                </c:pt>
                <c:pt idx="32">
                  <c:v>50.0</c:v>
                </c:pt>
                <c:pt idx="33">
                  <c:v>52.941176</c:v>
                </c:pt>
                <c:pt idx="34">
                  <c:v>60.0</c:v>
                </c:pt>
                <c:pt idx="35">
                  <c:v>60.0</c:v>
                </c:pt>
                <c:pt idx="36">
                  <c:v>66.666667</c:v>
                </c:pt>
                <c:pt idx="37">
                  <c:v>66.666667</c:v>
                </c:pt>
                <c:pt idx="38">
                  <c:v>66.666667</c:v>
                </c:pt>
                <c:pt idx="39">
                  <c:v>66.666667</c:v>
                </c:pt>
                <c:pt idx="40">
                  <c:v>70.0</c:v>
                </c:pt>
                <c:pt idx="41">
                  <c:v>71.428571</c:v>
                </c:pt>
                <c:pt idx="42">
                  <c:v>71.428571</c:v>
                </c:pt>
                <c:pt idx="43">
                  <c:v>75.0</c:v>
                </c:pt>
                <c:pt idx="44">
                  <c:v>75.0</c:v>
                </c:pt>
                <c:pt idx="45">
                  <c:v>83.333333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4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Kolín</c:v>
                </c:pt>
                <c:pt idx="1">
                  <c:v>Všeobecná fakultní nemocnice v Praze</c:v>
                </c:pt>
                <c:pt idx="2">
                  <c:v>Fakultní nemocnice Motol</c:v>
                </c:pt>
                <c:pt idx="3">
                  <c:v>Klaudiánova nemocnice</c:v>
                </c:pt>
                <c:pt idx="4">
                  <c:v>Nemocnice Jindřichův Hradec</c:v>
                </c:pt>
                <c:pt idx="5">
                  <c:v>Nemocnice České Budějovice</c:v>
                </c:pt>
                <c:pt idx="6">
                  <c:v>Fakultní nemocnice Plzeň</c:v>
                </c:pt>
                <c:pt idx="7">
                  <c:v>Krajská nemocnice Liberec</c:v>
                </c:pt>
                <c:pt idx="8">
                  <c:v>Most Hospital</c:v>
                </c:pt>
                <c:pt idx="9">
                  <c:v>Fakultní nemocnice u sv. Anny v Brně</c:v>
                </c:pt>
                <c:pt idx="10">
                  <c:v>Nemocnice Vyškov</c:v>
                </c:pt>
                <c:pt idx="11">
                  <c:v>Nemocnice Jihlava</c:v>
                </c:pt>
                <c:pt idx="12">
                  <c:v>Nemocnice Česká Lípa</c:v>
                </c:pt>
                <c:pt idx="13">
                  <c:v>Nemocnice Prostějov</c:v>
                </c:pt>
                <c:pt idx="14">
                  <c:v>Městská nemocnice Ostrava</c:v>
                </c:pt>
                <c:pt idx="15">
                  <c:v>Nemocnice Nové Město na Moravě</c:v>
                </c:pt>
                <c:pt idx="16">
                  <c:v>Fakultní nemocnice Brno</c:v>
                </c:pt>
                <c:pt idx="17">
                  <c:v>Fakultní nemocnice Hradec Králové</c:v>
                </c:pt>
                <c:pt idx="18">
                  <c:v>Oblastní nemocnice Kladno</c:v>
                </c:pt>
                <c:pt idx="19">
                  <c:v>Fakultní nemocnice Královské Vinohrady</c:v>
                </c:pt>
                <c:pt idx="20">
                  <c:v>Nemocnice Pardubického kraje</c:v>
                </c:pt>
                <c:pt idx="21">
                  <c:v>Ústřední vojenská nemocnice v Praze</c:v>
                </c:pt>
                <c:pt idx="22">
                  <c:v>Krajská nemocnice T.Bati ve Zlíně</c:v>
                </c:pt>
                <c:pt idx="23">
                  <c:v>Nemocnice Sokolov</c:v>
                </c:pt>
                <c:pt idx="24">
                  <c:v>Czech Republic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Nemocnice Teplice</c:v>
                </c:pt>
                <c:pt idx="28">
                  <c:v>Oblastní nemocnice Příbram</c:v>
                </c:pt>
                <c:pt idx="29">
                  <c:v>Fakultní nemocnice Ostrava</c:v>
                </c:pt>
                <c:pt idx="30">
                  <c:v>Uherskohradišťská nemocnice</c:v>
                </c:pt>
                <c:pt idx="31">
                  <c:v>Karvinská hornická nemocnice</c:v>
                </c:pt>
                <c:pt idx="32">
                  <c:v>Nemocnice Litoměřice</c:v>
                </c:pt>
                <c:pt idx="33">
                  <c:v>Nemocnice Na Homolce</c:v>
                </c:pt>
                <c:pt idx="34">
                  <c:v>Nemocnice Znojmo</c:v>
                </c:pt>
                <c:pt idx="35">
                  <c:v>Oblastní nemocnice Náchod</c:v>
                </c:pt>
                <c:pt idx="36">
                  <c:v>Litomyšlská nemocnice</c:v>
                </c:pt>
                <c:pt idx="37">
                  <c:v>Nemocnice Písek</c:v>
                </c:pt>
                <c:pt idx="38">
                  <c:v>Thomayerova nemocnice</c:v>
                </c:pt>
                <c:pt idx="39">
                  <c:v>Nemocnice Blansko</c:v>
                </c:pt>
                <c:pt idx="40">
                  <c:v>Nemocnice Chomutov</c:v>
                </c:pt>
                <c:pt idx="41">
                  <c:v>Karlovarská krajská nemocnice</c:v>
                </c:pt>
                <c:pt idx="42">
                  <c:v>Masarykova nemocnice v Ústí nad Labem</c:v>
                </c:pt>
                <c:pt idx="43">
                  <c:v>Vítkovická nemocnice</c:v>
                </c:pt>
                <c:pt idx="44">
                  <c:v>Sdružené zdravotnické zařízení Krnov</c:v>
                </c:pt>
                <c:pt idx="45">
                  <c:v>Oblastní nemocnice Trutnov</c:v>
                </c:pt>
                <c:pt idx="46">
                  <c:v>Nemocnice Děčín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25.0</c:v>
                </c:pt>
                <c:pt idx="2">
                  <c:v>57.142857</c:v>
                </c:pt>
                <c:pt idx="3">
                  <c:v>80.0</c:v>
                </c:pt>
                <c:pt idx="4">
                  <c:v>83.333333</c:v>
                </c:pt>
                <c:pt idx="5">
                  <c:v>29.62963</c:v>
                </c:pt>
                <c:pt idx="6">
                  <c:v>16.666667</c:v>
                </c:pt>
                <c:pt idx="7">
                  <c:v>27.272727</c:v>
                </c:pt>
                <c:pt idx="8">
                  <c:v>10.0</c:v>
                </c:pt>
                <c:pt idx="9">
                  <c:v>26.666667</c:v>
                </c:pt>
                <c:pt idx="10">
                  <c:v>30.0</c:v>
                </c:pt>
                <c:pt idx="11">
                  <c:v>60.0</c:v>
                </c:pt>
                <c:pt idx="12">
                  <c:v>66.666667</c:v>
                </c:pt>
                <c:pt idx="13">
                  <c:v>46.666667</c:v>
                </c:pt>
                <c:pt idx="14">
                  <c:v>66.666667</c:v>
                </c:pt>
                <c:pt idx="15">
                  <c:v>42.857143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14.285714</c:v>
                </c:pt>
                <c:pt idx="20">
                  <c:v>33.333333</c:v>
                </c:pt>
                <c:pt idx="21">
                  <c:v>33.333333</c:v>
                </c:pt>
                <c:pt idx="22">
                  <c:v>61.904762</c:v>
                </c:pt>
                <c:pt idx="23">
                  <c:v>54.545455</c:v>
                </c:pt>
                <c:pt idx="24">
                  <c:v>28.571429</c:v>
                </c:pt>
                <c:pt idx="25">
                  <c:v>28.571429</c:v>
                </c:pt>
                <c:pt idx="26">
                  <c:v>11.111111</c:v>
                </c:pt>
                <c:pt idx="27">
                  <c:v>55.555556</c:v>
                </c:pt>
                <c:pt idx="28">
                  <c:v>7.142857</c:v>
                </c:pt>
                <c:pt idx="29">
                  <c:v>20.0</c:v>
                </c:pt>
                <c:pt idx="30">
                  <c:v>38.888889</c:v>
                </c:pt>
                <c:pt idx="31">
                  <c:v>41.666667</c:v>
                </c:pt>
                <c:pt idx="32">
                  <c:v>50.0</c:v>
                </c:pt>
                <c:pt idx="33">
                  <c:v>0.0</c:v>
                </c:pt>
                <c:pt idx="34">
                  <c:v>20.0</c:v>
                </c:pt>
                <c:pt idx="35">
                  <c:v>20.0</c:v>
                </c:pt>
                <c:pt idx="36">
                  <c:v>0.0</c:v>
                </c:pt>
                <c:pt idx="37">
                  <c:v>33.333333</c:v>
                </c:pt>
                <c:pt idx="38">
                  <c:v>33.333333</c:v>
                </c:pt>
                <c:pt idx="39">
                  <c:v>33.333333</c:v>
                </c:pt>
                <c:pt idx="40">
                  <c:v>10.0</c:v>
                </c:pt>
                <c:pt idx="41">
                  <c:v>0.0</c:v>
                </c:pt>
                <c:pt idx="42">
                  <c:v>14.285714</c:v>
                </c:pt>
                <c:pt idx="43">
                  <c:v>0.0</c:v>
                </c:pt>
                <c:pt idx="44">
                  <c:v>12.5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4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Kolín</c:v>
                </c:pt>
                <c:pt idx="1">
                  <c:v>Všeobecná fakultní nemocnice v Praze</c:v>
                </c:pt>
                <c:pt idx="2">
                  <c:v>Fakultní nemocnice Motol</c:v>
                </c:pt>
                <c:pt idx="3">
                  <c:v>Klaudiánova nemocnice</c:v>
                </c:pt>
                <c:pt idx="4">
                  <c:v>Nemocnice Jindřichův Hradec</c:v>
                </c:pt>
                <c:pt idx="5">
                  <c:v>Nemocnice České Budějovice</c:v>
                </c:pt>
                <c:pt idx="6">
                  <c:v>Fakultní nemocnice Plzeň</c:v>
                </c:pt>
                <c:pt idx="7">
                  <c:v>Krajská nemocnice Liberec</c:v>
                </c:pt>
                <c:pt idx="8">
                  <c:v>Most Hospital</c:v>
                </c:pt>
                <c:pt idx="9">
                  <c:v>Fakultní nemocnice u sv. Anny v Brně</c:v>
                </c:pt>
                <c:pt idx="10">
                  <c:v>Nemocnice Vyškov</c:v>
                </c:pt>
                <c:pt idx="11">
                  <c:v>Nemocnice Jihlava</c:v>
                </c:pt>
                <c:pt idx="12">
                  <c:v>Nemocnice Česká Lípa</c:v>
                </c:pt>
                <c:pt idx="13">
                  <c:v>Nemocnice Prostějov</c:v>
                </c:pt>
                <c:pt idx="14">
                  <c:v>Městská nemocnice Ostrava</c:v>
                </c:pt>
                <c:pt idx="15">
                  <c:v>Nemocnice Nové Město na Moravě</c:v>
                </c:pt>
                <c:pt idx="16">
                  <c:v>Fakultní nemocnice Brno</c:v>
                </c:pt>
                <c:pt idx="17">
                  <c:v>Fakultní nemocnice Hradec Králové</c:v>
                </c:pt>
                <c:pt idx="18">
                  <c:v>Oblastní nemocnice Kladno</c:v>
                </c:pt>
                <c:pt idx="19">
                  <c:v>Fakultní nemocnice Královské Vinohrady</c:v>
                </c:pt>
                <c:pt idx="20">
                  <c:v>Nemocnice Pardubického kraje</c:v>
                </c:pt>
                <c:pt idx="21">
                  <c:v>Ústřední vojenská nemocnice v Praze</c:v>
                </c:pt>
                <c:pt idx="22">
                  <c:v>Krajská nemocnice T.Bati ve Zlíně</c:v>
                </c:pt>
                <c:pt idx="23">
                  <c:v>Nemocnice Sokolov</c:v>
                </c:pt>
                <c:pt idx="24">
                  <c:v>Czech Republic</c:v>
                </c:pt>
                <c:pt idx="25">
                  <c:v>Fakultní nemocnice Olomouc</c:v>
                </c:pt>
                <c:pt idx="26">
                  <c:v>Nemocnice Třinec</c:v>
                </c:pt>
                <c:pt idx="27">
                  <c:v>Nemocnice Teplice</c:v>
                </c:pt>
                <c:pt idx="28">
                  <c:v>Oblastní nemocnice Příbram</c:v>
                </c:pt>
                <c:pt idx="29">
                  <c:v>Fakultní nemocnice Ostrava</c:v>
                </c:pt>
                <c:pt idx="30">
                  <c:v>Uherskohradišťská nemocnice</c:v>
                </c:pt>
                <c:pt idx="31">
                  <c:v>Karvinská hornická nemocnice</c:v>
                </c:pt>
                <c:pt idx="32">
                  <c:v>Nemocnice Litoměřice</c:v>
                </c:pt>
                <c:pt idx="33">
                  <c:v>Nemocnice Na Homolce</c:v>
                </c:pt>
                <c:pt idx="34">
                  <c:v>Nemocnice Znojmo</c:v>
                </c:pt>
                <c:pt idx="35">
                  <c:v>Oblastní nemocnice Náchod</c:v>
                </c:pt>
                <c:pt idx="36">
                  <c:v>Litomyšlská nemocnice</c:v>
                </c:pt>
                <c:pt idx="37">
                  <c:v>Nemocnice Písek</c:v>
                </c:pt>
                <c:pt idx="38">
                  <c:v>Thomayerova nemocnice</c:v>
                </c:pt>
                <c:pt idx="39">
                  <c:v>Nemocnice Blansko</c:v>
                </c:pt>
                <c:pt idx="40">
                  <c:v>Nemocnice Chomutov</c:v>
                </c:pt>
                <c:pt idx="41">
                  <c:v>Karlovarská krajská nemocnice</c:v>
                </c:pt>
                <c:pt idx="42">
                  <c:v>Masarykova nemocnice v Ústí nad Labem</c:v>
                </c:pt>
                <c:pt idx="43">
                  <c:v>Vítkovická nemocnice</c:v>
                </c:pt>
                <c:pt idx="44">
                  <c:v>Sdružené zdravotnické zařízení Krnov</c:v>
                </c:pt>
                <c:pt idx="45">
                  <c:v>Oblastní nemocnice Trutnov</c:v>
                </c:pt>
                <c:pt idx="46">
                  <c:v>Nemocnice Děčín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100.0</c:v>
                </c:pt>
                <c:pt idx="1">
                  <c:v>75.0</c:v>
                </c:pt>
                <c:pt idx="2">
                  <c:v>42.857143</c:v>
                </c:pt>
                <c:pt idx="3">
                  <c:v>20.0</c:v>
                </c:pt>
                <c:pt idx="4">
                  <c:v>16.666667</c:v>
                </c:pt>
                <c:pt idx="5">
                  <c:v>59.259259</c:v>
                </c:pt>
                <c:pt idx="6">
                  <c:v>66.666667</c:v>
                </c:pt>
                <c:pt idx="7">
                  <c:v>54.545455</c:v>
                </c:pt>
                <c:pt idx="8">
                  <c:v>70.0</c:v>
                </c:pt>
                <c:pt idx="9">
                  <c:v>53.333333</c:v>
                </c:pt>
                <c:pt idx="10">
                  <c:v>50.0</c:v>
                </c:pt>
                <c:pt idx="11">
                  <c:v>20.0</c:v>
                </c:pt>
                <c:pt idx="12">
                  <c:v>8.333333</c:v>
                </c:pt>
                <c:pt idx="13">
                  <c:v>26.666667</c:v>
                </c:pt>
                <c:pt idx="14">
                  <c:v>5.555556</c:v>
                </c:pt>
                <c:pt idx="15">
                  <c:v>28.571429</c:v>
                </c:pt>
                <c:pt idx="16">
                  <c:v>70.0</c:v>
                </c:pt>
                <c:pt idx="17">
                  <c:v>66.666667</c:v>
                </c:pt>
                <c:pt idx="18">
                  <c:v>66.666667</c:v>
                </c:pt>
                <c:pt idx="19">
                  <c:v>52.380952</c:v>
                </c:pt>
                <c:pt idx="20">
                  <c:v>33.333333</c:v>
                </c:pt>
                <c:pt idx="21">
                  <c:v>33.333333</c:v>
                </c:pt>
                <c:pt idx="22">
                  <c:v>4.761905</c:v>
                </c:pt>
                <c:pt idx="23">
                  <c:v>9.090909</c:v>
                </c:pt>
                <c:pt idx="24">
                  <c:v>31.349206</c:v>
                </c:pt>
                <c:pt idx="25">
                  <c:v>28.571429</c:v>
                </c:pt>
                <c:pt idx="26">
                  <c:v>44.444444</c:v>
                </c:pt>
                <c:pt idx="27">
                  <c:v>0.0</c:v>
                </c:pt>
                <c:pt idx="28">
                  <c:v>42.857143</c:v>
                </c:pt>
                <c:pt idx="29">
                  <c:v>30.0</c:v>
                </c:pt>
                <c:pt idx="30">
                  <c:v>11.111111</c:v>
                </c:pt>
                <c:pt idx="31">
                  <c:v>8.333333</c:v>
                </c:pt>
                <c:pt idx="32">
                  <c:v>0.0</c:v>
                </c:pt>
                <c:pt idx="33">
                  <c:v>47.058824</c:v>
                </c:pt>
                <c:pt idx="34">
                  <c:v>20.0</c:v>
                </c:pt>
                <c:pt idx="35">
                  <c:v>20.0</c:v>
                </c:pt>
                <c:pt idx="36">
                  <c:v>33.333333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20.0</c:v>
                </c:pt>
                <c:pt idx="41">
                  <c:v>28.571429</c:v>
                </c:pt>
                <c:pt idx="42">
                  <c:v>14.285714</c:v>
                </c:pt>
                <c:pt idx="43">
                  <c:v>25.0</c:v>
                </c:pt>
                <c:pt idx="44">
                  <c:v>12.5</c:v>
                </c:pt>
                <c:pt idx="45">
                  <c:v>16.666667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iktové centrum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35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Litomyšlská nemocnice</c:v>
                </c:pt>
                <c:pt idx="2">
                  <c:v>Městská nemocnice Ostrava</c:v>
                </c:pt>
                <c:pt idx="3">
                  <c:v>Nemocnice Třinec</c:v>
                </c:pt>
                <c:pt idx="4">
                  <c:v>Oblastní nemocnice Příbram</c:v>
                </c:pt>
                <c:pt idx="5">
                  <c:v>Most Hospital</c:v>
                </c:pt>
                <c:pt idx="6">
                  <c:v>Nemocnice Písek</c:v>
                </c:pt>
                <c:pt idx="7">
                  <c:v>Nemocnice Jihlava</c:v>
                </c:pt>
                <c:pt idx="8">
                  <c:v>Nemocnice Vyškov</c:v>
                </c:pt>
                <c:pt idx="9">
                  <c:v>Oblastní nemocnice Kolín</c:v>
                </c:pt>
                <c:pt idx="10">
                  <c:v>Všeobecná fakultní nemocnice v Praze</c:v>
                </c:pt>
                <c:pt idx="11">
                  <c:v>Karlovarská krajská nemocnice</c:v>
                </c:pt>
                <c:pt idx="12">
                  <c:v>Nemocnice Jindřichův Hradec</c:v>
                </c:pt>
                <c:pt idx="13">
                  <c:v>Sdružené zdravotnické zařízení Krnov</c:v>
                </c:pt>
                <c:pt idx="14">
                  <c:v>Nemocnice Blansko</c:v>
                </c:pt>
                <c:pt idx="15">
                  <c:v>Oblastní nemocnice Trutnov</c:v>
                </c:pt>
                <c:pt idx="16">
                  <c:v>Oblastní nemocnice Kladno</c:v>
                </c:pt>
                <c:pt idx="17">
                  <c:v>Nemocnice Prostějov</c:v>
                </c:pt>
                <c:pt idx="18">
                  <c:v>Nemocnice Znojmo</c:v>
                </c:pt>
                <c:pt idx="19">
                  <c:v>Uherskohradišťská nemocnice</c:v>
                </c:pt>
                <c:pt idx="20">
                  <c:v>Thomayerova nemocnice</c:v>
                </c:pt>
                <c:pt idx="21">
                  <c:v>Klaudiánova nemocnice</c:v>
                </c:pt>
                <c:pt idx="22">
                  <c:v>Nemocnice Nové Město na Moravě</c:v>
                </c:pt>
                <c:pt idx="23">
                  <c:v>Nemocnice Sokolov</c:v>
                </c:pt>
                <c:pt idx="24">
                  <c:v>Nemocnice Pardubického kraje</c:v>
                </c:pt>
                <c:pt idx="25">
                  <c:v>Nemocnice Česká Lípa</c:v>
                </c:pt>
                <c:pt idx="26">
                  <c:v>Nemocnice Litoměřice</c:v>
                </c:pt>
                <c:pt idx="27">
                  <c:v>Nemocnice Děčín</c:v>
                </c:pt>
                <c:pt idx="28">
                  <c:v>Karvinská hornická nemocnice</c:v>
                </c:pt>
                <c:pt idx="29">
                  <c:v>Krajská nemocnice T.Bati ve Zlíně</c:v>
                </c:pt>
                <c:pt idx="30">
                  <c:v>Krajská nemocnice Liberec</c:v>
                </c:pt>
                <c:pt idx="31">
                  <c:v>Nemocnice Chomutov</c:v>
                </c:pt>
                <c:pt idx="32">
                  <c:v>Fakultní nemocnice Královské Vinohrady</c:v>
                </c:pt>
                <c:pt idx="33">
                  <c:v>Nemocnice Teplice</c:v>
                </c:pt>
                <c:pt idx="34">
                  <c:v>Fakultní nemocnice Hradec Králové</c:v>
                </c:pt>
                <c:pt idx="35">
                  <c:v>Czech Republic</c:v>
                </c:pt>
                <c:pt idx="36">
                  <c:v>Vítkovická nemocnice</c:v>
                </c:pt>
                <c:pt idx="37">
                  <c:v>Fakultní nemocnice Olomouc</c:v>
                </c:pt>
                <c:pt idx="38">
                  <c:v>Oblastní nemocnice Náchod</c:v>
                </c:pt>
                <c:pt idx="39">
                  <c:v>Nemocnice České Budějovice</c:v>
                </c:pt>
                <c:pt idx="40">
                  <c:v>Nemocnice Na Homolce</c:v>
                </c:pt>
                <c:pt idx="41">
                  <c:v>Fakultní nemocnice Motol</c:v>
                </c:pt>
                <c:pt idx="42">
                  <c:v>Fakultní nemocnice u sv. Anny v Brně</c:v>
                </c:pt>
                <c:pt idx="43">
                  <c:v>Ústřední vojenská nemocnice v Praze</c:v>
                </c:pt>
                <c:pt idx="44">
                  <c:v>Fakultní nemocnice Ostrava</c:v>
                </c:pt>
                <c:pt idx="45">
                  <c:v>Fakultní nemocnice Brno</c:v>
                </c:pt>
                <c:pt idx="46">
                  <c:v>Masarykova nemocnice v Ústí nad Labem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5.555556</c:v>
                </c:pt>
                <c:pt idx="29">
                  <c:v>8.0</c:v>
                </c:pt>
                <c:pt idx="30">
                  <c:v>9.090909</c:v>
                </c:pt>
                <c:pt idx="31">
                  <c:v>10.526316</c:v>
                </c:pt>
                <c:pt idx="32">
                  <c:v>10.526316</c:v>
                </c:pt>
                <c:pt idx="33">
                  <c:v>16.666667</c:v>
                </c:pt>
                <c:pt idx="34">
                  <c:v>17.647059</c:v>
                </c:pt>
                <c:pt idx="35">
                  <c:v>18.210863</c:v>
                </c:pt>
                <c:pt idx="36">
                  <c:v>20.0</c:v>
                </c:pt>
                <c:pt idx="37">
                  <c:v>22.222222</c:v>
                </c:pt>
                <c:pt idx="38">
                  <c:v>25.0</c:v>
                </c:pt>
                <c:pt idx="39">
                  <c:v>27.272727</c:v>
                </c:pt>
                <c:pt idx="40">
                  <c:v>30.769231</c:v>
                </c:pt>
                <c:pt idx="41">
                  <c:v>33.333333</c:v>
                </c:pt>
                <c:pt idx="42">
                  <c:v>43.478261</c:v>
                </c:pt>
                <c:pt idx="43">
                  <c:v>47.826087</c:v>
                </c:pt>
                <c:pt idx="44">
                  <c:v>50.0</c:v>
                </c:pt>
                <c:pt idx="45">
                  <c:v>54.545455</c:v>
                </c:pt>
                <c:pt idx="46">
                  <c:v>88.888889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komplexní cerebrovaskulární centrum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35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Litomyšlská nemocnice</c:v>
                </c:pt>
                <c:pt idx="2">
                  <c:v>Městská nemocnice Ostrava</c:v>
                </c:pt>
                <c:pt idx="3">
                  <c:v>Nemocnice Třinec</c:v>
                </c:pt>
                <c:pt idx="4">
                  <c:v>Oblastní nemocnice Příbram</c:v>
                </c:pt>
                <c:pt idx="5">
                  <c:v>Most Hospital</c:v>
                </c:pt>
                <c:pt idx="6">
                  <c:v>Nemocnice Písek</c:v>
                </c:pt>
                <c:pt idx="7">
                  <c:v>Nemocnice Jihlava</c:v>
                </c:pt>
                <c:pt idx="8">
                  <c:v>Nemocnice Vyškov</c:v>
                </c:pt>
                <c:pt idx="9">
                  <c:v>Oblastní nemocnice Kolín</c:v>
                </c:pt>
                <c:pt idx="10">
                  <c:v>Všeobecná fakultní nemocnice v Praze</c:v>
                </c:pt>
                <c:pt idx="11">
                  <c:v>Karlovarská krajská nemocnice</c:v>
                </c:pt>
                <c:pt idx="12">
                  <c:v>Nemocnice Jindřichův Hradec</c:v>
                </c:pt>
                <c:pt idx="13">
                  <c:v>Sdružené zdravotnické zařízení Krnov</c:v>
                </c:pt>
                <c:pt idx="14">
                  <c:v>Nemocnice Blansko</c:v>
                </c:pt>
                <c:pt idx="15">
                  <c:v>Oblastní nemocnice Trutnov</c:v>
                </c:pt>
                <c:pt idx="16">
                  <c:v>Oblastní nemocnice Kladno</c:v>
                </c:pt>
                <c:pt idx="17">
                  <c:v>Nemocnice Prostějov</c:v>
                </c:pt>
                <c:pt idx="18">
                  <c:v>Nemocnice Znojmo</c:v>
                </c:pt>
                <c:pt idx="19">
                  <c:v>Uherskohradišťská nemocnice</c:v>
                </c:pt>
                <c:pt idx="20">
                  <c:v>Thomayerova nemocnice</c:v>
                </c:pt>
                <c:pt idx="21">
                  <c:v>Klaudiánova nemocnice</c:v>
                </c:pt>
                <c:pt idx="22">
                  <c:v>Nemocnice Nové Město na Moravě</c:v>
                </c:pt>
                <c:pt idx="23">
                  <c:v>Nemocnice Sokolov</c:v>
                </c:pt>
                <c:pt idx="24">
                  <c:v>Nemocnice Pardubického kraje</c:v>
                </c:pt>
                <c:pt idx="25">
                  <c:v>Nemocnice Česká Lípa</c:v>
                </c:pt>
                <c:pt idx="26">
                  <c:v>Nemocnice Litoměřice</c:v>
                </c:pt>
                <c:pt idx="27">
                  <c:v>Nemocnice Děčín</c:v>
                </c:pt>
                <c:pt idx="28">
                  <c:v>Karvinská hornická nemocnice</c:v>
                </c:pt>
                <c:pt idx="29">
                  <c:v>Krajská nemocnice T.Bati ve Zlíně</c:v>
                </c:pt>
                <c:pt idx="30">
                  <c:v>Krajská nemocnice Liberec</c:v>
                </c:pt>
                <c:pt idx="31">
                  <c:v>Nemocnice Chomutov</c:v>
                </c:pt>
                <c:pt idx="32">
                  <c:v>Fakultní nemocnice Královské Vinohrady</c:v>
                </c:pt>
                <c:pt idx="33">
                  <c:v>Nemocnice Teplice</c:v>
                </c:pt>
                <c:pt idx="34">
                  <c:v>Fakultní nemocnice Hradec Králové</c:v>
                </c:pt>
                <c:pt idx="35">
                  <c:v>Czech Republic</c:v>
                </c:pt>
                <c:pt idx="36">
                  <c:v>Vítkovická nemocnice</c:v>
                </c:pt>
                <c:pt idx="37">
                  <c:v>Fakultní nemocnice Olomouc</c:v>
                </c:pt>
                <c:pt idx="38">
                  <c:v>Oblastní nemocnice Náchod</c:v>
                </c:pt>
                <c:pt idx="39">
                  <c:v>Nemocnice České Budějovice</c:v>
                </c:pt>
                <c:pt idx="40">
                  <c:v>Nemocnice Na Homolce</c:v>
                </c:pt>
                <c:pt idx="41">
                  <c:v>Fakultní nemocnice Motol</c:v>
                </c:pt>
                <c:pt idx="42">
                  <c:v>Fakultní nemocnice u sv. Anny v Brně</c:v>
                </c:pt>
                <c:pt idx="43">
                  <c:v>Ústřední vojenská nemocnice v Praze</c:v>
                </c:pt>
                <c:pt idx="44">
                  <c:v>Fakultní nemocnice Ostrava</c:v>
                </c:pt>
                <c:pt idx="45">
                  <c:v>Fakultní nemocnice Brno</c:v>
                </c:pt>
                <c:pt idx="46">
                  <c:v>Masarykova nemocnice v Ústí nad Labem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6.666667</c:v>
                </c:pt>
                <c:pt idx="3">
                  <c:v>6.666667</c:v>
                </c:pt>
                <c:pt idx="4">
                  <c:v>10.0</c:v>
                </c:pt>
                <c:pt idx="5">
                  <c:v>13.333333</c:v>
                </c:pt>
                <c:pt idx="6">
                  <c:v>16.666667</c:v>
                </c:pt>
                <c:pt idx="7">
                  <c:v>21.428571</c:v>
                </c:pt>
                <c:pt idx="8">
                  <c:v>22.222222</c:v>
                </c:pt>
                <c:pt idx="9">
                  <c:v>25.0</c:v>
                </c:pt>
                <c:pt idx="10">
                  <c:v>28.571429</c:v>
                </c:pt>
                <c:pt idx="11">
                  <c:v>30.0</c:v>
                </c:pt>
                <c:pt idx="12">
                  <c:v>33.333333</c:v>
                </c:pt>
                <c:pt idx="13">
                  <c:v>33.333333</c:v>
                </c:pt>
                <c:pt idx="14">
                  <c:v>37.5</c:v>
                </c:pt>
                <c:pt idx="15">
                  <c:v>37.5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52.941176</c:v>
                </c:pt>
                <c:pt idx="20">
                  <c:v>54.545455</c:v>
                </c:pt>
                <c:pt idx="21">
                  <c:v>60.0</c:v>
                </c:pt>
                <c:pt idx="22">
                  <c:v>62.5</c:v>
                </c:pt>
                <c:pt idx="23">
                  <c:v>71.428571</c:v>
                </c:pt>
                <c:pt idx="24">
                  <c:v>72.727273</c:v>
                </c:pt>
                <c:pt idx="25">
                  <c:v>75.0</c:v>
                </c:pt>
                <c:pt idx="26">
                  <c:v>76.923077</c:v>
                </c:pt>
                <c:pt idx="27">
                  <c:v>100.0</c:v>
                </c:pt>
                <c:pt idx="28">
                  <c:v>16.666667</c:v>
                </c:pt>
                <c:pt idx="29">
                  <c:v>8.0</c:v>
                </c:pt>
                <c:pt idx="30">
                  <c:v>3.030303</c:v>
                </c:pt>
                <c:pt idx="31">
                  <c:v>5.263158</c:v>
                </c:pt>
                <c:pt idx="32">
                  <c:v>10.526316</c:v>
                </c:pt>
                <c:pt idx="33">
                  <c:v>61.111111</c:v>
                </c:pt>
                <c:pt idx="34">
                  <c:v>5.882353</c:v>
                </c:pt>
                <c:pt idx="35">
                  <c:v>17.571885</c:v>
                </c:pt>
                <c:pt idx="36">
                  <c:v>20.0</c:v>
                </c:pt>
                <c:pt idx="37">
                  <c:v>0.0</c:v>
                </c:pt>
                <c:pt idx="38">
                  <c:v>0.0</c:v>
                </c:pt>
                <c:pt idx="39">
                  <c:v>2.272727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jiná nemocnice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35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Litomyšlská nemocnice</c:v>
                </c:pt>
                <c:pt idx="2">
                  <c:v>Městská nemocnice Ostrava</c:v>
                </c:pt>
                <c:pt idx="3">
                  <c:v>Nemocnice Třinec</c:v>
                </c:pt>
                <c:pt idx="4">
                  <c:v>Oblastní nemocnice Příbram</c:v>
                </c:pt>
                <c:pt idx="5">
                  <c:v>Most Hospital</c:v>
                </c:pt>
                <c:pt idx="6">
                  <c:v>Nemocnice Písek</c:v>
                </c:pt>
                <c:pt idx="7">
                  <c:v>Nemocnice Jihlava</c:v>
                </c:pt>
                <c:pt idx="8">
                  <c:v>Nemocnice Vyškov</c:v>
                </c:pt>
                <c:pt idx="9">
                  <c:v>Oblastní nemocnice Kolín</c:v>
                </c:pt>
                <c:pt idx="10">
                  <c:v>Všeobecná fakultní nemocnice v Praze</c:v>
                </c:pt>
                <c:pt idx="11">
                  <c:v>Karlovarská krajská nemocnice</c:v>
                </c:pt>
                <c:pt idx="12">
                  <c:v>Nemocnice Jindřichův Hradec</c:v>
                </c:pt>
                <c:pt idx="13">
                  <c:v>Sdružené zdravotnické zařízení Krnov</c:v>
                </c:pt>
                <c:pt idx="14">
                  <c:v>Nemocnice Blansko</c:v>
                </c:pt>
                <c:pt idx="15">
                  <c:v>Oblastní nemocnice Trutnov</c:v>
                </c:pt>
                <c:pt idx="16">
                  <c:v>Oblastní nemocnice Kladno</c:v>
                </c:pt>
                <c:pt idx="17">
                  <c:v>Nemocnice Prostějov</c:v>
                </c:pt>
                <c:pt idx="18">
                  <c:v>Nemocnice Znojmo</c:v>
                </c:pt>
                <c:pt idx="19">
                  <c:v>Uherskohradišťská nemocnice</c:v>
                </c:pt>
                <c:pt idx="20">
                  <c:v>Thomayerova nemocnice</c:v>
                </c:pt>
                <c:pt idx="21">
                  <c:v>Klaudiánova nemocnice</c:v>
                </c:pt>
                <c:pt idx="22">
                  <c:v>Nemocnice Nové Město na Moravě</c:v>
                </c:pt>
                <c:pt idx="23">
                  <c:v>Nemocnice Sokolov</c:v>
                </c:pt>
                <c:pt idx="24">
                  <c:v>Nemocnice Pardubického kraje</c:v>
                </c:pt>
                <c:pt idx="25">
                  <c:v>Nemocnice Česká Lípa</c:v>
                </c:pt>
                <c:pt idx="26">
                  <c:v>Nemocnice Litoměřice</c:v>
                </c:pt>
                <c:pt idx="27">
                  <c:v>Nemocnice Děčín</c:v>
                </c:pt>
                <c:pt idx="28">
                  <c:v>Karvinská hornická nemocnice</c:v>
                </c:pt>
                <c:pt idx="29">
                  <c:v>Krajská nemocnice T.Bati ve Zlíně</c:v>
                </c:pt>
                <c:pt idx="30">
                  <c:v>Krajská nemocnice Liberec</c:v>
                </c:pt>
                <c:pt idx="31">
                  <c:v>Nemocnice Chomutov</c:v>
                </c:pt>
                <c:pt idx="32">
                  <c:v>Fakultní nemocnice Královské Vinohrady</c:v>
                </c:pt>
                <c:pt idx="33">
                  <c:v>Nemocnice Teplice</c:v>
                </c:pt>
                <c:pt idx="34">
                  <c:v>Fakultní nemocnice Hradec Králové</c:v>
                </c:pt>
                <c:pt idx="35">
                  <c:v>Czech Republic</c:v>
                </c:pt>
                <c:pt idx="36">
                  <c:v>Vítkovická nemocnice</c:v>
                </c:pt>
                <c:pt idx="37">
                  <c:v>Fakultní nemocnice Olomouc</c:v>
                </c:pt>
                <c:pt idx="38">
                  <c:v>Oblastní nemocnice Náchod</c:v>
                </c:pt>
                <c:pt idx="39">
                  <c:v>Nemocnice České Budějovice</c:v>
                </c:pt>
                <c:pt idx="40">
                  <c:v>Nemocnice Na Homolce</c:v>
                </c:pt>
                <c:pt idx="41">
                  <c:v>Fakultní nemocnice Motol</c:v>
                </c:pt>
                <c:pt idx="42">
                  <c:v>Fakultní nemocnice u sv. Anny v Brně</c:v>
                </c:pt>
                <c:pt idx="43">
                  <c:v>Ústřední vojenská nemocnice v Praze</c:v>
                </c:pt>
                <c:pt idx="44">
                  <c:v>Fakultní nemocnice Ostrava</c:v>
                </c:pt>
                <c:pt idx="45">
                  <c:v>Fakultní nemocnice Brno</c:v>
                </c:pt>
                <c:pt idx="46">
                  <c:v>Masarykova nemocnice v Ústí nad Labem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100.0</c:v>
                </c:pt>
                <c:pt idx="2">
                  <c:v>93.333333</c:v>
                </c:pt>
                <c:pt idx="3">
                  <c:v>93.333333</c:v>
                </c:pt>
                <c:pt idx="4">
                  <c:v>90.0</c:v>
                </c:pt>
                <c:pt idx="5">
                  <c:v>86.666667</c:v>
                </c:pt>
                <c:pt idx="6">
                  <c:v>83.333333</c:v>
                </c:pt>
                <c:pt idx="7">
                  <c:v>78.571429</c:v>
                </c:pt>
                <c:pt idx="8">
                  <c:v>77.777778</c:v>
                </c:pt>
                <c:pt idx="9">
                  <c:v>75.0</c:v>
                </c:pt>
                <c:pt idx="10">
                  <c:v>71.428571</c:v>
                </c:pt>
                <c:pt idx="11">
                  <c:v>70.0</c:v>
                </c:pt>
                <c:pt idx="12">
                  <c:v>66.666667</c:v>
                </c:pt>
                <c:pt idx="13">
                  <c:v>66.666667</c:v>
                </c:pt>
                <c:pt idx="14">
                  <c:v>62.5</c:v>
                </c:pt>
                <c:pt idx="15">
                  <c:v>62.5</c:v>
                </c:pt>
                <c:pt idx="16">
                  <c:v>50.0</c:v>
                </c:pt>
                <c:pt idx="17">
                  <c:v>50.0</c:v>
                </c:pt>
                <c:pt idx="18">
                  <c:v>50.0</c:v>
                </c:pt>
                <c:pt idx="19">
                  <c:v>47.058824</c:v>
                </c:pt>
                <c:pt idx="20">
                  <c:v>45.454545</c:v>
                </c:pt>
                <c:pt idx="21">
                  <c:v>40.0</c:v>
                </c:pt>
                <c:pt idx="22">
                  <c:v>37.5</c:v>
                </c:pt>
                <c:pt idx="23">
                  <c:v>28.571429</c:v>
                </c:pt>
                <c:pt idx="24">
                  <c:v>27.272727</c:v>
                </c:pt>
                <c:pt idx="25">
                  <c:v>25.0</c:v>
                </c:pt>
                <c:pt idx="26">
                  <c:v>23.076923</c:v>
                </c:pt>
                <c:pt idx="27">
                  <c:v>0.0</c:v>
                </c:pt>
                <c:pt idx="28">
                  <c:v>77.777778</c:v>
                </c:pt>
                <c:pt idx="29">
                  <c:v>84.0</c:v>
                </c:pt>
                <c:pt idx="30">
                  <c:v>87.878788</c:v>
                </c:pt>
                <c:pt idx="31">
                  <c:v>84.210526</c:v>
                </c:pt>
                <c:pt idx="32">
                  <c:v>78.947368</c:v>
                </c:pt>
                <c:pt idx="33">
                  <c:v>22.222222</c:v>
                </c:pt>
                <c:pt idx="34">
                  <c:v>76.470588</c:v>
                </c:pt>
                <c:pt idx="35">
                  <c:v>64.217252</c:v>
                </c:pt>
                <c:pt idx="36">
                  <c:v>60.0</c:v>
                </c:pt>
                <c:pt idx="37">
                  <c:v>77.777778</c:v>
                </c:pt>
                <c:pt idx="38">
                  <c:v>75.0</c:v>
                </c:pt>
                <c:pt idx="39">
                  <c:v>70.454545</c:v>
                </c:pt>
                <c:pt idx="40">
                  <c:v>69.230769</c:v>
                </c:pt>
                <c:pt idx="41">
                  <c:v>66.666667</c:v>
                </c:pt>
                <c:pt idx="42">
                  <c:v>56.521739</c:v>
                </c:pt>
                <c:pt idx="43">
                  <c:v>52.173913</c:v>
                </c:pt>
                <c:pt idx="44">
                  <c:v>50.0</c:v>
                </c:pt>
                <c:pt idx="45">
                  <c:v>45.454545</c:v>
                </c:pt>
                <c:pt idx="46">
                  <c:v>11.111111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oddělení akutní rehabilitace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8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Vítkovická nemocnice</c:v>
                </c:pt>
                <c:pt idx="2">
                  <c:v>Oblastní nemocnice Kladno</c:v>
                </c:pt>
                <c:pt idx="3">
                  <c:v>Oblastní nemocnice Trutnov</c:v>
                </c:pt>
                <c:pt idx="4">
                  <c:v>Nemocnice Děčín</c:v>
                </c:pt>
                <c:pt idx="5">
                  <c:v>Klaudiánova nemocnice</c:v>
                </c:pt>
                <c:pt idx="6">
                  <c:v>Nemocnice Písek</c:v>
                </c:pt>
                <c:pt idx="7">
                  <c:v>Nemocnice Pardubického kraje</c:v>
                </c:pt>
                <c:pt idx="8">
                  <c:v>Nemocnice Znojmo</c:v>
                </c:pt>
                <c:pt idx="9">
                  <c:v>Nemocnice Česká Lípa</c:v>
                </c:pt>
                <c:pt idx="10">
                  <c:v>Nemocnice České Budějovice</c:v>
                </c:pt>
                <c:pt idx="11">
                  <c:v>Uherskohradišťská nemocnice</c:v>
                </c:pt>
                <c:pt idx="12">
                  <c:v>Masarykova nemocnice v Ústí nad Labem</c:v>
                </c:pt>
                <c:pt idx="13">
                  <c:v>Fakultní nemocnice u sv. Anny v Brně</c:v>
                </c:pt>
                <c:pt idx="14">
                  <c:v>Všeobecná fakultní nemocnice v Praze</c:v>
                </c:pt>
                <c:pt idx="15">
                  <c:v>Fakultní nemocnice Ostrava</c:v>
                </c:pt>
                <c:pt idx="16">
                  <c:v>Nemocnice Nové Město na Moravě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Nemocnice Jihlava</c:v>
                </c:pt>
                <c:pt idx="20">
                  <c:v>Krajská nemocnice T.Bati ve Zlíně</c:v>
                </c:pt>
                <c:pt idx="21">
                  <c:v>Karlovarská krajská nemocnice</c:v>
                </c:pt>
                <c:pt idx="22">
                  <c:v>Nemocnice Prostějov</c:v>
                </c:pt>
                <c:pt idx="23">
                  <c:v>Oblastní nemocnice Náchod</c:v>
                </c:pt>
                <c:pt idx="24">
                  <c:v>Fakultní nemocnice Olomouc</c:v>
                </c:pt>
                <c:pt idx="25">
                  <c:v>Nemocnice Jindřichův Hradec</c:v>
                </c:pt>
                <c:pt idx="26">
                  <c:v>Oblastní nemocnice Příbram</c:v>
                </c:pt>
                <c:pt idx="27">
                  <c:v>Nemocnice Na Homolce</c:v>
                </c:pt>
                <c:pt idx="28">
                  <c:v>Czech Republic</c:v>
                </c:pt>
                <c:pt idx="29">
                  <c:v>Ústřední vojenská nemocnice v Praze</c:v>
                </c:pt>
                <c:pt idx="30">
                  <c:v>Karvinská hornická nemocnice</c:v>
                </c:pt>
                <c:pt idx="31">
                  <c:v>Nemocnice Teplice</c:v>
                </c:pt>
                <c:pt idx="32">
                  <c:v>Krajská nemocnice Liberec</c:v>
                </c:pt>
                <c:pt idx="33">
                  <c:v>Nemocnice Třinec</c:v>
                </c:pt>
                <c:pt idx="34">
                  <c:v>Litomyšlská nemocnice</c:v>
                </c:pt>
                <c:pt idx="35">
                  <c:v>Nemocnice Litoměřice</c:v>
                </c:pt>
                <c:pt idx="36">
                  <c:v>Oblastní nemocnice Kolín</c:v>
                </c:pt>
                <c:pt idx="37">
                  <c:v>Fakultní nemocnice Brno</c:v>
                </c:pt>
                <c:pt idx="38">
                  <c:v>Thomayerova nemocnice</c:v>
                </c:pt>
                <c:pt idx="39">
                  <c:v>Nemocnice Chomutov</c:v>
                </c:pt>
                <c:pt idx="40">
                  <c:v>Fakultní nemocnice Královské Vinohrady</c:v>
                </c:pt>
                <c:pt idx="41">
                  <c:v>Nemocnice Vyškov</c:v>
                </c:pt>
                <c:pt idx="42">
                  <c:v>Fakultní nemocnice Hradec Králové</c:v>
                </c:pt>
                <c:pt idx="43">
                  <c:v>Nemocnice Blansko</c:v>
                </c:pt>
                <c:pt idx="44">
                  <c:v>Fakultní nemocnice Motol</c:v>
                </c:pt>
                <c:pt idx="45">
                  <c:v>Most Hospital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3.846154</c:v>
                </c:pt>
                <c:pt idx="28">
                  <c:v>4.313099</c:v>
                </c:pt>
                <c:pt idx="29">
                  <c:v>4.347826</c:v>
                </c:pt>
                <c:pt idx="30">
                  <c:v>5.555556</c:v>
                </c:pt>
                <c:pt idx="31">
                  <c:v>5.555556</c:v>
                </c:pt>
                <c:pt idx="32">
                  <c:v>6.060606</c:v>
                </c:pt>
                <c:pt idx="33">
                  <c:v>6.666667</c:v>
                </c:pt>
                <c:pt idx="34">
                  <c:v>7.142857</c:v>
                </c:pt>
                <c:pt idx="35">
                  <c:v>7.692308</c:v>
                </c:pt>
                <c:pt idx="36">
                  <c:v>8.333333</c:v>
                </c:pt>
                <c:pt idx="37">
                  <c:v>9.090909</c:v>
                </c:pt>
                <c:pt idx="38">
                  <c:v>9.090909</c:v>
                </c:pt>
                <c:pt idx="39">
                  <c:v>10.526316</c:v>
                </c:pt>
                <c:pt idx="40">
                  <c:v>10.526316</c:v>
                </c:pt>
                <c:pt idx="41">
                  <c:v>11.111111</c:v>
                </c:pt>
                <c:pt idx="42">
                  <c:v>11.764706</c:v>
                </c:pt>
                <c:pt idx="43">
                  <c:v>12.5</c:v>
                </c:pt>
                <c:pt idx="44">
                  <c:v>13.333333</c:v>
                </c:pt>
                <c:pt idx="45">
                  <c:v>13.333333</c:v>
                </c:pt>
                <c:pt idx="46">
                  <c:v>33.333333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lůžko následné péče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8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Vítkovická nemocnice</c:v>
                </c:pt>
                <c:pt idx="2">
                  <c:v>Oblastní nemocnice Kladno</c:v>
                </c:pt>
                <c:pt idx="3">
                  <c:v>Oblastní nemocnice Trutnov</c:v>
                </c:pt>
                <c:pt idx="4">
                  <c:v>Nemocnice Děčín</c:v>
                </c:pt>
                <c:pt idx="5">
                  <c:v>Klaudiánova nemocnice</c:v>
                </c:pt>
                <c:pt idx="6">
                  <c:v>Nemocnice Písek</c:v>
                </c:pt>
                <c:pt idx="7">
                  <c:v>Nemocnice Pardubického kraje</c:v>
                </c:pt>
                <c:pt idx="8">
                  <c:v>Nemocnice Znojmo</c:v>
                </c:pt>
                <c:pt idx="9">
                  <c:v>Nemocnice Česká Lípa</c:v>
                </c:pt>
                <c:pt idx="10">
                  <c:v>Nemocnice České Budějovice</c:v>
                </c:pt>
                <c:pt idx="11">
                  <c:v>Uherskohradišťská nemocnice</c:v>
                </c:pt>
                <c:pt idx="12">
                  <c:v>Masarykova nemocnice v Ústí nad Labem</c:v>
                </c:pt>
                <c:pt idx="13">
                  <c:v>Fakultní nemocnice u sv. Anny v Brně</c:v>
                </c:pt>
                <c:pt idx="14">
                  <c:v>Všeobecná fakultní nemocnice v Praze</c:v>
                </c:pt>
                <c:pt idx="15">
                  <c:v>Fakultní nemocnice Ostrava</c:v>
                </c:pt>
                <c:pt idx="16">
                  <c:v>Nemocnice Nové Město na Moravě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Nemocnice Jihlava</c:v>
                </c:pt>
                <c:pt idx="20">
                  <c:v>Krajská nemocnice T.Bati ve Zlíně</c:v>
                </c:pt>
                <c:pt idx="21">
                  <c:v>Karlovarská krajská nemocnice</c:v>
                </c:pt>
                <c:pt idx="22">
                  <c:v>Nemocnice Prostějov</c:v>
                </c:pt>
                <c:pt idx="23">
                  <c:v>Oblastní nemocnice Náchod</c:v>
                </c:pt>
                <c:pt idx="24">
                  <c:v>Fakultní nemocnice Olomouc</c:v>
                </c:pt>
                <c:pt idx="25">
                  <c:v>Nemocnice Jindřichův Hradec</c:v>
                </c:pt>
                <c:pt idx="26">
                  <c:v>Oblastní nemocnice Příbram</c:v>
                </c:pt>
                <c:pt idx="27">
                  <c:v>Nemocnice Na Homolce</c:v>
                </c:pt>
                <c:pt idx="28">
                  <c:v>Czech Republic</c:v>
                </c:pt>
                <c:pt idx="29">
                  <c:v>Ústřední vojenská nemocnice v Praze</c:v>
                </c:pt>
                <c:pt idx="30">
                  <c:v>Karvinská hornická nemocnice</c:v>
                </c:pt>
                <c:pt idx="31">
                  <c:v>Nemocnice Teplice</c:v>
                </c:pt>
                <c:pt idx="32">
                  <c:v>Krajská nemocnice Liberec</c:v>
                </c:pt>
                <c:pt idx="33">
                  <c:v>Nemocnice Třinec</c:v>
                </c:pt>
                <c:pt idx="34">
                  <c:v>Litomyšlská nemocnice</c:v>
                </c:pt>
                <c:pt idx="35">
                  <c:v>Nemocnice Litoměřice</c:v>
                </c:pt>
                <c:pt idx="36">
                  <c:v>Oblastní nemocnice Kolín</c:v>
                </c:pt>
                <c:pt idx="37">
                  <c:v>Fakultní nemocnice Brno</c:v>
                </c:pt>
                <c:pt idx="38">
                  <c:v>Thomayerova nemocnice</c:v>
                </c:pt>
                <c:pt idx="39">
                  <c:v>Nemocnice Chomutov</c:v>
                </c:pt>
                <c:pt idx="40">
                  <c:v>Fakultní nemocnice Královské Vinohrady</c:v>
                </c:pt>
                <c:pt idx="41">
                  <c:v>Nemocnice Vyškov</c:v>
                </c:pt>
                <c:pt idx="42">
                  <c:v>Fakultní nemocnice Hradec Králové</c:v>
                </c:pt>
                <c:pt idx="43">
                  <c:v>Nemocnice Blansko</c:v>
                </c:pt>
                <c:pt idx="44">
                  <c:v>Fakultní nemocnice Motol</c:v>
                </c:pt>
                <c:pt idx="45">
                  <c:v>Most Hospital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2.272727</c:v>
                </c:pt>
                <c:pt idx="11">
                  <c:v>5.882353</c:v>
                </c:pt>
                <c:pt idx="12">
                  <c:v>11.111111</c:v>
                </c:pt>
                <c:pt idx="13">
                  <c:v>13.043478</c:v>
                </c:pt>
                <c:pt idx="14">
                  <c:v>14.285714</c:v>
                </c:pt>
                <c:pt idx="15">
                  <c:v>21.428571</c:v>
                </c:pt>
                <c:pt idx="16">
                  <c:v>25.0</c:v>
                </c:pt>
                <c:pt idx="17">
                  <c:v>26.666667</c:v>
                </c:pt>
                <c:pt idx="18">
                  <c:v>28.571429</c:v>
                </c:pt>
                <c:pt idx="19">
                  <c:v>28.571429</c:v>
                </c:pt>
                <c:pt idx="20">
                  <c:v>32.0</c:v>
                </c:pt>
                <c:pt idx="21">
                  <c:v>40.0</c:v>
                </c:pt>
                <c:pt idx="22">
                  <c:v>50.0</c:v>
                </c:pt>
                <c:pt idx="23">
                  <c:v>50.0</c:v>
                </c:pt>
                <c:pt idx="24">
                  <c:v>50.0</c:v>
                </c:pt>
                <c:pt idx="25">
                  <c:v>66.666667</c:v>
                </c:pt>
                <c:pt idx="26">
                  <c:v>90.0</c:v>
                </c:pt>
                <c:pt idx="27">
                  <c:v>23.076923</c:v>
                </c:pt>
                <c:pt idx="28">
                  <c:v>21.565495</c:v>
                </c:pt>
                <c:pt idx="29">
                  <c:v>26.086957</c:v>
                </c:pt>
                <c:pt idx="30">
                  <c:v>11.111111</c:v>
                </c:pt>
                <c:pt idx="31">
                  <c:v>22.222222</c:v>
                </c:pt>
                <c:pt idx="32">
                  <c:v>12.121212</c:v>
                </c:pt>
                <c:pt idx="33">
                  <c:v>0.0</c:v>
                </c:pt>
                <c:pt idx="34">
                  <c:v>28.571429</c:v>
                </c:pt>
                <c:pt idx="35">
                  <c:v>15.384615</c:v>
                </c:pt>
                <c:pt idx="36">
                  <c:v>58.333333</c:v>
                </c:pt>
                <c:pt idx="37">
                  <c:v>0.0</c:v>
                </c:pt>
                <c:pt idx="38">
                  <c:v>36.363636</c:v>
                </c:pt>
                <c:pt idx="39">
                  <c:v>52.631579</c:v>
                </c:pt>
                <c:pt idx="40">
                  <c:v>63.157895</c:v>
                </c:pt>
                <c:pt idx="41">
                  <c:v>0.0</c:v>
                </c:pt>
                <c:pt idx="42">
                  <c:v>5.882353</c:v>
                </c:pt>
                <c:pt idx="43">
                  <c:v>37.5</c:v>
                </c:pt>
                <c:pt idx="44">
                  <c:v>0.0</c:v>
                </c:pt>
                <c:pt idx="45">
                  <c:v>66.666667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8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Vítkovická nemocnice</c:v>
                </c:pt>
                <c:pt idx="2">
                  <c:v>Oblastní nemocnice Kladno</c:v>
                </c:pt>
                <c:pt idx="3">
                  <c:v>Oblastní nemocnice Trutnov</c:v>
                </c:pt>
                <c:pt idx="4">
                  <c:v>Nemocnice Děčín</c:v>
                </c:pt>
                <c:pt idx="5">
                  <c:v>Klaudiánova nemocnice</c:v>
                </c:pt>
                <c:pt idx="6">
                  <c:v>Nemocnice Písek</c:v>
                </c:pt>
                <c:pt idx="7">
                  <c:v>Nemocnice Pardubického kraje</c:v>
                </c:pt>
                <c:pt idx="8">
                  <c:v>Nemocnice Znojmo</c:v>
                </c:pt>
                <c:pt idx="9">
                  <c:v>Nemocnice Česká Lípa</c:v>
                </c:pt>
                <c:pt idx="10">
                  <c:v>Nemocnice České Budějovice</c:v>
                </c:pt>
                <c:pt idx="11">
                  <c:v>Uherskohradišťská nemocnice</c:v>
                </c:pt>
                <c:pt idx="12">
                  <c:v>Masarykova nemocnice v Ústí nad Labem</c:v>
                </c:pt>
                <c:pt idx="13">
                  <c:v>Fakultní nemocnice u sv. Anny v Brně</c:v>
                </c:pt>
                <c:pt idx="14">
                  <c:v>Všeobecná fakultní nemocnice v Praze</c:v>
                </c:pt>
                <c:pt idx="15">
                  <c:v>Fakultní nemocnice Ostrava</c:v>
                </c:pt>
                <c:pt idx="16">
                  <c:v>Nemocnice Nové Město na Moravě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Nemocnice Jihlava</c:v>
                </c:pt>
                <c:pt idx="20">
                  <c:v>Krajská nemocnice T.Bati ve Zlíně</c:v>
                </c:pt>
                <c:pt idx="21">
                  <c:v>Karlovarská krajská nemocnice</c:v>
                </c:pt>
                <c:pt idx="22">
                  <c:v>Nemocnice Prostějov</c:v>
                </c:pt>
                <c:pt idx="23">
                  <c:v>Oblastní nemocnice Náchod</c:v>
                </c:pt>
                <c:pt idx="24">
                  <c:v>Fakultní nemocnice Olomouc</c:v>
                </c:pt>
                <c:pt idx="25">
                  <c:v>Nemocnice Jindřichův Hradec</c:v>
                </c:pt>
                <c:pt idx="26">
                  <c:v>Oblastní nemocnice Příbram</c:v>
                </c:pt>
                <c:pt idx="27">
                  <c:v>Nemocnice Na Homolce</c:v>
                </c:pt>
                <c:pt idx="28">
                  <c:v>Czech Republic</c:v>
                </c:pt>
                <c:pt idx="29">
                  <c:v>Ústřední vojenská nemocnice v Praze</c:v>
                </c:pt>
                <c:pt idx="30">
                  <c:v>Karvinská hornická nemocnice</c:v>
                </c:pt>
                <c:pt idx="31">
                  <c:v>Nemocnice Teplice</c:v>
                </c:pt>
                <c:pt idx="32">
                  <c:v>Krajská nemocnice Liberec</c:v>
                </c:pt>
                <c:pt idx="33">
                  <c:v>Nemocnice Třinec</c:v>
                </c:pt>
                <c:pt idx="34">
                  <c:v>Litomyšlská nemocnice</c:v>
                </c:pt>
                <c:pt idx="35">
                  <c:v>Nemocnice Litoměřice</c:v>
                </c:pt>
                <c:pt idx="36">
                  <c:v>Oblastní nemocnice Kolín</c:v>
                </c:pt>
                <c:pt idx="37">
                  <c:v>Fakultní nemocnice Brno</c:v>
                </c:pt>
                <c:pt idx="38">
                  <c:v>Thomayerova nemocnice</c:v>
                </c:pt>
                <c:pt idx="39">
                  <c:v>Nemocnice Chomutov</c:v>
                </c:pt>
                <c:pt idx="40">
                  <c:v>Fakultní nemocnice Královské Vinohrady</c:v>
                </c:pt>
                <c:pt idx="41">
                  <c:v>Nemocnice Vyškov</c:v>
                </c:pt>
                <c:pt idx="42">
                  <c:v>Fakultní nemocnice Hradec Králové</c:v>
                </c:pt>
                <c:pt idx="43">
                  <c:v>Nemocnice Blansko</c:v>
                </c:pt>
                <c:pt idx="44">
                  <c:v>Fakultní nemocnice Motol</c:v>
                </c:pt>
                <c:pt idx="45">
                  <c:v>Most Hospital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50.0</c:v>
                </c:pt>
                <c:pt idx="2">
                  <c:v>50.0</c:v>
                </c:pt>
                <c:pt idx="3">
                  <c:v>62.5</c:v>
                </c:pt>
                <c:pt idx="4">
                  <c:v>66.666667</c:v>
                </c:pt>
                <c:pt idx="5">
                  <c:v>70.0</c:v>
                </c:pt>
                <c:pt idx="6">
                  <c:v>83.333333</c:v>
                </c:pt>
                <c:pt idx="7">
                  <c:v>90.909091</c:v>
                </c:pt>
                <c:pt idx="8">
                  <c:v>100.0</c:v>
                </c:pt>
                <c:pt idx="9">
                  <c:v>100.0</c:v>
                </c:pt>
                <c:pt idx="10">
                  <c:v>63.636364</c:v>
                </c:pt>
                <c:pt idx="11">
                  <c:v>58.823529</c:v>
                </c:pt>
                <c:pt idx="12">
                  <c:v>77.777778</c:v>
                </c:pt>
                <c:pt idx="13">
                  <c:v>69.565217</c:v>
                </c:pt>
                <c:pt idx="14">
                  <c:v>14.285714</c:v>
                </c:pt>
                <c:pt idx="15">
                  <c:v>71.428571</c:v>
                </c:pt>
                <c:pt idx="16">
                  <c:v>50.0</c:v>
                </c:pt>
                <c:pt idx="17">
                  <c:v>60.0</c:v>
                </c:pt>
                <c:pt idx="18">
                  <c:v>28.571429</c:v>
                </c:pt>
                <c:pt idx="19">
                  <c:v>71.428571</c:v>
                </c:pt>
                <c:pt idx="20">
                  <c:v>68.0</c:v>
                </c:pt>
                <c:pt idx="21">
                  <c:v>30.0</c:v>
                </c:pt>
                <c:pt idx="22">
                  <c:v>0.0</c:v>
                </c:pt>
                <c:pt idx="23">
                  <c:v>25.0</c:v>
                </c:pt>
                <c:pt idx="24">
                  <c:v>38.888889</c:v>
                </c:pt>
                <c:pt idx="25">
                  <c:v>33.333333</c:v>
                </c:pt>
                <c:pt idx="26">
                  <c:v>10.0</c:v>
                </c:pt>
                <c:pt idx="27">
                  <c:v>53.846154</c:v>
                </c:pt>
                <c:pt idx="28">
                  <c:v>50.798722</c:v>
                </c:pt>
                <c:pt idx="29">
                  <c:v>60.869565</c:v>
                </c:pt>
                <c:pt idx="30">
                  <c:v>61.111111</c:v>
                </c:pt>
                <c:pt idx="31">
                  <c:v>22.222222</c:v>
                </c:pt>
                <c:pt idx="32">
                  <c:v>24.242424</c:v>
                </c:pt>
                <c:pt idx="33">
                  <c:v>66.666667</c:v>
                </c:pt>
                <c:pt idx="34">
                  <c:v>50.0</c:v>
                </c:pt>
                <c:pt idx="35">
                  <c:v>53.846154</c:v>
                </c:pt>
                <c:pt idx="36">
                  <c:v>8.333333</c:v>
                </c:pt>
                <c:pt idx="37">
                  <c:v>54.545455</c:v>
                </c:pt>
                <c:pt idx="38">
                  <c:v>45.454545</c:v>
                </c:pt>
                <c:pt idx="39">
                  <c:v>5.263158</c:v>
                </c:pt>
                <c:pt idx="40">
                  <c:v>26.315789</c:v>
                </c:pt>
                <c:pt idx="41">
                  <c:v>11.111111</c:v>
                </c:pt>
                <c:pt idx="42">
                  <c:v>70.588235</c:v>
                </c:pt>
                <c:pt idx="43">
                  <c:v>0.0</c:v>
                </c:pt>
                <c:pt idx="44">
                  <c:v>80.0</c:v>
                </c:pt>
                <c:pt idx="45">
                  <c:v>0.0</c:v>
                </c:pt>
                <c:pt idx="46">
                  <c:v>33.333333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jiné oddělení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8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Vítkovická nemocnice</c:v>
                </c:pt>
                <c:pt idx="2">
                  <c:v>Oblastní nemocnice Kladno</c:v>
                </c:pt>
                <c:pt idx="3">
                  <c:v>Oblastní nemocnice Trutnov</c:v>
                </c:pt>
                <c:pt idx="4">
                  <c:v>Nemocnice Děčín</c:v>
                </c:pt>
                <c:pt idx="5">
                  <c:v>Klaudiánova nemocnice</c:v>
                </c:pt>
                <c:pt idx="6">
                  <c:v>Nemocnice Písek</c:v>
                </c:pt>
                <c:pt idx="7">
                  <c:v>Nemocnice Pardubického kraje</c:v>
                </c:pt>
                <c:pt idx="8">
                  <c:v>Nemocnice Znojmo</c:v>
                </c:pt>
                <c:pt idx="9">
                  <c:v>Nemocnice Česká Lípa</c:v>
                </c:pt>
                <c:pt idx="10">
                  <c:v>Nemocnice České Budějovice</c:v>
                </c:pt>
                <c:pt idx="11">
                  <c:v>Uherskohradišťská nemocnice</c:v>
                </c:pt>
                <c:pt idx="12">
                  <c:v>Masarykova nemocnice v Ústí nad Labem</c:v>
                </c:pt>
                <c:pt idx="13">
                  <c:v>Fakultní nemocnice u sv. Anny v Brně</c:v>
                </c:pt>
                <c:pt idx="14">
                  <c:v>Všeobecná fakultní nemocnice v Praze</c:v>
                </c:pt>
                <c:pt idx="15">
                  <c:v>Fakultní nemocnice Ostrava</c:v>
                </c:pt>
                <c:pt idx="16">
                  <c:v>Nemocnice Nové Město na Moravě</c:v>
                </c:pt>
                <c:pt idx="17">
                  <c:v>Městská nemocnice Ostrava</c:v>
                </c:pt>
                <c:pt idx="18">
                  <c:v>Nemocnice Sokolov</c:v>
                </c:pt>
                <c:pt idx="19">
                  <c:v>Nemocnice Jihlava</c:v>
                </c:pt>
                <c:pt idx="20">
                  <c:v>Krajská nemocnice T.Bati ve Zlíně</c:v>
                </c:pt>
                <c:pt idx="21">
                  <c:v>Karlovarská krajská nemocnice</c:v>
                </c:pt>
                <c:pt idx="22">
                  <c:v>Nemocnice Prostějov</c:v>
                </c:pt>
                <c:pt idx="23">
                  <c:v>Oblastní nemocnice Náchod</c:v>
                </c:pt>
                <c:pt idx="24">
                  <c:v>Fakultní nemocnice Olomouc</c:v>
                </c:pt>
                <c:pt idx="25">
                  <c:v>Nemocnice Jindřichův Hradec</c:v>
                </c:pt>
                <c:pt idx="26">
                  <c:v>Oblastní nemocnice Příbram</c:v>
                </c:pt>
                <c:pt idx="27">
                  <c:v>Nemocnice Na Homolce</c:v>
                </c:pt>
                <c:pt idx="28">
                  <c:v>Czech Republic</c:v>
                </c:pt>
                <c:pt idx="29">
                  <c:v>Ústřední vojenská nemocnice v Praze</c:v>
                </c:pt>
                <c:pt idx="30">
                  <c:v>Karvinská hornická nemocnice</c:v>
                </c:pt>
                <c:pt idx="31">
                  <c:v>Nemocnice Teplice</c:v>
                </c:pt>
                <c:pt idx="32">
                  <c:v>Krajská nemocnice Liberec</c:v>
                </c:pt>
                <c:pt idx="33">
                  <c:v>Nemocnice Třinec</c:v>
                </c:pt>
                <c:pt idx="34">
                  <c:v>Litomyšlská nemocnice</c:v>
                </c:pt>
                <c:pt idx="35">
                  <c:v>Nemocnice Litoměřice</c:v>
                </c:pt>
                <c:pt idx="36">
                  <c:v>Oblastní nemocnice Kolín</c:v>
                </c:pt>
                <c:pt idx="37">
                  <c:v>Fakultní nemocnice Brno</c:v>
                </c:pt>
                <c:pt idx="38">
                  <c:v>Thomayerova nemocnice</c:v>
                </c:pt>
                <c:pt idx="39">
                  <c:v>Nemocnice Chomutov</c:v>
                </c:pt>
                <c:pt idx="40">
                  <c:v>Fakultní nemocnice Královské Vinohrady</c:v>
                </c:pt>
                <c:pt idx="41">
                  <c:v>Nemocnice Vyškov</c:v>
                </c:pt>
                <c:pt idx="42">
                  <c:v>Fakultní nemocnice Hradec Králové</c:v>
                </c:pt>
                <c:pt idx="43">
                  <c:v>Nemocnice Blansko</c:v>
                </c:pt>
                <c:pt idx="44">
                  <c:v>Fakultní nemocnice Motol</c:v>
                </c:pt>
                <c:pt idx="45">
                  <c:v>Most Hospital</c:v>
                </c:pt>
                <c:pt idx="46">
                  <c:v>Sdružené zdravotnické zařízení Krnov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50.0</c:v>
                </c:pt>
                <c:pt idx="2">
                  <c:v>50.0</c:v>
                </c:pt>
                <c:pt idx="3">
                  <c:v>37.5</c:v>
                </c:pt>
                <c:pt idx="4">
                  <c:v>33.333333</c:v>
                </c:pt>
                <c:pt idx="5">
                  <c:v>30.0</c:v>
                </c:pt>
                <c:pt idx="6">
                  <c:v>16.666667</c:v>
                </c:pt>
                <c:pt idx="7">
                  <c:v>9.090909</c:v>
                </c:pt>
                <c:pt idx="8">
                  <c:v>0.0</c:v>
                </c:pt>
                <c:pt idx="9">
                  <c:v>0.0</c:v>
                </c:pt>
                <c:pt idx="10">
                  <c:v>34.090909</c:v>
                </c:pt>
                <c:pt idx="11">
                  <c:v>35.294118</c:v>
                </c:pt>
                <c:pt idx="12">
                  <c:v>11.111111</c:v>
                </c:pt>
                <c:pt idx="13">
                  <c:v>17.391304</c:v>
                </c:pt>
                <c:pt idx="14">
                  <c:v>71.428571</c:v>
                </c:pt>
                <c:pt idx="15">
                  <c:v>7.142857</c:v>
                </c:pt>
                <c:pt idx="16">
                  <c:v>25.0</c:v>
                </c:pt>
                <c:pt idx="17">
                  <c:v>13.333333</c:v>
                </c:pt>
                <c:pt idx="18">
                  <c:v>42.857143</c:v>
                </c:pt>
                <c:pt idx="19">
                  <c:v>0.0</c:v>
                </c:pt>
                <c:pt idx="20">
                  <c:v>0.0</c:v>
                </c:pt>
                <c:pt idx="21">
                  <c:v>30.0</c:v>
                </c:pt>
                <c:pt idx="22">
                  <c:v>50.0</c:v>
                </c:pt>
                <c:pt idx="23">
                  <c:v>25.0</c:v>
                </c:pt>
                <c:pt idx="24">
                  <c:v>11.111111</c:v>
                </c:pt>
                <c:pt idx="25">
                  <c:v>0.0</c:v>
                </c:pt>
                <c:pt idx="26">
                  <c:v>0.0</c:v>
                </c:pt>
                <c:pt idx="27">
                  <c:v>19.230769</c:v>
                </c:pt>
                <c:pt idx="28">
                  <c:v>23.322684</c:v>
                </c:pt>
                <c:pt idx="29">
                  <c:v>8.695652</c:v>
                </c:pt>
                <c:pt idx="30">
                  <c:v>22.222222</c:v>
                </c:pt>
                <c:pt idx="31">
                  <c:v>50.0</c:v>
                </c:pt>
                <c:pt idx="32">
                  <c:v>57.575758</c:v>
                </c:pt>
                <c:pt idx="33">
                  <c:v>26.666667</c:v>
                </c:pt>
                <c:pt idx="34">
                  <c:v>14.285714</c:v>
                </c:pt>
                <c:pt idx="35">
                  <c:v>23.076923</c:v>
                </c:pt>
                <c:pt idx="36">
                  <c:v>25.0</c:v>
                </c:pt>
                <c:pt idx="37">
                  <c:v>36.363636</c:v>
                </c:pt>
                <c:pt idx="38">
                  <c:v>9.090909</c:v>
                </c:pt>
                <c:pt idx="39">
                  <c:v>31.578947</c:v>
                </c:pt>
                <c:pt idx="40">
                  <c:v>0.0</c:v>
                </c:pt>
                <c:pt idx="41">
                  <c:v>77.777778</c:v>
                </c:pt>
                <c:pt idx="42">
                  <c:v>11.764706</c:v>
                </c:pt>
                <c:pt idx="43">
                  <c:v>50.0</c:v>
                </c:pt>
                <c:pt idx="44">
                  <c:v>6.666667</c:v>
                </c:pt>
                <c:pt idx="45">
                  <c:v>20.0</c:v>
                </c:pt>
                <c:pt idx="46">
                  <c:v>33.333333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transferred to acute rehabilitation department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cat>
            <c:strRef>
              <c:f>Sheet1!$A$2:$A$47</c:f>
              <c:strCache>
                <c:ptCount val="46"/>
                <c:pt idx="0">
                  <c:v>Klaudiánova nemocnice</c:v>
                </c:pt>
                <c:pt idx="1">
                  <c:v>Všeobecná fakultní nemocnice v Praze</c:v>
                </c:pt>
                <c:pt idx="2">
                  <c:v>Nemocnice Jindřichův Hradec</c:v>
                </c:pt>
                <c:pt idx="3">
                  <c:v>Oblastní nemocnice Kladno</c:v>
                </c:pt>
                <c:pt idx="4">
                  <c:v>Oblastní nemocnice Kolín</c:v>
                </c:pt>
                <c:pt idx="5">
                  <c:v>Nemocnice Jihlava</c:v>
                </c:pt>
                <c:pt idx="6">
                  <c:v>Nemocnice Pardubického kraje</c:v>
                </c:pt>
                <c:pt idx="7">
                  <c:v>Fakultní nemocnice Plzeň</c:v>
                </c:pt>
                <c:pt idx="8">
                  <c:v>Fakultní nemocnice Motol</c:v>
                </c:pt>
                <c:pt idx="9">
                  <c:v>Nemocnice Nové Město na Moravě</c:v>
                </c:pt>
                <c:pt idx="10">
                  <c:v>Nemocnice Znojmo</c:v>
                </c:pt>
                <c:pt idx="11">
                  <c:v>Nemocnice Děčín</c:v>
                </c:pt>
                <c:pt idx="12">
                  <c:v>Nemocnice Česká Lípa</c:v>
                </c:pt>
                <c:pt idx="13">
                  <c:v>Nemocnice Blansko</c:v>
                </c:pt>
                <c:pt idx="14">
                  <c:v>Nemocnice Vyškov</c:v>
                </c:pt>
                <c:pt idx="15">
                  <c:v>Fakultní nemocnice u sv. Anny v Brně</c:v>
                </c:pt>
                <c:pt idx="16">
                  <c:v>Nemocnice České Budějovice</c:v>
                </c:pt>
                <c:pt idx="17">
                  <c:v>Nemocnice Písek</c:v>
                </c:pt>
                <c:pt idx="18">
                  <c:v>Krajská nemocnice Liberec</c:v>
                </c:pt>
                <c:pt idx="19">
                  <c:v>Most Hospital</c:v>
                </c:pt>
                <c:pt idx="20">
                  <c:v>Nemocnice Prostějov</c:v>
                </c:pt>
                <c:pt idx="21">
                  <c:v>Ústřední vojenská nemocnice v Praze</c:v>
                </c:pt>
                <c:pt idx="22">
                  <c:v>Nemocnice Sokolov</c:v>
                </c:pt>
                <c:pt idx="23">
                  <c:v>Nemocnice Litoměřice</c:v>
                </c:pt>
                <c:pt idx="24">
                  <c:v>Nemocnice Teplice</c:v>
                </c:pt>
                <c:pt idx="25">
                  <c:v>Masarykova nemocnice v Ústí nad Labem</c:v>
                </c:pt>
                <c:pt idx="26">
                  <c:v>Karlovarská krajská nemocnice</c:v>
                </c:pt>
                <c:pt idx="27">
                  <c:v>Nemocnice Třinec</c:v>
                </c:pt>
                <c:pt idx="28">
                  <c:v>Městská nemocnice Ostrava</c:v>
                </c:pt>
                <c:pt idx="29">
                  <c:v>Fakultní nemocnice Ostrava</c:v>
                </c:pt>
                <c:pt idx="30">
                  <c:v>Oblastní nemocnice Náchod</c:v>
                </c:pt>
                <c:pt idx="31">
                  <c:v>Fakultní nemocnice Hradec Králové</c:v>
                </c:pt>
                <c:pt idx="32">
                  <c:v>Vítkovická nemocnice</c:v>
                </c:pt>
                <c:pt idx="33">
                  <c:v>Oblastní nemocnice Příbram</c:v>
                </c:pt>
                <c:pt idx="34">
                  <c:v>Krajská nemocnice T.Bati ve Zlíně</c:v>
                </c:pt>
                <c:pt idx="35">
                  <c:v>Sdružené zdravotnické zařízení Krnov</c:v>
                </c:pt>
                <c:pt idx="36">
                  <c:v>Litomyšlská nemocnice</c:v>
                </c:pt>
                <c:pt idx="37">
                  <c:v>Fakultní nemocnice Brno</c:v>
                </c:pt>
                <c:pt idx="38">
                  <c:v>Karvinská hornická nemocnice</c:v>
                </c:pt>
                <c:pt idx="39">
                  <c:v>Nemocnice Chomutov</c:v>
                </c:pt>
                <c:pt idx="40">
                  <c:v>Uherskohradišťská nemocnice</c:v>
                </c:pt>
                <c:pt idx="41">
                  <c:v>Fakultní nemocnice Královské Vinohrady</c:v>
                </c:pt>
                <c:pt idx="42">
                  <c:v>Oblastní nemocnice Trutnov</c:v>
                </c:pt>
                <c:pt idx="43">
                  <c:v>Nemocnice Na Homolce</c:v>
                </c:pt>
                <c:pt idx="44">
                  <c:v>Fakultní nemocnice Olomouc</c:v>
                </c:pt>
                <c:pt idx="45">
                  <c:v>Thomayerova nemocnice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4.0</c:v>
                </c:pt>
                <c:pt idx="18">
                  <c:v>4.0</c:v>
                </c:pt>
                <c:pt idx="19">
                  <c:v>4.0</c:v>
                </c:pt>
                <c:pt idx="20">
                  <c:v>4.0</c:v>
                </c:pt>
                <c:pt idx="21">
                  <c:v>4.0</c:v>
                </c:pt>
                <c:pt idx="22">
                  <c:v>4.0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5.0</c:v>
                </c:pt>
                <c:pt idx="27">
                  <c:v>5.0</c:v>
                </c:pt>
                <c:pt idx="28">
                  <c:v>5.0</c:v>
                </c:pt>
                <c:pt idx="29">
                  <c:v>5.0</c:v>
                </c:pt>
                <c:pt idx="30">
                  <c:v>6.0</c:v>
                </c:pt>
                <c:pt idx="31">
                  <c:v>6.0</c:v>
                </c:pt>
                <c:pt idx="32">
                  <c:v>6.0</c:v>
                </c:pt>
                <c:pt idx="33">
                  <c:v>7.0</c:v>
                </c:pt>
                <c:pt idx="34">
                  <c:v>7.0</c:v>
                </c:pt>
                <c:pt idx="35">
                  <c:v>7.0</c:v>
                </c:pt>
                <c:pt idx="36">
                  <c:v>7.0</c:v>
                </c:pt>
                <c:pt idx="37">
                  <c:v>7.0</c:v>
                </c:pt>
                <c:pt idx="38">
                  <c:v>7.0</c:v>
                </c:pt>
                <c:pt idx="39">
                  <c:v>9.0</c:v>
                </c:pt>
                <c:pt idx="40">
                  <c:v>9.0</c:v>
                </c:pt>
                <c:pt idx="41">
                  <c:v>9.0</c:v>
                </c:pt>
                <c:pt idx="42">
                  <c:v>10.0</c:v>
                </c:pt>
                <c:pt idx="43">
                  <c:v>10.0</c:v>
                </c:pt>
                <c:pt idx="44">
                  <c:v>12.0</c:v>
                </c:pt>
                <c:pt idx="45">
                  <c:v>17.0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discharge mRS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E31A1C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Prostějov</c:v>
                </c:pt>
                <c:pt idx="1">
                  <c:v>Nemocnice Pardubického kraje</c:v>
                </c:pt>
                <c:pt idx="2">
                  <c:v>Fakultní nemocnice Olomouc</c:v>
                </c:pt>
                <c:pt idx="3">
                  <c:v>Nemocnice Písek</c:v>
                </c:pt>
                <c:pt idx="4">
                  <c:v>Nemocnice Teplice</c:v>
                </c:pt>
                <c:pt idx="5">
                  <c:v>Oblastní nemocnice Kladno</c:v>
                </c:pt>
                <c:pt idx="6">
                  <c:v>Nemocnice Děčín</c:v>
                </c:pt>
                <c:pt idx="7">
                  <c:v>Všeobecná fakultní nemocnice v Praze</c:v>
                </c:pt>
                <c:pt idx="8">
                  <c:v>Klaudiánova nemocnice</c:v>
                </c:pt>
                <c:pt idx="9">
                  <c:v>Nemocnice Znojmo</c:v>
                </c:pt>
                <c:pt idx="10">
                  <c:v>Nemocnice Litoměřice</c:v>
                </c:pt>
                <c:pt idx="11">
                  <c:v>Fakultní nemocnice Motol</c:v>
                </c:pt>
                <c:pt idx="12">
                  <c:v>Nemocnice Nové Město na Moravě</c:v>
                </c:pt>
                <c:pt idx="13">
                  <c:v>Fakultní nemocnice Plzeň</c:v>
                </c:pt>
                <c:pt idx="14">
                  <c:v>Most Hospital</c:v>
                </c:pt>
                <c:pt idx="15">
                  <c:v>Krajská nemocnice T.Bati ve Zlíně</c:v>
                </c:pt>
                <c:pt idx="16">
                  <c:v>Thomayerova nemocnice</c:v>
                </c:pt>
                <c:pt idx="17">
                  <c:v>Nemocnice Sokolov</c:v>
                </c:pt>
                <c:pt idx="18">
                  <c:v>Czech Republic</c:v>
                </c:pt>
                <c:pt idx="19">
                  <c:v>Karlovarská krajská nemocnice</c:v>
                </c:pt>
                <c:pt idx="20">
                  <c:v>Oblastní nemocnice Kolín</c:v>
                </c:pt>
                <c:pt idx="21">
                  <c:v>Sdružené zdravotnické zařízení Krnov</c:v>
                </c:pt>
                <c:pt idx="22">
                  <c:v>Nemocnice Jindřichův Hradec</c:v>
                </c:pt>
                <c:pt idx="23">
                  <c:v>Oblastní nemocnice Trutnov</c:v>
                </c:pt>
                <c:pt idx="24">
                  <c:v>Vítkovická nemocnice</c:v>
                </c:pt>
                <c:pt idx="25">
                  <c:v>Nemocnice Třinec</c:v>
                </c:pt>
                <c:pt idx="26">
                  <c:v>Oblastní nemocnice Příbram</c:v>
                </c:pt>
                <c:pt idx="27">
                  <c:v>Fakultní nemocnice Brno</c:v>
                </c:pt>
                <c:pt idx="28">
                  <c:v>Nemocnice Vyškov</c:v>
                </c:pt>
                <c:pt idx="29">
                  <c:v>Nemocnice Jihlava</c:v>
                </c:pt>
                <c:pt idx="30">
                  <c:v>Krajská nemocnice Liberec</c:v>
                </c:pt>
                <c:pt idx="31">
                  <c:v>Masarykova nemocnice v Ústí nad Labem</c:v>
                </c:pt>
                <c:pt idx="32">
                  <c:v>Nemocnice Česká Lípa</c:v>
                </c:pt>
                <c:pt idx="33">
                  <c:v>Ústřední vojenská nemocnice v Praze</c:v>
                </c:pt>
                <c:pt idx="34">
                  <c:v>Fakultní nemocnice u sv. Anny v Brně</c:v>
                </c:pt>
                <c:pt idx="35">
                  <c:v>Karvinská hornická nemocnice</c:v>
                </c:pt>
                <c:pt idx="36">
                  <c:v>Uherskohradišťská nemocnice</c:v>
                </c:pt>
                <c:pt idx="37">
                  <c:v>Fakultní nemocnice Ostrava</c:v>
                </c:pt>
                <c:pt idx="38">
                  <c:v>Nemocnice Na Homolce</c:v>
                </c:pt>
                <c:pt idx="39">
                  <c:v>Nemocnice České Budějovice</c:v>
                </c:pt>
                <c:pt idx="40">
                  <c:v>Litomyšlská nemocnice</c:v>
                </c:pt>
                <c:pt idx="41">
                  <c:v>Fakultní nemocnice Královské Vinohrady</c:v>
                </c:pt>
                <c:pt idx="42">
                  <c:v>Městská nemocnice Ostrava</c:v>
                </c:pt>
                <c:pt idx="43">
                  <c:v>Nemocnice Blansko</c:v>
                </c:pt>
                <c:pt idx="44">
                  <c:v>Nemocnice Chomutov</c:v>
                </c:pt>
                <c:pt idx="45">
                  <c:v>Oblastní nemocnice Náchod</c:v>
                </c:pt>
                <c:pt idx="46">
                  <c:v>Fakultní nemocnice Hradec Králové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1.5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2.0</c:v>
                </c:pt>
                <c:pt idx="25">
                  <c:v>2.0</c:v>
                </c:pt>
                <c:pt idx="26">
                  <c:v>2.0</c:v>
                </c:pt>
                <c:pt idx="27">
                  <c:v>2.0</c:v>
                </c:pt>
                <c:pt idx="28">
                  <c:v>2.5</c:v>
                </c:pt>
                <c:pt idx="29">
                  <c:v>2.5</c:v>
                </c:pt>
                <c:pt idx="30">
                  <c:v>3.0</c:v>
                </c:pt>
                <c:pt idx="31">
                  <c:v>3.0</c:v>
                </c:pt>
                <c:pt idx="32">
                  <c:v>3.0</c:v>
                </c:pt>
                <c:pt idx="33">
                  <c:v>3.0</c:v>
                </c:pt>
                <c:pt idx="34">
                  <c:v>3.0</c:v>
                </c:pt>
                <c:pt idx="35">
                  <c:v>3.0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3.0</c:v>
                </c:pt>
                <c:pt idx="40">
                  <c:v>3.0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4.0</c:v>
                </c:pt>
                <c:pt idx="46">
                  <c:v>6.0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6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3 months mRS - Performed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E31A1C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Sokolov</c:v>
                </c:pt>
                <c:pt idx="2">
                  <c:v>Nemocnice Česká Lípa</c:v>
                </c:pt>
                <c:pt idx="3">
                  <c:v>Oblastní nemocnice Kladno</c:v>
                </c:pt>
                <c:pt idx="4">
                  <c:v>Nemocnice Blansko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Nemocnice Prostějov</c:v>
                </c:pt>
                <c:pt idx="8">
                  <c:v>Oblastní nemocnice Náchod</c:v>
                </c:pt>
                <c:pt idx="9">
                  <c:v>Městská nemocnice Ostrava</c:v>
                </c:pt>
                <c:pt idx="10">
                  <c:v>Nemocnice Děčín</c:v>
                </c:pt>
                <c:pt idx="11">
                  <c:v>Nemocnice Teplice</c:v>
                </c:pt>
                <c:pt idx="12">
                  <c:v>Nemocnice Nové Město na Moravě</c:v>
                </c:pt>
                <c:pt idx="13">
                  <c:v>Nemocnice Pardubického kraje</c:v>
                </c:pt>
                <c:pt idx="14">
                  <c:v>Karlovarská krajská nemocnice</c:v>
                </c:pt>
                <c:pt idx="15">
                  <c:v>Nemocnice Vyškov</c:v>
                </c:pt>
                <c:pt idx="16">
                  <c:v>Oblastní nemocnice Kolín</c:v>
                </c:pt>
                <c:pt idx="17">
                  <c:v>Litomyšlská nemocnice</c:v>
                </c:pt>
                <c:pt idx="18">
                  <c:v>Krajská nemocnice Liberec</c:v>
                </c:pt>
                <c:pt idx="19">
                  <c:v>Nemocnice Znojmo</c:v>
                </c:pt>
                <c:pt idx="20">
                  <c:v>Fakultní nemocnice Ostrava</c:v>
                </c:pt>
                <c:pt idx="21">
                  <c:v>Oblastní nemocnice Příbram</c:v>
                </c:pt>
                <c:pt idx="22">
                  <c:v>Nemocnice Písek</c:v>
                </c:pt>
                <c:pt idx="23">
                  <c:v>Nemocnice Jindřichův Hradec</c:v>
                </c:pt>
                <c:pt idx="24">
                  <c:v>Fakultní nemocnice Brno</c:v>
                </c:pt>
                <c:pt idx="25">
                  <c:v>Czech Republic</c:v>
                </c:pt>
                <c:pt idx="26">
                  <c:v>Fakultní nemocnice Hradec Králové</c:v>
                </c:pt>
                <c:pt idx="27">
                  <c:v>Uherskohradišťská nemocnice</c:v>
                </c:pt>
                <c:pt idx="28">
                  <c:v>Fakultní nemocnice Olomouc</c:v>
                </c:pt>
                <c:pt idx="29">
                  <c:v>Nemocnice Chomutov</c:v>
                </c:pt>
                <c:pt idx="30">
                  <c:v>Karvinská hornická nemocnice</c:v>
                </c:pt>
                <c:pt idx="31">
                  <c:v>Fakultní nemocnice u sv. Anny v Brně</c:v>
                </c:pt>
                <c:pt idx="32">
                  <c:v>Ústřední vojenská nemocnice v Praze</c:v>
                </c:pt>
                <c:pt idx="33">
                  <c:v>Všeobecná fakultní nemocnice v Praze</c:v>
                </c:pt>
                <c:pt idx="34">
                  <c:v>Fakultní nemocnice Motol</c:v>
                </c:pt>
                <c:pt idx="35">
                  <c:v>Most Hospital</c:v>
                </c:pt>
                <c:pt idx="36">
                  <c:v>Vítkovická nemocnice</c:v>
                </c:pt>
                <c:pt idx="37">
                  <c:v>Thomayerova nemocnice</c:v>
                </c:pt>
                <c:pt idx="38">
                  <c:v>Fakultní nemocnice Královské Vinohrady</c:v>
                </c:pt>
                <c:pt idx="39">
                  <c:v>Nemocnice Litoměřice</c:v>
                </c:pt>
                <c:pt idx="40">
                  <c:v>Klaudiánova nemocnice</c:v>
                </c:pt>
                <c:pt idx="41">
                  <c:v>Nemocnice Na Homolce</c:v>
                </c:pt>
                <c:pt idx="42">
                  <c:v>Nemocnice Třinec</c:v>
                </c:pt>
                <c:pt idx="43">
                  <c:v>Sdružené zdravotnické zařízení Krnov</c:v>
                </c:pt>
                <c:pt idx="44">
                  <c:v>Nemocnice Jihlava</c:v>
                </c:pt>
                <c:pt idx="45">
                  <c:v>Masarykova nemocnice v Ústí nad Labem</c:v>
                </c:pt>
                <c:pt idx="46">
                  <c:v>Nemocnice České Budějovice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0.900901</c:v>
                </c:pt>
                <c:pt idx="6">
                  <c:v>2.040816</c:v>
                </c:pt>
                <c:pt idx="7">
                  <c:v>6.666667</c:v>
                </c:pt>
                <c:pt idx="8">
                  <c:v>8.888889</c:v>
                </c:pt>
                <c:pt idx="9">
                  <c:v>9.821429</c:v>
                </c:pt>
                <c:pt idx="10">
                  <c:v>15.789474</c:v>
                </c:pt>
                <c:pt idx="11">
                  <c:v>17.44186</c:v>
                </c:pt>
                <c:pt idx="12">
                  <c:v>17.5</c:v>
                </c:pt>
                <c:pt idx="13">
                  <c:v>21.95122</c:v>
                </c:pt>
                <c:pt idx="14">
                  <c:v>22.0</c:v>
                </c:pt>
                <c:pt idx="15">
                  <c:v>22.5</c:v>
                </c:pt>
                <c:pt idx="16">
                  <c:v>25.882353</c:v>
                </c:pt>
                <c:pt idx="17">
                  <c:v>27.659574</c:v>
                </c:pt>
                <c:pt idx="18">
                  <c:v>29.347826</c:v>
                </c:pt>
                <c:pt idx="19">
                  <c:v>31.428571</c:v>
                </c:pt>
                <c:pt idx="20">
                  <c:v>33.928571</c:v>
                </c:pt>
                <c:pt idx="21">
                  <c:v>36.065574</c:v>
                </c:pt>
                <c:pt idx="22">
                  <c:v>39.285714</c:v>
                </c:pt>
                <c:pt idx="23">
                  <c:v>42.424242</c:v>
                </c:pt>
                <c:pt idx="24">
                  <c:v>42.666667</c:v>
                </c:pt>
                <c:pt idx="25">
                  <c:v>42.879353</c:v>
                </c:pt>
                <c:pt idx="26">
                  <c:v>45.689655</c:v>
                </c:pt>
                <c:pt idx="27">
                  <c:v>50.0</c:v>
                </c:pt>
                <c:pt idx="28">
                  <c:v>50.862069</c:v>
                </c:pt>
                <c:pt idx="29">
                  <c:v>51.898734</c:v>
                </c:pt>
                <c:pt idx="30">
                  <c:v>52.054795</c:v>
                </c:pt>
                <c:pt idx="31">
                  <c:v>53.763441</c:v>
                </c:pt>
                <c:pt idx="32">
                  <c:v>54.237288</c:v>
                </c:pt>
                <c:pt idx="33">
                  <c:v>55.932203</c:v>
                </c:pt>
                <c:pt idx="34">
                  <c:v>56.521739</c:v>
                </c:pt>
                <c:pt idx="35">
                  <c:v>56.666667</c:v>
                </c:pt>
                <c:pt idx="36">
                  <c:v>57.142857</c:v>
                </c:pt>
                <c:pt idx="37">
                  <c:v>57.54717</c:v>
                </c:pt>
                <c:pt idx="38">
                  <c:v>58.585859</c:v>
                </c:pt>
                <c:pt idx="39">
                  <c:v>71.428571</c:v>
                </c:pt>
                <c:pt idx="40">
                  <c:v>72.727273</c:v>
                </c:pt>
                <c:pt idx="41">
                  <c:v>80.0</c:v>
                </c:pt>
                <c:pt idx="42">
                  <c:v>87.5</c:v>
                </c:pt>
                <c:pt idx="43">
                  <c:v>89.655172</c:v>
                </c:pt>
                <c:pt idx="44">
                  <c:v>89.830508</c:v>
                </c:pt>
                <c:pt idx="45">
                  <c:v>92.0</c:v>
                </c:pt>
                <c:pt idx="46">
                  <c:v>93.442623</c:v>
                </c:pt>
              </c:numCache>
            </c:numRef>
          </c:val>
        </c:ser>
        <c:dLbls>
          <c:numFmt sourceLinked="0" formatCode="0.0"/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3 months mRS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1F78B4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E31A1C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Sokolov</c:v>
                </c:pt>
                <c:pt idx="1">
                  <c:v>Nemocnice Prostějov</c:v>
                </c:pt>
                <c:pt idx="2">
                  <c:v>Nemocnice Blansko</c:v>
                </c:pt>
                <c:pt idx="3">
                  <c:v>Nemocnice Pardubického kraje</c:v>
                </c:pt>
                <c:pt idx="4">
                  <c:v>Klaudiánova nemocnice</c:v>
                </c:pt>
                <c:pt idx="5">
                  <c:v>Sdružené zdravotnické zařízení Krnov</c:v>
                </c:pt>
                <c:pt idx="6">
                  <c:v>Karlovarská krajská nemocnice</c:v>
                </c:pt>
                <c:pt idx="7">
                  <c:v>Nemocnice Česká Lípa</c:v>
                </c:pt>
                <c:pt idx="8">
                  <c:v>Všeobecná fakultní nemocnice v Praze</c:v>
                </c:pt>
                <c:pt idx="9">
                  <c:v>Nemocnice Znojmo</c:v>
                </c:pt>
                <c:pt idx="10">
                  <c:v>Oblastní nemocnice Kladno</c:v>
                </c:pt>
                <c:pt idx="11">
                  <c:v>Fakultní nemocnice Plzeň</c:v>
                </c:pt>
                <c:pt idx="12">
                  <c:v>Fakultní nemocnice Olomouc</c:v>
                </c:pt>
                <c:pt idx="13">
                  <c:v>Nemocnice Jindřichův Hradec</c:v>
                </c:pt>
                <c:pt idx="14">
                  <c:v>Oblastní nemocnice Náchod</c:v>
                </c:pt>
                <c:pt idx="15">
                  <c:v>Nemocnice Nové Město na Moravě</c:v>
                </c:pt>
                <c:pt idx="16">
                  <c:v>Most Hospital</c:v>
                </c:pt>
                <c:pt idx="17">
                  <c:v>Masarykova nemocnice v Ústí nad Labem</c:v>
                </c:pt>
                <c:pt idx="18">
                  <c:v>Thomayerova nemocnice</c:v>
                </c:pt>
                <c:pt idx="19">
                  <c:v>Nemocnice Teplice</c:v>
                </c:pt>
                <c:pt idx="20">
                  <c:v>Czech Republic</c:v>
                </c:pt>
                <c:pt idx="21">
                  <c:v>Nemocnice Na Homolce</c:v>
                </c:pt>
                <c:pt idx="22">
                  <c:v>Fakultní nemocnice Ostrava</c:v>
                </c:pt>
                <c:pt idx="23">
                  <c:v>Ústřední vojenská nemocnice v Praze</c:v>
                </c:pt>
                <c:pt idx="24">
                  <c:v>Nemocnice Písek</c:v>
                </c:pt>
                <c:pt idx="25">
                  <c:v>Oblastní nemocnice Kolín</c:v>
                </c:pt>
                <c:pt idx="26">
                  <c:v>Fakultní nemocnice Hradec Králové</c:v>
                </c:pt>
                <c:pt idx="27">
                  <c:v>Fakultní nemocnice Královské Vinohrady</c:v>
                </c:pt>
                <c:pt idx="28">
                  <c:v>Nemocnice Jihlava</c:v>
                </c:pt>
                <c:pt idx="29">
                  <c:v>Nemocnice Třinec</c:v>
                </c:pt>
                <c:pt idx="30">
                  <c:v>Oblastní nemocnice Příbram</c:v>
                </c:pt>
                <c:pt idx="31">
                  <c:v>Fakultní nemocnice Motol</c:v>
                </c:pt>
                <c:pt idx="32">
                  <c:v>Nemocnice Litoměřice</c:v>
                </c:pt>
                <c:pt idx="33">
                  <c:v>Fakultní nemocnice Brno</c:v>
                </c:pt>
                <c:pt idx="34">
                  <c:v>Fakultní nemocnice u sv. Anny v Brně</c:v>
                </c:pt>
                <c:pt idx="35">
                  <c:v>Karvinská hornická nemocnice</c:v>
                </c:pt>
                <c:pt idx="36">
                  <c:v>Nemocnice České Budějovice</c:v>
                </c:pt>
                <c:pt idx="37">
                  <c:v>Vítkovická nemocnice</c:v>
                </c:pt>
                <c:pt idx="38">
                  <c:v>Městská nemocnice Ostrava</c:v>
                </c:pt>
                <c:pt idx="39">
                  <c:v>Krajská nemocnice Liberec</c:v>
                </c:pt>
                <c:pt idx="40">
                  <c:v>Nemocnice Chomutov</c:v>
                </c:pt>
                <c:pt idx="41">
                  <c:v>Uherskohradišťská nemocnice</c:v>
                </c:pt>
                <c:pt idx="42">
                  <c:v>Litomyšlská nemocnice</c:v>
                </c:pt>
                <c:pt idx="43">
                  <c:v>Nemocnice Děčín</c:v>
                </c:pt>
                <c:pt idx="44">
                  <c:v>Nemocnice Vyškov</c:v>
                </c:pt>
                <c:pt idx="45">
                  <c:v>Oblastní nemocnice Trutnov</c:v>
                </c:pt>
                <c:pt idx="46">
                  <c:v>Krajská nemocnice T.Bati ve Zlíně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0.5</c:v>
                </c:pt>
                <c:pt idx="14">
                  <c:v>0.5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2.0</c:v>
                </c:pt>
                <c:pt idx="35">
                  <c:v>2.0</c:v>
                </c:pt>
                <c:pt idx="36">
                  <c:v>2.0</c:v>
                </c:pt>
                <c:pt idx="37">
                  <c:v>2.0</c:v>
                </c:pt>
                <c:pt idx="38">
                  <c:v>2.0</c:v>
                </c:pt>
                <c:pt idx="39">
                  <c:v>2.0</c:v>
                </c:pt>
                <c:pt idx="40">
                  <c:v>2.0</c:v>
                </c:pt>
                <c:pt idx="41">
                  <c:v>3.0</c:v>
                </c:pt>
                <c:pt idx="42">
                  <c:v>3.0</c:v>
                </c:pt>
                <c:pt idx="43">
                  <c:v>3.0</c:v>
                </c:pt>
                <c:pt idx="44">
                  <c:v>4.0</c:v>
                </c:pt>
                <c:pt idx="45">
                  <c:v>5.0</c:v>
                </c:pt>
                <c:pt idx="46">
                  <c:v>6.0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6.0"/>
          <c:min val="0.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4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9.090909</c:v>
                </c:pt>
                <c:pt idx="8">
                  <c:v>11.111111</c:v>
                </c:pt>
                <c:pt idx="9">
                  <c:v>13.157895</c:v>
                </c:pt>
                <c:pt idx="10">
                  <c:v>17.647059</c:v>
                </c:pt>
                <c:pt idx="11">
                  <c:v>22.222222</c:v>
                </c:pt>
                <c:pt idx="12">
                  <c:v>22.222222</c:v>
                </c:pt>
                <c:pt idx="13">
                  <c:v>23.076923</c:v>
                </c:pt>
                <c:pt idx="14">
                  <c:v>24.390244</c:v>
                </c:pt>
                <c:pt idx="15">
                  <c:v>26.415094</c:v>
                </c:pt>
                <c:pt idx="16">
                  <c:v>26.666667</c:v>
                </c:pt>
                <c:pt idx="17">
                  <c:v>27.5</c:v>
                </c:pt>
                <c:pt idx="18">
                  <c:v>28.0</c:v>
                </c:pt>
                <c:pt idx="19">
                  <c:v>28.125</c:v>
                </c:pt>
                <c:pt idx="20">
                  <c:v>28.571429</c:v>
                </c:pt>
                <c:pt idx="21">
                  <c:v>31.818182</c:v>
                </c:pt>
                <c:pt idx="22">
                  <c:v>34.42623</c:v>
                </c:pt>
                <c:pt idx="23">
                  <c:v>37.5</c:v>
                </c:pt>
                <c:pt idx="24">
                  <c:v>37.635968</c:v>
                </c:pt>
                <c:pt idx="25">
                  <c:v>37.931034</c:v>
                </c:pt>
                <c:pt idx="26">
                  <c:v>38.333333</c:v>
                </c:pt>
                <c:pt idx="27">
                  <c:v>39.0625</c:v>
                </c:pt>
                <c:pt idx="28">
                  <c:v>39.766082</c:v>
                </c:pt>
                <c:pt idx="29">
                  <c:v>40.57971</c:v>
                </c:pt>
                <c:pt idx="30">
                  <c:v>40.816327</c:v>
                </c:pt>
                <c:pt idx="31">
                  <c:v>40.909091</c:v>
                </c:pt>
                <c:pt idx="32">
                  <c:v>42.105263</c:v>
                </c:pt>
                <c:pt idx="33">
                  <c:v>42.307692</c:v>
                </c:pt>
                <c:pt idx="34">
                  <c:v>45.454545</c:v>
                </c:pt>
                <c:pt idx="35">
                  <c:v>49.056604</c:v>
                </c:pt>
                <c:pt idx="36">
                  <c:v>50.0</c:v>
                </c:pt>
                <c:pt idx="37">
                  <c:v>50.0</c:v>
                </c:pt>
                <c:pt idx="38">
                  <c:v>50.0</c:v>
                </c:pt>
                <c:pt idx="39">
                  <c:v>53.846154</c:v>
                </c:pt>
                <c:pt idx="40">
                  <c:v>54.545455</c:v>
                </c:pt>
                <c:pt idx="41">
                  <c:v>57.575758</c:v>
                </c:pt>
                <c:pt idx="42">
                  <c:v>59.322034</c:v>
                </c:pt>
                <c:pt idx="43">
                  <c:v>59.375</c:v>
                </c:pt>
                <c:pt idx="44">
                  <c:v>63.636364</c:v>
                </c:pt>
                <c:pt idx="45">
                  <c:v>88.888889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4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27.272727</c:v>
                </c:pt>
                <c:pt idx="8">
                  <c:v>33.333333</c:v>
                </c:pt>
                <c:pt idx="9">
                  <c:v>18.421053</c:v>
                </c:pt>
                <c:pt idx="10">
                  <c:v>35.294118</c:v>
                </c:pt>
                <c:pt idx="11">
                  <c:v>0.0</c:v>
                </c:pt>
                <c:pt idx="12">
                  <c:v>16.666667</c:v>
                </c:pt>
                <c:pt idx="13">
                  <c:v>15.384615</c:v>
                </c:pt>
                <c:pt idx="14">
                  <c:v>12.195122</c:v>
                </c:pt>
                <c:pt idx="15">
                  <c:v>24.528302</c:v>
                </c:pt>
                <c:pt idx="16">
                  <c:v>26.666667</c:v>
                </c:pt>
                <c:pt idx="17">
                  <c:v>12.5</c:v>
                </c:pt>
                <c:pt idx="18">
                  <c:v>20.0</c:v>
                </c:pt>
                <c:pt idx="19">
                  <c:v>34.375</c:v>
                </c:pt>
                <c:pt idx="20">
                  <c:v>28.571429</c:v>
                </c:pt>
                <c:pt idx="21">
                  <c:v>27.272727</c:v>
                </c:pt>
                <c:pt idx="22">
                  <c:v>21.311475</c:v>
                </c:pt>
                <c:pt idx="23">
                  <c:v>15.0</c:v>
                </c:pt>
                <c:pt idx="24">
                  <c:v>17.984046</c:v>
                </c:pt>
                <c:pt idx="25">
                  <c:v>22.413793</c:v>
                </c:pt>
                <c:pt idx="26">
                  <c:v>25.0</c:v>
                </c:pt>
                <c:pt idx="27">
                  <c:v>20.3125</c:v>
                </c:pt>
                <c:pt idx="28">
                  <c:v>9.94152</c:v>
                </c:pt>
                <c:pt idx="29">
                  <c:v>13.043478</c:v>
                </c:pt>
                <c:pt idx="30">
                  <c:v>10.204082</c:v>
                </c:pt>
                <c:pt idx="31">
                  <c:v>36.363636</c:v>
                </c:pt>
                <c:pt idx="32">
                  <c:v>10.526316</c:v>
                </c:pt>
                <c:pt idx="33">
                  <c:v>15.384615</c:v>
                </c:pt>
                <c:pt idx="34">
                  <c:v>22.727273</c:v>
                </c:pt>
                <c:pt idx="35">
                  <c:v>20.754717</c:v>
                </c:pt>
                <c:pt idx="36">
                  <c:v>0.0</c:v>
                </c:pt>
                <c:pt idx="37">
                  <c:v>7.142857</c:v>
                </c:pt>
                <c:pt idx="38">
                  <c:v>25.0</c:v>
                </c:pt>
                <c:pt idx="39">
                  <c:v>11.538462</c:v>
                </c:pt>
                <c:pt idx="40">
                  <c:v>18.181818</c:v>
                </c:pt>
                <c:pt idx="41">
                  <c:v>6.060606</c:v>
                </c:pt>
                <c:pt idx="42">
                  <c:v>18.644068</c:v>
                </c:pt>
                <c:pt idx="43">
                  <c:v>15.625</c:v>
                </c:pt>
                <c:pt idx="44">
                  <c:v>18.181818</c:v>
                </c:pt>
                <c:pt idx="45">
                  <c:v>11.111111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4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36.363636</c:v>
                </c:pt>
                <c:pt idx="8">
                  <c:v>18.518519</c:v>
                </c:pt>
                <c:pt idx="9">
                  <c:v>28.947368</c:v>
                </c:pt>
                <c:pt idx="10">
                  <c:v>23.529412</c:v>
                </c:pt>
                <c:pt idx="11">
                  <c:v>0.0</c:v>
                </c:pt>
                <c:pt idx="12">
                  <c:v>16.666667</c:v>
                </c:pt>
                <c:pt idx="13">
                  <c:v>7.692308</c:v>
                </c:pt>
                <c:pt idx="14">
                  <c:v>24.390244</c:v>
                </c:pt>
                <c:pt idx="15">
                  <c:v>18.867925</c:v>
                </c:pt>
                <c:pt idx="16">
                  <c:v>0.0</c:v>
                </c:pt>
                <c:pt idx="17">
                  <c:v>2.5</c:v>
                </c:pt>
                <c:pt idx="18">
                  <c:v>8.0</c:v>
                </c:pt>
                <c:pt idx="19">
                  <c:v>25.0</c:v>
                </c:pt>
                <c:pt idx="20">
                  <c:v>0.0</c:v>
                </c:pt>
                <c:pt idx="21">
                  <c:v>18.181818</c:v>
                </c:pt>
                <c:pt idx="22">
                  <c:v>6.557377</c:v>
                </c:pt>
                <c:pt idx="23">
                  <c:v>12.5</c:v>
                </c:pt>
                <c:pt idx="24">
                  <c:v>11.385062</c:v>
                </c:pt>
                <c:pt idx="25">
                  <c:v>5.172414</c:v>
                </c:pt>
                <c:pt idx="26">
                  <c:v>13.333333</c:v>
                </c:pt>
                <c:pt idx="27">
                  <c:v>12.5</c:v>
                </c:pt>
                <c:pt idx="28">
                  <c:v>11.111111</c:v>
                </c:pt>
                <c:pt idx="29">
                  <c:v>10.144928</c:v>
                </c:pt>
                <c:pt idx="30">
                  <c:v>12.244898</c:v>
                </c:pt>
                <c:pt idx="31">
                  <c:v>9.090909</c:v>
                </c:pt>
                <c:pt idx="32">
                  <c:v>10.526316</c:v>
                </c:pt>
                <c:pt idx="33">
                  <c:v>5.769231</c:v>
                </c:pt>
                <c:pt idx="34">
                  <c:v>4.545455</c:v>
                </c:pt>
                <c:pt idx="35">
                  <c:v>7.54717</c:v>
                </c:pt>
                <c:pt idx="36">
                  <c:v>0.0</c:v>
                </c:pt>
                <c:pt idx="37">
                  <c:v>7.142857</c:v>
                </c:pt>
                <c:pt idx="38">
                  <c:v>0.0</c:v>
                </c:pt>
                <c:pt idx="39">
                  <c:v>3.846154</c:v>
                </c:pt>
                <c:pt idx="40">
                  <c:v>0.0</c:v>
                </c:pt>
                <c:pt idx="41">
                  <c:v>6.060606</c:v>
                </c:pt>
                <c:pt idx="42">
                  <c:v>10.169492</c:v>
                </c:pt>
                <c:pt idx="43">
                  <c:v>6.25</c:v>
                </c:pt>
                <c:pt idx="44">
                  <c:v>9.090909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24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9.090909</c:v>
                </c:pt>
                <c:pt idx="8">
                  <c:v>14.814815</c:v>
                </c:pt>
                <c:pt idx="9">
                  <c:v>13.157895</c:v>
                </c:pt>
                <c:pt idx="10">
                  <c:v>5.882353</c:v>
                </c:pt>
                <c:pt idx="11">
                  <c:v>11.111111</c:v>
                </c:pt>
                <c:pt idx="12">
                  <c:v>11.111111</c:v>
                </c:pt>
                <c:pt idx="13">
                  <c:v>15.384615</c:v>
                </c:pt>
                <c:pt idx="14">
                  <c:v>7.317073</c:v>
                </c:pt>
                <c:pt idx="15">
                  <c:v>15.09434</c:v>
                </c:pt>
                <c:pt idx="16">
                  <c:v>26.666667</c:v>
                </c:pt>
                <c:pt idx="17">
                  <c:v>35.0</c:v>
                </c:pt>
                <c:pt idx="18">
                  <c:v>16.0</c:v>
                </c:pt>
                <c:pt idx="19">
                  <c:v>3.125</c:v>
                </c:pt>
                <c:pt idx="20">
                  <c:v>0.0</c:v>
                </c:pt>
                <c:pt idx="21">
                  <c:v>4.545455</c:v>
                </c:pt>
                <c:pt idx="22">
                  <c:v>18.032787</c:v>
                </c:pt>
                <c:pt idx="23">
                  <c:v>2.5</c:v>
                </c:pt>
                <c:pt idx="24">
                  <c:v>11.385062</c:v>
                </c:pt>
                <c:pt idx="25">
                  <c:v>12.068966</c:v>
                </c:pt>
                <c:pt idx="26">
                  <c:v>5.0</c:v>
                </c:pt>
                <c:pt idx="27">
                  <c:v>6.25</c:v>
                </c:pt>
                <c:pt idx="28">
                  <c:v>12.865497</c:v>
                </c:pt>
                <c:pt idx="29">
                  <c:v>8.695652</c:v>
                </c:pt>
                <c:pt idx="30">
                  <c:v>12.244898</c:v>
                </c:pt>
                <c:pt idx="31">
                  <c:v>4.545455</c:v>
                </c:pt>
                <c:pt idx="32">
                  <c:v>31.578947</c:v>
                </c:pt>
                <c:pt idx="33">
                  <c:v>5.769231</c:v>
                </c:pt>
                <c:pt idx="34">
                  <c:v>22.727273</c:v>
                </c:pt>
                <c:pt idx="35">
                  <c:v>7.54717</c:v>
                </c:pt>
                <c:pt idx="36">
                  <c:v>0.0</c:v>
                </c:pt>
                <c:pt idx="37">
                  <c:v>21.428571</c:v>
                </c:pt>
                <c:pt idx="38">
                  <c:v>0.0</c:v>
                </c:pt>
                <c:pt idx="39">
                  <c:v>7.692308</c:v>
                </c:pt>
                <c:pt idx="40">
                  <c:v>0.0</c:v>
                </c:pt>
                <c:pt idx="41">
                  <c:v>15.151515</c:v>
                </c:pt>
                <c:pt idx="42">
                  <c:v>10.169492</c:v>
                </c:pt>
                <c:pt idx="43">
                  <c:v>9.375</c:v>
                </c:pt>
                <c:pt idx="44">
                  <c:v>9.090909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24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7.407407</c:v>
                </c:pt>
                <c:pt idx="9">
                  <c:v>10.526316</c:v>
                </c:pt>
                <c:pt idx="10">
                  <c:v>2.941176</c:v>
                </c:pt>
                <c:pt idx="11">
                  <c:v>22.222222</c:v>
                </c:pt>
                <c:pt idx="12">
                  <c:v>19.444444</c:v>
                </c:pt>
                <c:pt idx="13">
                  <c:v>7.692308</c:v>
                </c:pt>
                <c:pt idx="14">
                  <c:v>7.317073</c:v>
                </c:pt>
                <c:pt idx="15">
                  <c:v>7.54717</c:v>
                </c:pt>
                <c:pt idx="16">
                  <c:v>6.666667</c:v>
                </c:pt>
                <c:pt idx="17">
                  <c:v>7.5</c:v>
                </c:pt>
                <c:pt idx="18">
                  <c:v>12.0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18.032787</c:v>
                </c:pt>
                <c:pt idx="23">
                  <c:v>5.0</c:v>
                </c:pt>
                <c:pt idx="24">
                  <c:v>7.469181</c:v>
                </c:pt>
                <c:pt idx="25">
                  <c:v>15.517241</c:v>
                </c:pt>
                <c:pt idx="26">
                  <c:v>1.666667</c:v>
                </c:pt>
                <c:pt idx="27">
                  <c:v>7.8125</c:v>
                </c:pt>
                <c:pt idx="28">
                  <c:v>8.187135</c:v>
                </c:pt>
                <c:pt idx="29">
                  <c:v>4.347826</c:v>
                </c:pt>
                <c:pt idx="30">
                  <c:v>16.326531</c:v>
                </c:pt>
                <c:pt idx="31">
                  <c:v>0.0</c:v>
                </c:pt>
                <c:pt idx="32">
                  <c:v>0.0</c:v>
                </c:pt>
                <c:pt idx="33">
                  <c:v>3.846154</c:v>
                </c:pt>
                <c:pt idx="34">
                  <c:v>0.0</c:v>
                </c:pt>
                <c:pt idx="35">
                  <c:v>7.54717</c:v>
                </c:pt>
                <c:pt idx="36">
                  <c:v>0.0</c:v>
                </c:pt>
                <c:pt idx="37">
                  <c:v>14.285714</c:v>
                </c:pt>
                <c:pt idx="38">
                  <c:v>25.0</c:v>
                </c:pt>
                <c:pt idx="39">
                  <c:v>7.692308</c:v>
                </c:pt>
                <c:pt idx="40">
                  <c:v>0.0</c:v>
                </c:pt>
                <c:pt idx="41">
                  <c:v>6.060606</c:v>
                </c:pt>
                <c:pt idx="42">
                  <c:v>1.694915</c:v>
                </c:pt>
                <c:pt idx="43">
                  <c:v>6.25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B9A99">
                <a:alpha val="80196"/>
              </a:srgbClr>
            </a:solidFill>
          </c:spPr>
          <c:dPt>
            <c:idx val="24"/>
            <c:spPr>
              <a:solidFill>
                <a:srgbClr val="FB9A99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Sheet1!$G$2:$G$48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100.0</c:v>
                </c:pt>
                <c:pt idx="7">
                  <c:v>9.090909</c:v>
                </c:pt>
                <c:pt idx="8">
                  <c:v>7.407407</c:v>
                </c:pt>
                <c:pt idx="9">
                  <c:v>5.263158</c:v>
                </c:pt>
                <c:pt idx="10">
                  <c:v>2.941176</c:v>
                </c:pt>
                <c:pt idx="11">
                  <c:v>11.111111</c:v>
                </c:pt>
                <c:pt idx="12">
                  <c:v>8.333333</c:v>
                </c:pt>
                <c:pt idx="13">
                  <c:v>0.0</c:v>
                </c:pt>
                <c:pt idx="14">
                  <c:v>12.195122</c:v>
                </c:pt>
                <c:pt idx="15">
                  <c:v>1.886792</c:v>
                </c:pt>
                <c:pt idx="16">
                  <c:v>6.666667</c:v>
                </c:pt>
                <c:pt idx="17">
                  <c:v>10.0</c:v>
                </c:pt>
                <c:pt idx="18">
                  <c:v>6.0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2.5</c:v>
                </c:pt>
                <c:pt idx="24">
                  <c:v>4.060914</c:v>
                </c:pt>
                <c:pt idx="25">
                  <c:v>0.0</c:v>
                </c:pt>
                <c:pt idx="26">
                  <c:v>1.666667</c:v>
                </c:pt>
                <c:pt idx="27">
                  <c:v>9.375</c:v>
                </c:pt>
                <c:pt idx="28">
                  <c:v>6.432749</c:v>
                </c:pt>
                <c:pt idx="29">
                  <c:v>5.797101</c:v>
                </c:pt>
                <c:pt idx="30">
                  <c:v>6.122449</c:v>
                </c:pt>
                <c:pt idx="31">
                  <c:v>4.545455</c:v>
                </c:pt>
                <c:pt idx="32">
                  <c:v>0.0</c:v>
                </c:pt>
                <c:pt idx="33">
                  <c:v>1.923077</c:v>
                </c:pt>
                <c:pt idx="34">
                  <c:v>0.0</c:v>
                </c:pt>
                <c:pt idx="35">
                  <c:v>5.660377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7F00">
                <a:alpha val="80196"/>
              </a:srgbClr>
            </a:solidFill>
          </c:spPr>
          <c:dPt>
            <c:idx val="24"/>
            <c:spPr>
              <a:solidFill>
                <a:srgbClr val="FF7F00"/>
              </a:solidFill>
            </c:spPr>
          </c:dPt>
          <c:cat>
            <c:strRef>
              <c:f>Sheet1!$A$2:$A$48</c:f>
              <c:strCache>
                <c:ptCount val="47"/>
                <c:pt idx="0">
                  <c:v>Oblastní nemocnice Kladno</c:v>
                </c:pt>
                <c:pt idx="1">
                  <c:v>Fakultní nemocnice Plzeň</c:v>
                </c:pt>
                <c:pt idx="2">
                  <c:v>Nemocnice Blansko</c:v>
                </c:pt>
                <c:pt idx="3">
                  <c:v>Nemocnice Česká Lípa</c:v>
                </c:pt>
                <c:pt idx="4">
                  <c:v>Nemocnice Sokolov</c:v>
                </c:pt>
                <c:pt idx="5">
                  <c:v>Krajská nemocnice T.Bati ve Zlíně</c:v>
                </c:pt>
                <c:pt idx="6">
                  <c:v>Oblastní nemocnice Trutnov</c:v>
                </c:pt>
                <c:pt idx="7">
                  <c:v>Městská nemocnice Ostrava</c:v>
                </c:pt>
                <c:pt idx="8">
                  <c:v>Krajská nemocnice Liberec</c:v>
                </c:pt>
                <c:pt idx="9">
                  <c:v>Karvinská hornická nemocnice</c:v>
                </c:pt>
                <c:pt idx="10">
                  <c:v>Most Hospital</c:v>
                </c:pt>
                <c:pt idx="11">
                  <c:v>Nemocnice Vyškov</c:v>
                </c:pt>
                <c:pt idx="12">
                  <c:v>Vítkovická nemocnice</c:v>
                </c:pt>
                <c:pt idx="13">
                  <c:v>Litomyšlská nemocnice</c:v>
                </c:pt>
                <c:pt idx="14">
                  <c:v>Nemocnice Chomutov</c:v>
                </c:pt>
                <c:pt idx="15">
                  <c:v>Fakultní nemocnice Hradec Králové</c:v>
                </c:pt>
                <c:pt idx="16">
                  <c:v>Nemocnice Teplice</c:v>
                </c:pt>
                <c:pt idx="17">
                  <c:v>Uherskohradišťská nemocnice</c:v>
                </c:pt>
                <c:pt idx="18">
                  <c:v>Fakultní nemocnice u sv. Anny v Brně</c:v>
                </c:pt>
                <c:pt idx="19">
                  <c:v>Ústřední vojenská nemocnice v Praze</c:v>
                </c:pt>
                <c:pt idx="20">
                  <c:v>Nemocnice Nové Město na Moravě</c:v>
                </c:pt>
                <c:pt idx="21">
                  <c:v>Oblastní nemocnice Kolín</c:v>
                </c:pt>
                <c:pt idx="22">
                  <c:v>Thomayerova nemocnice</c:v>
                </c:pt>
                <c:pt idx="23">
                  <c:v>Nemocnice Litoměřice</c:v>
                </c:pt>
                <c:pt idx="24">
                  <c:v>Czech Republic</c:v>
                </c:pt>
                <c:pt idx="25">
                  <c:v>Fakultní nemocnice Královské Vinohrady</c:v>
                </c:pt>
                <c:pt idx="26">
                  <c:v>Nemocnice Na Homolce</c:v>
                </c:pt>
                <c:pt idx="27">
                  <c:v>Fakultní nemocnice Brno</c:v>
                </c:pt>
                <c:pt idx="28">
                  <c:v>Nemocnice České Budějovice</c:v>
                </c:pt>
                <c:pt idx="29">
                  <c:v>Masarykova nemocnice v Ústí nad Labem</c:v>
                </c:pt>
                <c:pt idx="30">
                  <c:v>Nemocnice Třinec</c:v>
                </c:pt>
                <c:pt idx="31">
                  <c:v>Nemocnice Písek</c:v>
                </c:pt>
                <c:pt idx="32">
                  <c:v>Fakultní nemocnice Ostrava</c:v>
                </c:pt>
                <c:pt idx="33">
                  <c:v>Fakultní nemocnice Motol</c:v>
                </c:pt>
                <c:pt idx="34">
                  <c:v>Oblastní nemocnice Příbram</c:v>
                </c:pt>
                <c:pt idx="35">
                  <c:v>Nemocnice Jihlava</c:v>
                </c:pt>
                <c:pt idx="36">
                  <c:v>Nemocnice Děčín</c:v>
                </c:pt>
                <c:pt idx="37">
                  <c:v>Nemocnice Jindřichův Hradec</c:v>
                </c:pt>
                <c:pt idx="38">
                  <c:v>Oblastní nemocnice Náchod</c:v>
                </c:pt>
                <c:pt idx="39">
                  <c:v>Sdružené zdravotnické zařízení Krnov</c:v>
                </c:pt>
                <c:pt idx="40">
                  <c:v>Nemocnice Znojmo</c:v>
                </c:pt>
                <c:pt idx="41">
                  <c:v>Všeobecná fakultní nemocnice v Praze</c:v>
                </c:pt>
                <c:pt idx="42">
                  <c:v>Fakultní nemocnice Olomouc</c:v>
                </c:pt>
                <c:pt idx="43">
                  <c:v>Klaudiánova nemocnice</c:v>
                </c:pt>
                <c:pt idx="44">
                  <c:v>Karlovarská krajská nemocnice</c:v>
                </c:pt>
                <c:pt idx="45">
                  <c:v>Nemocnice Pardubického kraje</c:v>
                </c:pt>
                <c:pt idx="46">
                  <c:v>Nemocnice Prostějov</c:v>
                </c:pt>
              </c:strCache>
            </c:strRef>
          </c:cat>
          <c:val>
            <c:numRef>
              <c:f>Sheet1!$H$2:$H$48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100.0</c:v>
                </c:pt>
                <c:pt idx="6">
                  <c:v>0.0</c:v>
                </c:pt>
                <c:pt idx="7">
                  <c:v>9.090909</c:v>
                </c:pt>
                <c:pt idx="8">
                  <c:v>7.407407</c:v>
                </c:pt>
                <c:pt idx="9">
                  <c:v>10.526316</c:v>
                </c:pt>
                <c:pt idx="10">
                  <c:v>11.764706</c:v>
                </c:pt>
                <c:pt idx="11">
                  <c:v>33.333333</c:v>
                </c:pt>
                <c:pt idx="12">
                  <c:v>5.555556</c:v>
                </c:pt>
                <c:pt idx="13">
                  <c:v>30.769231</c:v>
                </c:pt>
                <c:pt idx="14">
                  <c:v>12.195122</c:v>
                </c:pt>
                <c:pt idx="15">
                  <c:v>5.660377</c:v>
                </c:pt>
                <c:pt idx="16">
                  <c:v>6.666667</c:v>
                </c:pt>
                <c:pt idx="17">
                  <c:v>5.0</c:v>
                </c:pt>
                <c:pt idx="18">
                  <c:v>10.0</c:v>
                </c:pt>
                <c:pt idx="19">
                  <c:v>9.375</c:v>
                </c:pt>
                <c:pt idx="20">
                  <c:v>42.857143</c:v>
                </c:pt>
                <c:pt idx="21">
                  <c:v>18.181818</c:v>
                </c:pt>
                <c:pt idx="22">
                  <c:v>1.639344</c:v>
                </c:pt>
                <c:pt idx="23">
                  <c:v>25.0</c:v>
                </c:pt>
                <c:pt idx="24">
                  <c:v>10.079768</c:v>
                </c:pt>
                <c:pt idx="25">
                  <c:v>6.896552</c:v>
                </c:pt>
                <c:pt idx="26">
                  <c:v>15.0</c:v>
                </c:pt>
                <c:pt idx="27">
                  <c:v>4.6875</c:v>
                </c:pt>
                <c:pt idx="28">
                  <c:v>11.695906</c:v>
                </c:pt>
                <c:pt idx="29">
                  <c:v>17.391304</c:v>
                </c:pt>
                <c:pt idx="30">
                  <c:v>2.040816</c:v>
                </c:pt>
                <c:pt idx="31">
                  <c:v>4.545455</c:v>
                </c:pt>
                <c:pt idx="32">
                  <c:v>5.263158</c:v>
                </c:pt>
                <c:pt idx="33">
                  <c:v>25.0</c:v>
                </c:pt>
                <c:pt idx="34">
                  <c:v>4.545455</c:v>
                </c:pt>
                <c:pt idx="35">
                  <c:v>1.886792</c:v>
                </c:pt>
                <c:pt idx="36">
                  <c:v>50.0</c:v>
                </c:pt>
                <c:pt idx="37">
                  <c:v>0.0</c:v>
                </c:pt>
                <c:pt idx="38">
                  <c:v>0.0</c:v>
                </c:pt>
                <c:pt idx="39">
                  <c:v>15.384615</c:v>
                </c:pt>
                <c:pt idx="40">
                  <c:v>27.272727</c:v>
                </c:pt>
                <c:pt idx="41">
                  <c:v>9.090909</c:v>
                </c:pt>
                <c:pt idx="42">
                  <c:v>0.0</c:v>
                </c:pt>
                <c:pt idx="43">
                  <c:v>3.125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15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Znojmo</c:v>
                </c:pt>
                <c:pt idx="2">
                  <c:v>Oblastní nemocnice Příbram</c:v>
                </c:pt>
                <c:pt idx="3">
                  <c:v>Masarykova nemocnice v Ústí nad Labem</c:v>
                </c:pt>
                <c:pt idx="4">
                  <c:v>Nemocnice Na Homolce</c:v>
                </c:pt>
                <c:pt idx="5">
                  <c:v>Ústřední vojenská nemocnice v Praze</c:v>
                </c:pt>
                <c:pt idx="6">
                  <c:v>Fakultní nemocnice Hradec Králové</c:v>
                </c:pt>
                <c:pt idx="7">
                  <c:v>Klaudiánova nemocnice</c:v>
                </c:pt>
                <c:pt idx="8">
                  <c:v>Fakultní nemocnice Ostrava</c:v>
                </c:pt>
                <c:pt idx="9">
                  <c:v>Nemocnice Blansko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Brno</c:v>
                </c:pt>
                <c:pt idx="13">
                  <c:v>Nemocnice Jindřichův Hradec</c:v>
                </c:pt>
                <c:pt idx="14">
                  <c:v>Nemocnice České Budějovice</c:v>
                </c:pt>
                <c:pt idx="15">
                  <c:v>Czech Republic</c:v>
                </c:pt>
                <c:pt idx="16">
                  <c:v>Fakultní nemocnice Královské Vinohrady</c:v>
                </c:pt>
                <c:pt idx="17">
                  <c:v>Nemocnice Teplice</c:v>
                </c:pt>
                <c:pt idx="18">
                  <c:v>Oblastní nemocnice Kolín</c:v>
                </c:pt>
                <c:pt idx="19">
                  <c:v>Karlovarská krajská nemocnice</c:v>
                </c:pt>
                <c:pt idx="20">
                  <c:v>Fakultní nemocnice Olomouc</c:v>
                </c:pt>
                <c:pt idx="21">
                  <c:v>Fakultní nemocnice Motol</c:v>
                </c:pt>
                <c:pt idx="22">
                  <c:v>Všeobecná fakultní nemocnice v Praze</c:v>
                </c:pt>
                <c:pt idx="23">
                  <c:v>Nemocnice Vyškov</c:v>
                </c:pt>
                <c:pt idx="24">
                  <c:v>Nemocnice Děčín</c:v>
                </c:pt>
                <c:pt idx="25">
                  <c:v>Nemocnice Prostějov</c:v>
                </c:pt>
                <c:pt idx="26">
                  <c:v>Litomyšlská nemocnice</c:v>
                </c:pt>
                <c:pt idx="27">
                  <c:v>Krajská nemocnice Liberec</c:v>
                </c:pt>
                <c:pt idx="28">
                  <c:v>Oblastní nemocnice Trutnov</c:v>
                </c:pt>
                <c:pt idx="29">
                  <c:v>Nemocnice Litoměřice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Thomayerova nemocnice</c:v>
                </c:pt>
                <c:pt idx="34">
                  <c:v>Fakultní nemocnice u sv. Anny v Brně</c:v>
                </c:pt>
                <c:pt idx="35">
                  <c:v>Nemocnice Jihlava</c:v>
                </c:pt>
                <c:pt idx="36">
                  <c:v>Nemocnice Písek</c:v>
                </c:pt>
                <c:pt idx="37">
                  <c:v>Oblastní nemocnice Kladno</c:v>
                </c:pt>
                <c:pt idx="38">
                  <c:v>Krajská nemocnice T.Bati ve Zlíně</c:v>
                </c:pt>
                <c:pt idx="39">
                  <c:v>Nemocnice Chomutov</c:v>
                </c:pt>
                <c:pt idx="40">
                  <c:v>Karvinská hornická nemocnice</c:v>
                </c:pt>
                <c:pt idx="41">
                  <c:v>Nemocnice Pardubického kraje</c:v>
                </c:pt>
                <c:pt idx="42">
                  <c:v>Oblastní nemocnice Náchod</c:v>
                </c:pt>
                <c:pt idx="43">
                  <c:v>Nemocnice Česká Lípa</c:v>
                </c:pt>
                <c:pt idx="44">
                  <c:v>Nemocnice Sokolov</c:v>
                </c:pt>
                <c:pt idx="45">
                  <c:v>Sdružené zdravotnické zařízení Krnov</c:v>
                </c:pt>
                <c:pt idx="46">
                  <c:v>Nemocnice Třinec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0.0</c:v>
                </c:pt>
                <c:pt idx="1">
                  <c:v>41.463415</c:v>
                </c:pt>
                <c:pt idx="2">
                  <c:v>70.769231</c:v>
                </c:pt>
                <c:pt idx="3">
                  <c:v>79.545455</c:v>
                </c:pt>
                <c:pt idx="4">
                  <c:v>82.142857</c:v>
                </c:pt>
                <c:pt idx="5">
                  <c:v>85.294118</c:v>
                </c:pt>
                <c:pt idx="6">
                  <c:v>85.714286</c:v>
                </c:pt>
                <c:pt idx="7">
                  <c:v>86.538462</c:v>
                </c:pt>
                <c:pt idx="8">
                  <c:v>88.235294</c:v>
                </c:pt>
                <c:pt idx="9">
                  <c:v>90.322581</c:v>
                </c:pt>
                <c:pt idx="10">
                  <c:v>90.697674</c:v>
                </c:pt>
                <c:pt idx="11">
                  <c:v>92.592593</c:v>
                </c:pt>
                <c:pt idx="12">
                  <c:v>92.857143</c:v>
                </c:pt>
                <c:pt idx="13">
                  <c:v>93.75</c:v>
                </c:pt>
                <c:pt idx="14">
                  <c:v>93.989071</c:v>
                </c:pt>
                <c:pt idx="15">
                  <c:v>94.265121</c:v>
                </c:pt>
                <c:pt idx="16">
                  <c:v>94.545455</c:v>
                </c:pt>
                <c:pt idx="17">
                  <c:v>94.623656</c:v>
                </c:pt>
                <c:pt idx="18">
                  <c:v>94.736842</c:v>
                </c:pt>
                <c:pt idx="19">
                  <c:v>96.226415</c:v>
                </c:pt>
                <c:pt idx="20">
                  <c:v>96.747967</c:v>
                </c:pt>
                <c:pt idx="21">
                  <c:v>96.938776</c:v>
                </c:pt>
                <c:pt idx="22">
                  <c:v>96.969697</c:v>
                </c:pt>
                <c:pt idx="23">
                  <c:v>97.560976</c:v>
                </c:pt>
                <c:pt idx="24">
                  <c:v>97.560976</c:v>
                </c:pt>
                <c:pt idx="25">
                  <c:v>97.916667</c:v>
                </c:pt>
                <c:pt idx="26">
                  <c:v>97.959184</c:v>
                </c:pt>
                <c:pt idx="27">
                  <c:v>97.979798</c:v>
                </c:pt>
                <c:pt idx="28">
                  <c:v>98.076923</c:v>
                </c:pt>
                <c:pt idx="29">
                  <c:v>98.305085</c:v>
                </c:pt>
                <c:pt idx="30">
                  <c:v>98.412698</c:v>
                </c:pt>
                <c:pt idx="31">
                  <c:v>98.550725</c:v>
                </c:pt>
                <c:pt idx="32">
                  <c:v>99.056604</c:v>
                </c:pt>
                <c:pt idx="33">
                  <c:v>99.074074</c:v>
                </c:pt>
                <c:pt idx="34">
                  <c:v>100.0</c:v>
                </c:pt>
                <c:pt idx="35">
                  <c:v>100.0</c:v>
                </c:pt>
                <c:pt idx="36">
                  <c:v>100.0</c:v>
                </c:pt>
                <c:pt idx="37">
                  <c:v>100.0</c:v>
                </c:pt>
                <c:pt idx="38">
                  <c:v>100.0</c:v>
                </c:pt>
                <c:pt idx="39">
                  <c:v>100.0</c:v>
                </c:pt>
                <c:pt idx="40">
                  <c:v>100.0</c:v>
                </c:pt>
                <c:pt idx="41">
                  <c:v>100.0</c:v>
                </c:pt>
                <c:pt idx="42">
                  <c:v>100.0</c:v>
                </c:pt>
                <c:pt idx="43">
                  <c:v>100.0</c:v>
                </c:pt>
                <c:pt idx="44">
                  <c:v>100.0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15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Znojmo</c:v>
                </c:pt>
                <c:pt idx="2">
                  <c:v>Oblastní nemocnice Příbram</c:v>
                </c:pt>
                <c:pt idx="3">
                  <c:v>Masarykova nemocnice v Ústí nad Labem</c:v>
                </c:pt>
                <c:pt idx="4">
                  <c:v>Nemocnice Na Homolce</c:v>
                </c:pt>
                <c:pt idx="5">
                  <c:v>Ústřední vojenská nemocnice v Praze</c:v>
                </c:pt>
                <c:pt idx="6">
                  <c:v>Fakultní nemocnice Hradec Králové</c:v>
                </c:pt>
                <c:pt idx="7">
                  <c:v>Klaudiánova nemocnice</c:v>
                </c:pt>
                <c:pt idx="8">
                  <c:v>Fakultní nemocnice Ostrava</c:v>
                </c:pt>
                <c:pt idx="9">
                  <c:v>Nemocnice Blansko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Brno</c:v>
                </c:pt>
                <c:pt idx="13">
                  <c:v>Nemocnice Jindřichův Hradec</c:v>
                </c:pt>
                <c:pt idx="14">
                  <c:v>Nemocnice České Budějovice</c:v>
                </c:pt>
                <c:pt idx="15">
                  <c:v>Czech Republic</c:v>
                </c:pt>
                <c:pt idx="16">
                  <c:v>Fakultní nemocnice Královské Vinohrady</c:v>
                </c:pt>
                <c:pt idx="17">
                  <c:v>Nemocnice Teplice</c:v>
                </c:pt>
                <c:pt idx="18">
                  <c:v>Oblastní nemocnice Kolín</c:v>
                </c:pt>
                <c:pt idx="19">
                  <c:v>Karlovarská krajská nemocnice</c:v>
                </c:pt>
                <c:pt idx="20">
                  <c:v>Fakultní nemocnice Olomouc</c:v>
                </c:pt>
                <c:pt idx="21">
                  <c:v>Fakultní nemocnice Motol</c:v>
                </c:pt>
                <c:pt idx="22">
                  <c:v>Všeobecná fakultní nemocnice v Praze</c:v>
                </c:pt>
                <c:pt idx="23">
                  <c:v>Nemocnice Vyškov</c:v>
                </c:pt>
                <c:pt idx="24">
                  <c:v>Nemocnice Děčín</c:v>
                </c:pt>
                <c:pt idx="25">
                  <c:v>Nemocnice Prostějov</c:v>
                </c:pt>
                <c:pt idx="26">
                  <c:v>Litomyšlská nemocnice</c:v>
                </c:pt>
                <c:pt idx="27">
                  <c:v>Krajská nemocnice Liberec</c:v>
                </c:pt>
                <c:pt idx="28">
                  <c:v>Oblastní nemocnice Trutnov</c:v>
                </c:pt>
                <c:pt idx="29">
                  <c:v>Nemocnice Litoměřice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Thomayerova nemocnice</c:v>
                </c:pt>
                <c:pt idx="34">
                  <c:v>Fakultní nemocnice u sv. Anny v Brně</c:v>
                </c:pt>
                <c:pt idx="35">
                  <c:v>Nemocnice Jihlava</c:v>
                </c:pt>
                <c:pt idx="36">
                  <c:v>Nemocnice Písek</c:v>
                </c:pt>
                <c:pt idx="37">
                  <c:v>Oblastní nemocnice Kladno</c:v>
                </c:pt>
                <c:pt idx="38">
                  <c:v>Krajská nemocnice T.Bati ve Zlíně</c:v>
                </c:pt>
                <c:pt idx="39">
                  <c:v>Nemocnice Chomutov</c:v>
                </c:pt>
                <c:pt idx="40">
                  <c:v>Karvinská hornická nemocnice</c:v>
                </c:pt>
                <c:pt idx="41">
                  <c:v>Nemocnice Pardubického kraje</c:v>
                </c:pt>
                <c:pt idx="42">
                  <c:v>Oblastní nemocnice Náchod</c:v>
                </c:pt>
                <c:pt idx="43">
                  <c:v>Nemocnice Česká Lípa</c:v>
                </c:pt>
                <c:pt idx="44">
                  <c:v>Nemocnice Sokolov</c:v>
                </c:pt>
                <c:pt idx="45">
                  <c:v>Sdružené zdravotnické zařízení Krnov</c:v>
                </c:pt>
                <c:pt idx="46">
                  <c:v>Nemocnice Třinec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9.090909</c:v>
                </c:pt>
                <c:pt idx="4">
                  <c:v>10.714286</c:v>
                </c:pt>
                <c:pt idx="5">
                  <c:v>8.823529</c:v>
                </c:pt>
                <c:pt idx="6">
                  <c:v>0.0</c:v>
                </c:pt>
                <c:pt idx="7">
                  <c:v>1.923077</c:v>
                </c:pt>
                <c:pt idx="8">
                  <c:v>8.823529</c:v>
                </c:pt>
                <c:pt idx="9">
                  <c:v>1.612903</c:v>
                </c:pt>
                <c:pt idx="10">
                  <c:v>0.0</c:v>
                </c:pt>
                <c:pt idx="11">
                  <c:v>0.0</c:v>
                </c:pt>
                <c:pt idx="12">
                  <c:v>3.174603</c:v>
                </c:pt>
                <c:pt idx="13">
                  <c:v>0.0</c:v>
                </c:pt>
                <c:pt idx="14">
                  <c:v>3.278689</c:v>
                </c:pt>
                <c:pt idx="15">
                  <c:v>1.472893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1.886792</c:v>
                </c:pt>
                <c:pt idx="20">
                  <c:v>2.439024</c:v>
                </c:pt>
                <c:pt idx="21">
                  <c:v>1.020408</c:v>
                </c:pt>
                <c:pt idx="22">
                  <c:v>1.515152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15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Znojmo</c:v>
                </c:pt>
                <c:pt idx="2">
                  <c:v>Oblastní nemocnice Příbram</c:v>
                </c:pt>
                <c:pt idx="3">
                  <c:v>Masarykova nemocnice v Ústí nad Labem</c:v>
                </c:pt>
                <c:pt idx="4">
                  <c:v>Nemocnice Na Homolce</c:v>
                </c:pt>
                <c:pt idx="5">
                  <c:v>Ústřední vojenská nemocnice v Praze</c:v>
                </c:pt>
                <c:pt idx="6">
                  <c:v>Fakultní nemocnice Hradec Králové</c:v>
                </c:pt>
                <c:pt idx="7">
                  <c:v>Klaudiánova nemocnice</c:v>
                </c:pt>
                <c:pt idx="8">
                  <c:v>Fakultní nemocnice Ostrava</c:v>
                </c:pt>
                <c:pt idx="9">
                  <c:v>Nemocnice Blansko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Brno</c:v>
                </c:pt>
                <c:pt idx="13">
                  <c:v>Nemocnice Jindřichův Hradec</c:v>
                </c:pt>
                <c:pt idx="14">
                  <c:v>Nemocnice České Budějovice</c:v>
                </c:pt>
                <c:pt idx="15">
                  <c:v>Czech Republic</c:v>
                </c:pt>
                <c:pt idx="16">
                  <c:v>Fakultní nemocnice Královské Vinohrady</c:v>
                </c:pt>
                <c:pt idx="17">
                  <c:v>Nemocnice Teplice</c:v>
                </c:pt>
                <c:pt idx="18">
                  <c:v>Oblastní nemocnice Kolín</c:v>
                </c:pt>
                <c:pt idx="19">
                  <c:v>Karlovarská krajská nemocnice</c:v>
                </c:pt>
                <c:pt idx="20">
                  <c:v>Fakultní nemocnice Olomouc</c:v>
                </c:pt>
                <c:pt idx="21">
                  <c:v>Fakultní nemocnice Motol</c:v>
                </c:pt>
                <c:pt idx="22">
                  <c:v>Všeobecná fakultní nemocnice v Praze</c:v>
                </c:pt>
                <c:pt idx="23">
                  <c:v>Nemocnice Vyškov</c:v>
                </c:pt>
                <c:pt idx="24">
                  <c:v>Nemocnice Děčín</c:v>
                </c:pt>
                <c:pt idx="25">
                  <c:v>Nemocnice Prostějov</c:v>
                </c:pt>
                <c:pt idx="26">
                  <c:v>Litomyšlská nemocnice</c:v>
                </c:pt>
                <c:pt idx="27">
                  <c:v>Krajská nemocnice Liberec</c:v>
                </c:pt>
                <c:pt idx="28">
                  <c:v>Oblastní nemocnice Trutnov</c:v>
                </c:pt>
                <c:pt idx="29">
                  <c:v>Nemocnice Litoměřice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Thomayerova nemocnice</c:v>
                </c:pt>
                <c:pt idx="34">
                  <c:v>Fakultní nemocnice u sv. Anny v Brně</c:v>
                </c:pt>
                <c:pt idx="35">
                  <c:v>Nemocnice Jihlava</c:v>
                </c:pt>
                <c:pt idx="36">
                  <c:v>Nemocnice Písek</c:v>
                </c:pt>
                <c:pt idx="37">
                  <c:v>Oblastní nemocnice Kladno</c:v>
                </c:pt>
                <c:pt idx="38">
                  <c:v>Krajská nemocnice T.Bati ve Zlíně</c:v>
                </c:pt>
                <c:pt idx="39">
                  <c:v>Nemocnice Chomutov</c:v>
                </c:pt>
                <c:pt idx="40">
                  <c:v>Karvinská hornická nemocnice</c:v>
                </c:pt>
                <c:pt idx="41">
                  <c:v>Nemocnice Pardubického kraje</c:v>
                </c:pt>
                <c:pt idx="42">
                  <c:v>Oblastní nemocnice Náchod</c:v>
                </c:pt>
                <c:pt idx="43">
                  <c:v>Nemocnice Česká Lípa</c:v>
                </c:pt>
                <c:pt idx="44">
                  <c:v>Nemocnice Sokolov</c:v>
                </c:pt>
                <c:pt idx="45">
                  <c:v>Sdružené zdravotnické zařízení Krnov</c:v>
                </c:pt>
                <c:pt idx="46">
                  <c:v>Nemocnice Třinec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0.0</c:v>
                </c:pt>
                <c:pt idx="1">
                  <c:v>0.0</c:v>
                </c:pt>
                <c:pt idx="2">
                  <c:v>3.076923</c:v>
                </c:pt>
                <c:pt idx="3">
                  <c:v>9.090909</c:v>
                </c:pt>
                <c:pt idx="4">
                  <c:v>4.761905</c:v>
                </c:pt>
                <c:pt idx="5">
                  <c:v>1.470588</c:v>
                </c:pt>
                <c:pt idx="6">
                  <c:v>4.761905</c:v>
                </c:pt>
                <c:pt idx="7">
                  <c:v>7.692308</c:v>
                </c:pt>
                <c:pt idx="8">
                  <c:v>1.470588</c:v>
                </c:pt>
                <c:pt idx="9">
                  <c:v>0.0</c:v>
                </c:pt>
                <c:pt idx="10">
                  <c:v>6.976744</c:v>
                </c:pt>
                <c:pt idx="11">
                  <c:v>0.0</c:v>
                </c:pt>
                <c:pt idx="12">
                  <c:v>1.587302</c:v>
                </c:pt>
                <c:pt idx="13">
                  <c:v>0.0</c:v>
                </c:pt>
                <c:pt idx="14">
                  <c:v>2.185792</c:v>
                </c:pt>
                <c:pt idx="15">
                  <c:v>1.222187</c:v>
                </c:pt>
                <c:pt idx="16">
                  <c:v>2.727273</c:v>
                </c:pt>
                <c:pt idx="17">
                  <c:v>2.150538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1.010101</c:v>
                </c:pt>
                <c:pt idx="28">
                  <c:v>0.0</c:v>
                </c:pt>
                <c:pt idx="29">
                  <c:v>0.0</c:v>
                </c:pt>
                <c:pt idx="30">
                  <c:v>1.587302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2DF8A">
                <a:alpha val="80196"/>
              </a:srgbClr>
            </a:solidFill>
          </c:spPr>
          <c:dPt>
            <c:idx val="15"/>
            <c:spPr>
              <a:solidFill>
                <a:srgbClr val="B2DF8A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Znojmo</c:v>
                </c:pt>
                <c:pt idx="2">
                  <c:v>Oblastní nemocnice Příbram</c:v>
                </c:pt>
                <c:pt idx="3">
                  <c:v>Masarykova nemocnice v Ústí nad Labem</c:v>
                </c:pt>
                <c:pt idx="4">
                  <c:v>Nemocnice Na Homolce</c:v>
                </c:pt>
                <c:pt idx="5">
                  <c:v>Ústřední vojenská nemocnice v Praze</c:v>
                </c:pt>
                <c:pt idx="6">
                  <c:v>Fakultní nemocnice Hradec Králové</c:v>
                </c:pt>
                <c:pt idx="7">
                  <c:v>Klaudiánova nemocnice</c:v>
                </c:pt>
                <c:pt idx="8">
                  <c:v>Fakultní nemocnice Ostrava</c:v>
                </c:pt>
                <c:pt idx="9">
                  <c:v>Nemocnice Blansko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Brno</c:v>
                </c:pt>
                <c:pt idx="13">
                  <c:v>Nemocnice Jindřichův Hradec</c:v>
                </c:pt>
                <c:pt idx="14">
                  <c:v>Nemocnice České Budějovice</c:v>
                </c:pt>
                <c:pt idx="15">
                  <c:v>Czech Republic</c:v>
                </c:pt>
                <c:pt idx="16">
                  <c:v>Fakultní nemocnice Královské Vinohrady</c:v>
                </c:pt>
                <c:pt idx="17">
                  <c:v>Nemocnice Teplice</c:v>
                </c:pt>
                <c:pt idx="18">
                  <c:v>Oblastní nemocnice Kolín</c:v>
                </c:pt>
                <c:pt idx="19">
                  <c:v>Karlovarská krajská nemocnice</c:v>
                </c:pt>
                <c:pt idx="20">
                  <c:v>Fakultní nemocnice Olomouc</c:v>
                </c:pt>
                <c:pt idx="21">
                  <c:v>Fakultní nemocnice Motol</c:v>
                </c:pt>
                <c:pt idx="22">
                  <c:v>Všeobecná fakultní nemocnice v Praze</c:v>
                </c:pt>
                <c:pt idx="23">
                  <c:v>Nemocnice Vyškov</c:v>
                </c:pt>
                <c:pt idx="24">
                  <c:v>Nemocnice Děčín</c:v>
                </c:pt>
                <c:pt idx="25">
                  <c:v>Nemocnice Prostějov</c:v>
                </c:pt>
                <c:pt idx="26">
                  <c:v>Litomyšlská nemocnice</c:v>
                </c:pt>
                <c:pt idx="27">
                  <c:v>Krajská nemocnice Liberec</c:v>
                </c:pt>
                <c:pt idx="28">
                  <c:v>Oblastní nemocnice Trutnov</c:v>
                </c:pt>
                <c:pt idx="29">
                  <c:v>Nemocnice Litoměřice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Thomayerova nemocnice</c:v>
                </c:pt>
                <c:pt idx="34">
                  <c:v>Fakultní nemocnice u sv. Anny v Brně</c:v>
                </c:pt>
                <c:pt idx="35">
                  <c:v>Nemocnice Jihlava</c:v>
                </c:pt>
                <c:pt idx="36">
                  <c:v>Nemocnice Písek</c:v>
                </c:pt>
                <c:pt idx="37">
                  <c:v>Oblastní nemocnice Kladno</c:v>
                </c:pt>
                <c:pt idx="38">
                  <c:v>Krajská nemocnice T.Bati ve Zlíně</c:v>
                </c:pt>
                <c:pt idx="39">
                  <c:v>Nemocnice Chomutov</c:v>
                </c:pt>
                <c:pt idx="40">
                  <c:v>Karvinská hornická nemocnice</c:v>
                </c:pt>
                <c:pt idx="41">
                  <c:v>Nemocnice Pardubického kraje</c:v>
                </c:pt>
                <c:pt idx="42">
                  <c:v>Oblastní nemocnice Náchod</c:v>
                </c:pt>
                <c:pt idx="43">
                  <c:v>Nemocnice Česká Lípa</c:v>
                </c:pt>
                <c:pt idx="44">
                  <c:v>Nemocnice Sokolov</c:v>
                </c:pt>
                <c:pt idx="45">
                  <c:v>Sdružené zdravotnické zařízení Krnov</c:v>
                </c:pt>
                <c:pt idx="46">
                  <c:v>Nemocnice Třinec</c:v>
                </c:pt>
              </c:strCache>
            </c:strRef>
          </c:cat>
          <c:val>
            <c:numRef>
              <c:f>Sheet1!$E$2:$E$48</c:f>
              <c:numCache>
                <c:formatCode>General</c:formatCode>
                <c:ptCount val="47"/>
                <c:pt idx="0">
                  <c:v>0.0</c:v>
                </c:pt>
                <c:pt idx="1">
                  <c:v>56.097561</c:v>
                </c:pt>
                <c:pt idx="2">
                  <c:v>24.615385</c:v>
                </c:pt>
                <c:pt idx="3">
                  <c:v>1.136364</c:v>
                </c:pt>
                <c:pt idx="4">
                  <c:v>0.0</c:v>
                </c:pt>
                <c:pt idx="5">
                  <c:v>0.0</c:v>
                </c:pt>
                <c:pt idx="6">
                  <c:v>9.52381</c:v>
                </c:pt>
                <c:pt idx="7">
                  <c:v>0.0</c:v>
                </c:pt>
                <c:pt idx="8">
                  <c:v>0.0</c:v>
                </c:pt>
                <c:pt idx="9">
                  <c:v>3.225806</c:v>
                </c:pt>
                <c:pt idx="10">
                  <c:v>2.325581</c:v>
                </c:pt>
                <c:pt idx="11">
                  <c:v>3.703704</c:v>
                </c:pt>
                <c:pt idx="12">
                  <c:v>0.0</c:v>
                </c:pt>
                <c:pt idx="13">
                  <c:v>3.125</c:v>
                </c:pt>
                <c:pt idx="14">
                  <c:v>0.546448</c:v>
                </c:pt>
                <c:pt idx="15">
                  <c:v>1.911626</c:v>
                </c:pt>
                <c:pt idx="16">
                  <c:v>0.909091</c:v>
                </c:pt>
                <c:pt idx="17">
                  <c:v>0.0</c:v>
                </c:pt>
                <c:pt idx="18">
                  <c:v>4.210526</c:v>
                </c:pt>
                <c:pt idx="19">
                  <c:v>0.0</c:v>
                </c:pt>
                <c:pt idx="20">
                  <c:v>0.0</c:v>
                </c:pt>
                <c:pt idx="21">
                  <c:v>1.020408</c:v>
                </c:pt>
                <c:pt idx="22">
                  <c:v>0.0</c:v>
                </c:pt>
                <c:pt idx="23">
                  <c:v>2.439024</c:v>
                </c:pt>
                <c:pt idx="24">
                  <c:v>2.439024</c:v>
                </c:pt>
                <c:pt idx="25">
                  <c:v>0.0</c:v>
                </c:pt>
                <c:pt idx="26">
                  <c:v>2.040816</c:v>
                </c:pt>
                <c:pt idx="27">
                  <c:v>0.0</c:v>
                </c:pt>
                <c:pt idx="28">
                  <c:v>0.0</c:v>
                </c:pt>
                <c:pt idx="29">
                  <c:v>1.694915</c:v>
                </c:pt>
                <c:pt idx="30">
                  <c:v>0.0</c:v>
                </c:pt>
                <c:pt idx="31">
                  <c:v>1.449275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E31A1C">
                <a:alpha val="80196"/>
              </a:srgbClr>
            </a:solidFill>
          </c:spPr>
          <c:dPt>
            <c:idx val="15"/>
            <c:spPr>
              <a:solidFill>
                <a:srgbClr val="E31A1C"/>
              </a:solidFill>
            </c:spPr>
          </c:dPt>
          <c:cat>
            <c:strRef>
              <c:f>Sheet1!$A$2:$A$48</c:f>
              <c:strCache>
                <c:ptCount val="47"/>
                <c:pt idx="0">
                  <c:v>Fakultní nemocnice Plzeň</c:v>
                </c:pt>
                <c:pt idx="1">
                  <c:v>Nemocnice Znojmo</c:v>
                </c:pt>
                <c:pt idx="2">
                  <c:v>Oblastní nemocnice Příbram</c:v>
                </c:pt>
                <c:pt idx="3">
                  <c:v>Masarykova nemocnice v Ústí nad Labem</c:v>
                </c:pt>
                <c:pt idx="4">
                  <c:v>Nemocnice Na Homolce</c:v>
                </c:pt>
                <c:pt idx="5">
                  <c:v>Ústřední vojenská nemocnice v Praze</c:v>
                </c:pt>
                <c:pt idx="6">
                  <c:v>Fakultní nemocnice Hradec Králové</c:v>
                </c:pt>
                <c:pt idx="7">
                  <c:v>Klaudiánova nemocnice</c:v>
                </c:pt>
                <c:pt idx="8">
                  <c:v>Fakultní nemocnice Ostrava</c:v>
                </c:pt>
                <c:pt idx="9">
                  <c:v>Nemocnice Blansko</c:v>
                </c:pt>
                <c:pt idx="10">
                  <c:v>Nemocnice Nové Město na Moravě</c:v>
                </c:pt>
                <c:pt idx="11">
                  <c:v>Uherskohradišťská nemocnice</c:v>
                </c:pt>
                <c:pt idx="12">
                  <c:v>Fakultní nemocnice Brno</c:v>
                </c:pt>
                <c:pt idx="13">
                  <c:v>Nemocnice Jindřichův Hradec</c:v>
                </c:pt>
                <c:pt idx="14">
                  <c:v>Nemocnice České Budějovice</c:v>
                </c:pt>
                <c:pt idx="15">
                  <c:v>Czech Republic</c:v>
                </c:pt>
                <c:pt idx="16">
                  <c:v>Fakultní nemocnice Královské Vinohrady</c:v>
                </c:pt>
                <c:pt idx="17">
                  <c:v>Nemocnice Teplice</c:v>
                </c:pt>
                <c:pt idx="18">
                  <c:v>Oblastní nemocnice Kolín</c:v>
                </c:pt>
                <c:pt idx="19">
                  <c:v>Karlovarská krajská nemocnice</c:v>
                </c:pt>
                <c:pt idx="20">
                  <c:v>Fakultní nemocnice Olomouc</c:v>
                </c:pt>
                <c:pt idx="21">
                  <c:v>Fakultní nemocnice Motol</c:v>
                </c:pt>
                <c:pt idx="22">
                  <c:v>Všeobecná fakultní nemocnice v Praze</c:v>
                </c:pt>
                <c:pt idx="23">
                  <c:v>Nemocnice Vyškov</c:v>
                </c:pt>
                <c:pt idx="24">
                  <c:v>Nemocnice Děčín</c:v>
                </c:pt>
                <c:pt idx="25">
                  <c:v>Nemocnice Prostějov</c:v>
                </c:pt>
                <c:pt idx="26">
                  <c:v>Litomyšlská nemocnice</c:v>
                </c:pt>
                <c:pt idx="27">
                  <c:v>Krajská nemocnice Liberec</c:v>
                </c:pt>
                <c:pt idx="28">
                  <c:v>Oblastní nemocnice Trutnov</c:v>
                </c:pt>
                <c:pt idx="29">
                  <c:v>Nemocnice Litoměřice</c:v>
                </c:pt>
                <c:pt idx="30">
                  <c:v>Most Hospital</c:v>
                </c:pt>
                <c:pt idx="31">
                  <c:v>Vítkovická nemocnice</c:v>
                </c:pt>
                <c:pt idx="32">
                  <c:v>Městská nemocnice Ostrava</c:v>
                </c:pt>
                <c:pt idx="33">
                  <c:v>Thomayerova nemocnice</c:v>
                </c:pt>
                <c:pt idx="34">
                  <c:v>Fakultní nemocnice u sv. Anny v Brně</c:v>
                </c:pt>
                <c:pt idx="35">
                  <c:v>Nemocnice Jihlava</c:v>
                </c:pt>
                <c:pt idx="36">
                  <c:v>Nemocnice Písek</c:v>
                </c:pt>
                <c:pt idx="37">
                  <c:v>Oblastní nemocnice Kladno</c:v>
                </c:pt>
                <c:pt idx="38">
                  <c:v>Krajská nemocnice T.Bati ve Zlíně</c:v>
                </c:pt>
                <c:pt idx="39">
                  <c:v>Nemocnice Chomutov</c:v>
                </c:pt>
                <c:pt idx="40">
                  <c:v>Karvinská hornická nemocnice</c:v>
                </c:pt>
                <c:pt idx="41">
                  <c:v>Nemocnice Pardubického kraje</c:v>
                </c:pt>
                <c:pt idx="42">
                  <c:v>Oblastní nemocnice Náchod</c:v>
                </c:pt>
                <c:pt idx="43">
                  <c:v>Nemocnice Česká Lípa</c:v>
                </c:pt>
                <c:pt idx="44">
                  <c:v>Nemocnice Sokolov</c:v>
                </c:pt>
                <c:pt idx="45">
                  <c:v>Sdružené zdravotnické zařízení Krnov</c:v>
                </c:pt>
                <c:pt idx="46">
                  <c:v>Nemocnice Třinec</c:v>
                </c:pt>
              </c:strCache>
            </c:strRef>
          </c:cat>
          <c:val>
            <c:numRef>
              <c:f>Sheet1!$F$2:$F$48</c:f>
              <c:numCache>
                <c:formatCode>General</c:formatCode>
                <c:ptCount val="47"/>
                <c:pt idx="0">
                  <c:v>0.0</c:v>
                </c:pt>
                <c:pt idx="1">
                  <c:v>2.439024</c:v>
                </c:pt>
                <c:pt idx="2">
                  <c:v>1.538462</c:v>
                </c:pt>
                <c:pt idx="3">
                  <c:v>1.136364</c:v>
                </c:pt>
                <c:pt idx="4">
                  <c:v>2.380952</c:v>
                </c:pt>
                <c:pt idx="5">
                  <c:v>4.411765</c:v>
                </c:pt>
                <c:pt idx="6">
                  <c:v>0.0</c:v>
                </c:pt>
                <c:pt idx="7">
                  <c:v>3.846154</c:v>
                </c:pt>
                <c:pt idx="8">
                  <c:v>1.470588</c:v>
                </c:pt>
                <c:pt idx="9">
                  <c:v>4.83871</c:v>
                </c:pt>
                <c:pt idx="10">
                  <c:v>0.0</c:v>
                </c:pt>
                <c:pt idx="11">
                  <c:v>3.703704</c:v>
                </c:pt>
                <c:pt idx="12">
                  <c:v>2.380952</c:v>
                </c:pt>
                <c:pt idx="13">
                  <c:v>3.125</c:v>
                </c:pt>
                <c:pt idx="14">
                  <c:v>0.0</c:v>
                </c:pt>
                <c:pt idx="15">
                  <c:v>1.128173</c:v>
                </c:pt>
                <c:pt idx="16">
                  <c:v>1.818182</c:v>
                </c:pt>
                <c:pt idx="17">
                  <c:v>3.225806</c:v>
                </c:pt>
                <c:pt idx="18">
                  <c:v>1.052632</c:v>
                </c:pt>
                <c:pt idx="19">
                  <c:v>1.886792</c:v>
                </c:pt>
                <c:pt idx="20">
                  <c:v>0.813008</c:v>
                </c:pt>
                <c:pt idx="21">
                  <c:v>1.020408</c:v>
                </c:pt>
                <c:pt idx="22">
                  <c:v>1.515152</c:v>
                </c:pt>
                <c:pt idx="23">
                  <c:v>0.0</c:v>
                </c:pt>
                <c:pt idx="24">
                  <c:v>0.0</c:v>
                </c:pt>
                <c:pt idx="25">
                  <c:v>2.083333</c:v>
                </c:pt>
                <c:pt idx="26">
                  <c:v>0.0</c:v>
                </c:pt>
                <c:pt idx="27">
                  <c:v>1.010101</c:v>
                </c:pt>
                <c:pt idx="28">
                  <c:v>1.923077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0.943396</c:v>
                </c:pt>
                <c:pt idx="33">
                  <c:v>0.925926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Median hospital stay</c:v>
                </c:pt>
              </c:strCache>
            </c:strRef>
          </c:tx>
          <c:dPt>
            <c:idx val="0"/>
            <c:spPr>
              <a:solidFill>
                <a:srgbClr val="1F78B4"/>
              </a:solidFill>
            </c:spPr>
          </c:dPt>
          <c:dPt>
            <c:idx val="1"/>
            <c:spPr>
              <a:solidFill>
                <a:srgbClr val="1F78B4"/>
              </a:solidFill>
            </c:spPr>
          </c:dPt>
          <c:dPt>
            <c:idx val="2"/>
            <c:spPr>
              <a:solidFill>
                <a:srgbClr val="1F78B4"/>
              </a:solidFill>
            </c:spPr>
          </c:dPt>
          <c:dPt>
            <c:idx val="3"/>
            <c:spPr>
              <a:solidFill>
                <a:srgbClr val="1F78B4"/>
              </a:solidFill>
            </c:spPr>
          </c:dPt>
          <c:dPt>
            <c:idx val="4"/>
            <c:spPr>
              <a:solidFill>
                <a:srgbClr val="1F78B4"/>
              </a:solidFill>
            </c:spPr>
          </c:dPt>
          <c:dPt>
            <c:idx val="5"/>
            <c:spPr>
              <a:solidFill>
                <a:srgbClr val="1F78B4"/>
              </a:solidFill>
            </c:spPr>
          </c:dPt>
          <c:dPt>
            <c:idx val="6"/>
            <c:spPr>
              <a:solidFill>
                <a:srgbClr val="1F78B4"/>
              </a:solidFill>
            </c:spPr>
          </c:dPt>
          <c:dPt>
            <c:idx val="7"/>
            <c:spPr>
              <a:solidFill>
                <a:srgbClr val="1F78B4"/>
              </a:solidFill>
            </c:spPr>
          </c:dPt>
          <c:dPt>
            <c:idx val="8"/>
            <c:spPr>
              <a:solidFill>
                <a:srgbClr val="1F78B4"/>
              </a:solidFill>
            </c:spPr>
          </c:dPt>
          <c:dPt>
            <c:idx val="9"/>
            <c:spPr>
              <a:solidFill>
                <a:srgbClr val="1F78B4"/>
              </a:solidFill>
            </c:spPr>
          </c:dPt>
          <c:dPt>
            <c:idx val="10"/>
            <c:spPr>
              <a:solidFill>
                <a:srgbClr val="1F78B4"/>
              </a:solidFill>
            </c:spPr>
          </c:dPt>
          <c:dPt>
            <c:idx val="11"/>
            <c:spPr>
              <a:solidFill>
                <a:srgbClr val="1F78B4"/>
              </a:solidFill>
            </c:spPr>
          </c:dPt>
          <c:dPt>
            <c:idx val="12"/>
            <c:spPr>
              <a:solidFill>
                <a:srgbClr val="1F78B4"/>
              </a:solidFill>
            </c:spPr>
          </c:dPt>
          <c:dPt>
            <c:idx val="13"/>
            <c:spPr>
              <a:solidFill>
                <a:srgbClr val="1F78B4"/>
              </a:solidFill>
            </c:spPr>
          </c:dPt>
          <c:dPt>
            <c:idx val="14"/>
            <c:spPr>
              <a:solidFill>
                <a:srgbClr val="1F78B4"/>
              </a:solidFill>
            </c:spPr>
          </c:dPt>
          <c:dPt>
            <c:idx val="15"/>
            <c:spPr>
              <a:solidFill>
                <a:srgbClr val="1F78B4"/>
              </a:solidFill>
            </c:spPr>
          </c:dPt>
          <c:dPt>
            <c:idx val="16"/>
            <c:spPr>
              <a:solidFill>
                <a:srgbClr val="1F78B4"/>
              </a:solidFill>
            </c:spPr>
          </c:dPt>
          <c:dPt>
            <c:idx val="17"/>
            <c:spPr>
              <a:solidFill>
                <a:srgbClr val="1F78B4"/>
              </a:solidFill>
            </c:spPr>
          </c:dPt>
          <c:dPt>
            <c:idx val="18"/>
            <c:spPr>
              <a:solidFill>
                <a:srgbClr val="E31A1C"/>
              </a:solidFill>
            </c:spPr>
          </c:dPt>
          <c:dPt>
            <c:idx val="19"/>
            <c:spPr>
              <a:solidFill>
                <a:srgbClr val="1F78B4"/>
              </a:solidFill>
            </c:spPr>
          </c:dPt>
          <c:dPt>
            <c:idx val="20"/>
            <c:spPr>
              <a:solidFill>
                <a:srgbClr val="1F78B4"/>
              </a:solidFill>
            </c:spPr>
          </c:dPt>
          <c:dPt>
            <c:idx val="21"/>
            <c:spPr>
              <a:solidFill>
                <a:srgbClr val="1F78B4"/>
              </a:solidFill>
            </c:spPr>
          </c:dPt>
          <c:dPt>
            <c:idx val="22"/>
            <c:spPr>
              <a:solidFill>
                <a:srgbClr val="1F78B4"/>
              </a:solidFill>
            </c:spPr>
          </c:dPt>
          <c:dPt>
            <c:idx val="23"/>
            <c:spPr>
              <a:solidFill>
                <a:srgbClr val="1F78B4"/>
              </a:solidFill>
            </c:spPr>
          </c:dPt>
          <c:dPt>
            <c:idx val="24"/>
            <c:spPr>
              <a:solidFill>
                <a:srgbClr val="1F78B4"/>
              </a:solidFill>
            </c:spPr>
          </c:dPt>
          <c:dPt>
            <c:idx val="25"/>
            <c:spPr>
              <a:solidFill>
                <a:srgbClr val="1F78B4"/>
              </a:solidFill>
            </c:spPr>
          </c:dPt>
          <c:dPt>
            <c:idx val="26"/>
            <c:spPr>
              <a:solidFill>
                <a:srgbClr val="1F78B4"/>
              </a:solidFill>
            </c:spPr>
          </c:dPt>
          <c:dPt>
            <c:idx val="27"/>
            <c:spPr>
              <a:solidFill>
                <a:srgbClr val="1F78B4"/>
              </a:solidFill>
            </c:spPr>
          </c:dPt>
          <c:dPt>
            <c:idx val="28"/>
            <c:spPr>
              <a:solidFill>
                <a:srgbClr val="1F78B4"/>
              </a:solidFill>
            </c:spPr>
          </c:dPt>
          <c:dPt>
            <c:idx val="29"/>
            <c:spPr>
              <a:solidFill>
                <a:srgbClr val="1F78B4"/>
              </a:solidFill>
            </c:spPr>
          </c:dPt>
          <c:dPt>
            <c:idx val="30"/>
            <c:spPr>
              <a:solidFill>
                <a:srgbClr val="1F78B4"/>
              </a:solidFill>
            </c:spPr>
          </c:dPt>
          <c:dPt>
            <c:idx val="31"/>
            <c:spPr>
              <a:solidFill>
                <a:srgbClr val="1F78B4"/>
              </a:solidFill>
            </c:spPr>
          </c:dPt>
          <c:dPt>
            <c:idx val="32"/>
            <c:spPr>
              <a:solidFill>
                <a:srgbClr val="1F78B4"/>
              </a:solidFill>
            </c:spPr>
          </c:dPt>
          <c:dPt>
            <c:idx val="33"/>
            <c:spPr>
              <a:solidFill>
                <a:srgbClr val="1F78B4"/>
              </a:solidFill>
            </c:spPr>
          </c:dPt>
          <c:dPt>
            <c:idx val="34"/>
            <c:spPr>
              <a:solidFill>
                <a:srgbClr val="1F78B4"/>
              </a:solidFill>
            </c:spPr>
          </c:dPt>
          <c:dPt>
            <c:idx val="35"/>
            <c:spPr>
              <a:solidFill>
                <a:srgbClr val="1F78B4"/>
              </a:solidFill>
            </c:spPr>
          </c:dPt>
          <c:dPt>
            <c:idx val="36"/>
            <c:spPr>
              <a:solidFill>
                <a:srgbClr val="1F78B4"/>
              </a:solidFill>
            </c:spPr>
          </c:dPt>
          <c:dPt>
            <c:idx val="37"/>
            <c:spPr>
              <a:solidFill>
                <a:srgbClr val="1F78B4"/>
              </a:solidFill>
            </c:spPr>
          </c:dPt>
          <c:dPt>
            <c:idx val="38"/>
            <c:spPr>
              <a:solidFill>
                <a:srgbClr val="1F78B4"/>
              </a:solidFill>
            </c:spPr>
          </c:dPt>
          <c:dPt>
            <c:idx val="39"/>
            <c:spPr>
              <a:solidFill>
                <a:srgbClr val="1F78B4"/>
              </a:solidFill>
            </c:spPr>
          </c:dPt>
          <c:dPt>
            <c:idx val="40"/>
            <c:spPr>
              <a:solidFill>
                <a:srgbClr val="1F78B4"/>
              </a:solidFill>
            </c:spPr>
          </c:dPt>
          <c:dPt>
            <c:idx val="41"/>
            <c:spPr>
              <a:solidFill>
                <a:srgbClr val="1F78B4"/>
              </a:solidFill>
            </c:spPr>
          </c:dPt>
          <c:dPt>
            <c:idx val="42"/>
            <c:spPr>
              <a:solidFill>
                <a:srgbClr val="1F78B4"/>
              </a:solidFill>
            </c:spPr>
          </c:dPt>
          <c:dPt>
            <c:idx val="43"/>
            <c:spPr>
              <a:solidFill>
                <a:srgbClr val="1F78B4"/>
              </a:solidFill>
            </c:spPr>
          </c:dPt>
          <c:dPt>
            <c:idx val="44"/>
            <c:spPr>
              <a:solidFill>
                <a:srgbClr val="1F78B4"/>
              </a:solidFill>
            </c:spPr>
          </c:dPt>
          <c:dPt>
            <c:idx val="45"/>
            <c:spPr>
              <a:solidFill>
                <a:srgbClr val="1F78B4"/>
              </a:solidFill>
            </c:spPr>
          </c:dPt>
          <c:dPt>
            <c:idx val="46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České Budějovice</c:v>
                </c:pt>
                <c:pt idx="1">
                  <c:v>Klaudiánova nemocnice</c:v>
                </c:pt>
                <c:pt idx="2">
                  <c:v>Krajská nemocnice Liberec</c:v>
                </c:pt>
                <c:pt idx="3">
                  <c:v>Všeobecná fakultní nemocnice v Praze</c:v>
                </c:pt>
                <c:pt idx="4">
                  <c:v>Karlovarská krajská nemocnice</c:v>
                </c:pt>
                <c:pt idx="5">
                  <c:v>Nemocnice Teplice</c:v>
                </c:pt>
                <c:pt idx="6">
                  <c:v>Litomyšlská nemocnice</c:v>
                </c:pt>
                <c:pt idx="7">
                  <c:v>Krajská nemocnice T.Bati ve Zlíně</c:v>
                </c:pt>
                <c:pt idx="8">
                  <c:v>Nemocnice Litoměřice</c:v>
                </c:pt>
                <c:pt idx="9">
                  <c:v>Nemocnice Jihlava</c:v>
                </c:pt>
                <c:pt idx="10">
                  <c:v>Nemocnice Sokolov</c:v>
                </c:pt>
                <c:pt idx="11">
                  <c:v>Masarykova nemocnice v Ústí nad Labem</c:v>
                </c:pt>
                <c:pt idx="12">
                  <c:v>Fakultní nemocnice Plzeň</c:v>
                </c:pt>
                <c:pt idx="13">
                  <c:v>Fakultní nemocnice Brno</c:v>
                </c:pt>
                <c:pt idx="14">
                  <c:v>Oblastní nemocnice Kolín</c:v>
                </c:pt>
                <c:pt idx="15">
                  <c:v>Oblastní nemocnice Trutnov</c:v>
                </c:pt>
                <c:pt idx="16">
                  <c:v>Nemocnice Třinec</c:v>
                </c:pt>
                <c:pt idx="17">
                  <c:v>Fakultní nemocnice u sv. Anny v Brně</c:v>
                </c:pt>
                <c:pt idx="18">
                  <c:v>Czech Republic</c:v>
                </c:pt>
                <c:pt idx="19">
                  <c:v>Vítkovická nemocnice</c:v>
                </c:pt>
                <c:pt idx="20">
                  <c:v>Nemocnice Jindřichův Hradec</c:v>
                </c:pt>
                <c:pt idx="21">
                  <c:v>Sdružené zdravotnické zařízení Krnov</c:v>
                </c:pt>
                <c:pt idx="22">
                  <c:v>Oblastní nemocnice Kladno</c:v>
                </c:pt>
                <c:pt idx="23">
                  <c:v>Fakultní nemocnice Motol</c:v>
                </c:pt>
                <c:pt idx="24">
                  <c:v>Nemocnice Děčín</c:v>
                </c:pt>
                <c:pt idx="25">
                  <c:v>Oblastní nemocnice Příbram</c:v>
                </c:pt>
                <c:pt idx="26">
                  <c:v>Městská nemocnice Ostrava</c:v>
                </c:pt>
                <c:pt idx="27">
                  <c:v>Fakultní nemocnice Královské Vinohrady</c:v>
                </c:pt>
                <c:pt idx="28">
                  <c:v>Fakultní nemocnice Hradec Králové</c:v>
                </c:pt>
                <c:pt idx="29">
                  <c:v>Fakultní nemocnice Ostrava</c:v>
                </c:pt>
                <c:pt idx="30">
                  <c:v>Nemocnice Chomutov</c:v>
                </c:pt>
                <c:pt idx="31">
                  <c:v>Nemocnice Pardubického kraje</c:v>
                </c:pt>
                <c:pt idx="32">
                  <c:v>Karvinská hornická nemocnice</c:v>
                </c:pt>
                <c:pt idx="33">
                  <c:v>Nemocnice Písek</c:v>
                </c:pt>
                <c:pt idx="34">
                  <c:v>Nemocnice Na Homolce</c:v>
                </c:pt>
                <c:pt idx="35">
                  <c:v>Nemocnice Prostějov</c:v>
                </c:pt>
                <c:pt idx="36">
                  <c:v>Uherskohradišťská nemocnice</c:v>
                </c:pt>
                <c:pt idx="37">
                  <c:v>Nemocnice Česká Lípa</c:v>
                </c:pt>
                <c:pt idx="38">
                  <c:v>Nemocnice Znojmo</c:v>
                </c:pt>
                <c:pt idx="39">
                  <c:v>Thomayerova nemocnice</c:v>
                </c:pt>
                <c:pt idx="40">
                  <c:v>Fakultní nemocnice Olomouc</c:v>
                </c:pt>
                <c:pt idx="41">
                  <c:v>Nemocnice Vyškov</c:v>
                </c:pt>
                <c:pt idx="42">
                  <c:v>Oblastní nemocnice Náchod</c:v>
                </c:pt>
                <c:pt idx="43">
                  <c:v>Nemocnice Nové Město na Moravě</c:v>
                </c:pt>
                <c:pt idx="44">
                  <c:v>Ústřední vojenská nemocnice v Praze</c:v>
                </c:pt>
                <c:pt idx="45">
                  <c:v>Most Hospital</c:v>
                </c:pt>
                <c:pt idx="46">
                  <c:v>Nemocnice Blansko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  <c:pt idx="11">
                  <c:v>4.0</c:v>
                </c:pt>
                <c:pt idx="12">
                  <c:v>4.5</c:v>
                </c:pt>
                <c:pt idx="13">
                  <c:v>5.0</c:v>
                </c:pt>
                <c:pt idx="14">
                  <c:v>5.0</c:v>
                </c:pt>
                <c:pt idx="15">
                  <c:v>5.0</c:v>
                </c:pt>
                <c:pt idx="16">
                  <c:v>5.0</c:v>
                </c:pt>
                <c:pt idx="17">
                  <c:v>5.0</c:v>
                </c:pt>
                <c:pt idx="18">
                  <c:v>5.0</c:v>
                </c:pt>
                <c:pt idx="19">
                  <c:v>5.0</c:v>
                </c:pt>
                <c:pt idx="20">
                  <c:v>5.0</c:v>
                </c:pt>
                <c:pt idx="21">
                  <c:v>5.5</c:v>
                </c:pt>
                <c:pt idx="22">
                  <c:v>6.0</c:v>
                </c:pt>
                <c:pt idx="23">
                  <c:v>6.0</c:v>
                </c:pt>
                <c:pt idx="24">
                  <c:v>6.0</c:v>
                </c:pt>
                <c:pt idx="25">
                  <c:v>6.0</c:v>
                </c:pt>
                <c:pt idx="26">
                  <c:v>6.0</c:v>
                </c:pt>
                <c:pt idx="27">
                  <c:v>6.0</c:v>
                </c:pt>
                <c:pt idx="28">
                  <c:v>6.0</c:v>
                </c:pt>
                <c:pt idx="29">
                  <c:v>6.0</c:v>
                </c:pt>
                <c:pt idx="30">
                  <c:v>6.0</c:v>
                </c:pt>
                <c:pt idx="31">
                  <c:v>6.0</c:v>
                </c:pt>
                <c:pt idx="32">
                  <c:v>6.0</c:v>
                </c:pt>
                <c:pt idx="33">
                  <c:v>6.0</c:v>
                </c:pt>
                <c:pt idx="34">
                  <c:v>6.0</c:v>
                </c:pt>
                <c:pt idx="35">
                  <c:v>6.0</c:v>
                </c:pt>
                <c:pt idx="36">
                  <c:v>6.0</c:v>
                </c:pt>
                <c:pt idx="37">
                  <c:v>6.5</c:v>
                </c:pt>
                <c:pt idx="38">
                  <c:v>6.5</c:v>
                </c:pt>
                <c:pt idx="39">
                  <c:v>7.0</c:v>
                </c:pt>
                <c:pt idx="40">
                  <c:v>7.0</c:v>
                </c:pt>
                <c:pt idx="41">
                  <c:v>7.0</c:v>
                </c:pt>
                <c:pt idx="42">
                  <c:v>7.0</c:v>
                </c:pt>
                <c:pt idx="43">
                  <c:v>8.0</c:v>
                </c:pt>
                <c:pt idx="44">
                  <c:v>8.0</c:v>
                </c:pt>
                <c:pt idx="45">
                  <c:v>8.0</c:v>
                </c:pt>
                <c:pt idx="46">
                  <c:v>9.0</c:v>
                </c:pt>
              </c:numCache>
            </c:numRef>
          </c:val>
        </c:ser>
        <c:dLbls>
          <c:txPr>
            <a:bodyPr/>
            <a:lstStyle/>
            <a:p>
              <a:pPr>
                <a:defRPr sz="500" b="1"/>
              </a:pPr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0"/>
    <c:plotArea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JIP</c:v>
                </c:pt>
              </c:strCache>
            </c:strRef>
          </c:tx>
          <c:spPr>
            <a:solidFill>
              <a:srgbClr val="1F78B4">
                <a:alpha val="80196"/>
              </a:srgbClr>
            </a:solidFill>
          </c:spPr>
          <c:dPt>
            <c:idx val="21"/>
            <c:spPr>
              <a:solidFill>
                <a:srgbClr val="1F78B4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Nemocnice Prostějov</c:v>
                </c:pt>
                <c:pt idx="3">
                  <c:v>Litomyšlská nemocnice</c:v>
                </c:pt>
                <c:pt idx="4">
                  <c:v>Nemocnice Znojmo</c:v>
                </c:pt>
                <c:pt idx="5">
                  <c:v>Vítkovická nemocnice</c:v>
                </c:pt>
                <c:pt idx="6">
                  <c:v>Karlovarská krajská nemocnice</c:v>
                </c:pt>
                <c:pt idx="7">
                  <c:v>Krajská nemocnice T.Bati ve Zlíně</c:v>
                </c:pt>
                <c:pt idx="8">
                  <c:v>Městská nemocnice Ostrava</c:v>
                </c:pt>
                <c:pt idx="9">
                  <c:v>Nemocnice Sokolov</c:v>
                </c:pt>
                <c:pt idx="10">
                  <c:v>Fakultní nemocnice Královské Vinohrady</c:v>
                </c:pt>
                <c:pt idx="11">
                  <c:v>Nemocnice Třinec</c:v>
                </c:pt>
                <c:pt idx="12">
                  <c:v>Nemocnice Nové Město na Moravě</c:v>
                </c:pt>
                <c:pt idx="13">
                  <c:v>Thomayerova nemocnice</c:v>
                </c:pt>
                <c:pt idx="14">
                  <c:v>Všeobecná fakultní nemocnice v Praze</c:v>
                </c:pt>
                <c:pt idx="15">
                  <c:v>Oblastní nemocnice Kladno</c:v>
                </c:pt>
                <c:pt idx="16">
                  <c:v>Nemocnice Litoměřice</c:v>
                </c:pt>
                <c:pt idx="17">
                  <c:v>Nemocnice Teplice</c:v>
                </c:pt>
                <c:pt idx="18">
                  <c:v>Fakultní nemocnice u sv. Anny v Brně</c:v>
                </c:pt>
                <c:pt idx="19">
                  <c:v>Karvinská hornická nemocnice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Fakultní nemocnice Olomouc</c:v>
                </c:pt>
                <c:pt idx="23">
                  <c:v>Fakultní nemocnice Motol</c:v>
                </c:pt>
                <c:pt idx="24">
                  <c:v>Oblastní nemocnice Náchod</c:v>
                </c:pt>
                <c:pt idx="25">
                  <c:v>Nemocnice Vyškov</c:v>
                </c:pt>
                <c:pt idx="26">
                  <c:v>Fakultní nemocnice Hradec Králové</c:v>
                </c:pt>
                <c:pt idx="27">
                  <c:v>Uherskohradišťská nemocnice</c:v>
                </c:pt>
                <c:pt idx="28">
                  <c:v>Most Hospital</c:v>
                </c:pt>
                <c:pt idx="29">
                  <c:v>Nemocnice Pardubického kraje</c:v>
                </c:pt>
                <c:pt idx="30">
                  <c:v>Oblastní nemocnice Trutnov</c:v>
                </c:pt>
                <c:pt idx="31">
                  <c:v>Klaudiánova nemocnice</c:v>
                </c:pt>
                <c:pt idx="32">
                  <c:v>Fakultní nemocnice Ostrava</c:v>
                </c:pt>
                <c:pt idx="33">
                  <c:v>Ústřední vojenská nemocnice v Praze</c:v>
                </c:pt>
                <c:pt idx="34">
                  <c:v>Oblastní nemocnice Kolín</c:v>
                </c:pt>
                <c:pt idx="35">
                  <c:v>Nemocnice Česká Lípa</c:v>
                </c:pt>
                <c:pt idx="36">
                  <c:v>Nemocnice Chomutov</c:v>
                </c:pt>
                <c:pt idx="37">
                  <c:v>Nemocnice Blansko</c:v>
                </c:pt>
                <c:pt idx="38">
                  <c:v>Krajská nemocnice Liberec</c:v>
                </c:pt>
                <c:pt idx="39">
                  <c:v>Nemocnice Písek</c:v>
                </c:pt>
                <c:pt idx="40">
                  <c:v>Masarykova nemocnice v Ústí nad Labem</c:v>
                </c:pt>
                <c:pt idx="41">
                  <c:v>Sdružené zdravotnické zařízení Krnov</c:v>
                </c:pt>
                <c:pt idx="42">
                  <c:v>Nemocnice České Budějovice</c:v>
                </c:pt>
                <c:pt idx="43">
                  <c:v>Nemocnice Děčín</c:v>
                </c:pt>
                <c:pt idx="44">
                  <c:v>Nemocnice Na Homolce</c:v>
                </c:pt>
                <c:pt idx="45">
                  <c:v>Nemocnice Jihlava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Sheet1!$B$2:$B$48</c:f>
              <c:numCache>
                <c:formatCode>General</c:formatCode>
                <c:ptCount val="47"/>
                <c:pt idx="0">
                  <c:v>23.529412</c:v>
                </c:pt>
                <c:pt idx="1">
                  <c:v>24.615385</c:v>
                </c:pt>
                <c:pt idx="2">
                  <c:v>44.0</c:v>
                </c:pt>
                <c:pt idx="3">
                  <c:v>48.0</c:v>
                </c:pt>
                <c:pt idx="4">
                  <c:v>51.219512</c:v>
                </c:pt>
                <c:pt idx="5">
                  <c:v>52.173913</c:v>
                </c:pt>
                <c:pt idx="6">
                  <c:v>52.830189</c:v>
                </c:pt>
                <c:pt idx="7">
                  <c:v>53.846154</c:v>
                </c:pt>
                <c:pt idx="8">
                  <c:v>55.2</c:v>
                </c:pt>
                <c:pt idx="9">
                  <c:v>61.19403</c:v>
                </c:pt>
                <c:pt idx="10">
                  <c:v>61.818182</c:v>
                </c:pt>
                <c:pt idx="11">
                  <c:v>63.333333</c:v>
                </c:pt>
                <c:pt idx="12">
                  <c:v>63.636364</c:v>
                </c:pt>
                <c:pt idx="13">
                  <c:v>65.740741</c:v>
                </c:pt>
                <c:pt idx="14">
                  <c:v>68.181818</c:v>
                </c:pt>
                <c:pt idx="15">
                  <c:v>68.292683</c:v>
                </c:pt>
                <c:pt idx="16">
                  <c:v>68.333333</c:v>
                </c:pt>
                <c:pt idx="17">
                  <c:v>68.817204</c:v>
                </c:pt>
                <c:pt idx="18">
                  <c:v>68.867925</c:v>
                </c:pt>
                <c:pt idx="19">
                  <c:v>73.333333</c:v>
                </c:pt>
                <c:pt idx="20">
                  <c:v>74.213836</c:v>
                </c:pt>
                <c:pt idx="21">
                  <c:v>74.33704</c:v>
                </c:pt>
                <c:pt idx="22">
                  <c:v>74.603175</c:v>
                </c:pt>
                <c:pt idx="23">
                  <c:v>76.530612</c:v>
                </c:pt>
                <c:pt idx="24">
                  <c:v>76.595745</c:v>
                </c:pt>
                <c:pt idx="25">
                  <c:v>76.744186</c:v>
                </c:pt>
                <c:pt idx="26">
                  <c:v>77.04918</c:v>
                </c:pt>
                <c:pt idx="27">
                  <c:v>78.04878</c:v>
                </c:pt>
                <c:pt idx="28">
                  <c:v>78.125</c:v>
                </c:pt>
                <c:pt idx="29">
                  <c:v>80.851064</c:v>
                </c:pt>
                <c:pt idx="30">
                  <c:v>82.692308</c:v>
                </c:pt>
                <c:pt idx="31">
                  <c:v>82.692308</c:v>
                </c:pt>
                <c:pt idx="32">
                  <c:v>83.823529</c:v>
                </c:pt>
                <c:pt idx="33">
                  <c:v>83.823529</c:v>
                </c:pt>
                <c:pt idx="34">
                  <c:v>85.416667</c:v>
                </c:pt>
                <c:pt idx="35">
                  <c:v>85.714286</c:v>
                </c:pt>
                <c:pt idx="36">
                  <c:v>86.419753</c:v>
                </c:pt>
                <c:pt idx="37">
                  <c:v>87.096774</c:v>
                </c:pt>
                <c:pt idx="38">
                  <c:v>87.878788</c:v>
                </c:pt>
                <c:pt idx="39">
                  <c:v>88.333333</c:v>
                </c:pt>
                <c:pt idx="40">
                  <c:v>92.045455</c:v>
                </c:pt>
                <c:pt idx="41">
                  <c:v>93.75</c:v>
                </c:pt>
                <c:pt idx="42">
                  <c:v>95.477387</c:v>
                </c:pt>
                <c:pt idx="43">
                  <c:v>97.560976</c:v>
                </c:pt>
                <c:pt idx="44">
                  <c:v>98.809524</c:v>
                </c:pt>
                <c:pt idx="45">
                  <c:v>100.0</c:v>
                </c:pt>
                <c:pt idx="46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jiné monitorované lůžko (telemetrie)</c:v>
                </c:pt>
              </c:strCache>
            </c:strRef>
          </c:tx>
          <c:spPr>
            <a:solidFill>
              <a:srgbClr val="A6CEE3">
                <a:alpha val="80196"/>
              </a:srgbClr>
            </a:solidFill>
          </c:spPr>
          <c:dPt>
            <c:idx val="21"/>
            <c:spPr>
              <a:solidFill>
                <a:srgbClr val="A6CEE3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Nemocnice Prostějov</c:v>
                </c:pt>
                <c:pt idx="3">
                  <c:v>Litomyšlská nemocnice</c:v>
                </c:pt>
                <c:pt idx="4">
                  <c:v>Nemocnice Znojmo</c:v>
                </c:pt>
                <c:pt idx="5">
                  <c:v>Vítkovická nemocnice</c:v>
                </c:pt>
                <c:pt idx="6">
                  <c:v>Karlovarská krajská nemocnice</c:v>
                </c:pt>
                <c:pt idx="7">
                  <c:v>Krajská nemocnice T.Bati ve Zlíně</c:v>
                </c:pt>
                <c:pt idx="8">
                  <c:v>Městská nemocnice Ostrava</c:v>
                </c:pt>
                <c:pt idx="9">
                  <c:v>Nemocnice Sokolov</c:v>
                </c:pt>
                <c:pt idx="10">
                  <c:v>Fakultní nemocnice Královské Vinohrady</c:v>
                </c:pt>
                <c:pt idx="11">
                  <c:v>Nemocnice Třinec</c:v>
                </c:pt>
                <c:pt idx="12">
                  <c:v>Nemocnice Nové Město na Moravě</c:v>
                </c:pt>
                <c:pt idx="13">
                  <c:v>Thomayerova nemocnice</c:v>
                </c:pt>
                <c:pt idx="14">
                  <c:v>Všeobecná fakultní nemocnice v Praze</c:v>
                </c:pt>
                <c:pt idx="15">
                  <c:v>Oblastní nemocnice Kladno</c:v>
                </c:pt>
                <c:pt idx="16">
                  <c:v>Nemocnice Litoměřice</c:v>
                </c:pt>
                <c:pt idx="17">
                  <c:v>Nemocnice Teplice</c:v>
                </c:pt>
                <c:pt idx="18">
                  <c:v>Fakultní nemocnice u sv. Anny v Brně</c:v>
                </c:pt>
                <c:pt idx="19">
                  <c:v>Karvinská hornická nemocnice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Fakultní nemocnice Olomouc</c:v>
                </c:pt>
                <c:pt idx="23">
                  <c:v>Fakultní nemocnice Motol</c:v>
                </c:pt>
                <c:pt idx="24">
                  <c:v>Oblastní nemocnice Náchod</c:v>
                </c:pt>
                <c:pt idx="25">
                  <c:v>Nemocnice Vyškov</c:v>
                </c:pt>
                <c:pt idx="26">
                  <c:v>Fakultní nemocnice Hradec Králové</c:v>
                </c:pt>
                <c:pt idx="27">
                  <c:v>Uherskohradišťská nemocnice</c:v>
                </c:pt>
                <c:pt idx="28">
                  <c:v>Most Hospital</c:v>
                </c:pt>
                <c:pt idx="29">
                  <c:v>Nemocnice Pardubického kraje</c:v>
                </c:pt>
                <c:pt idx="30">
                  <c:v>Oblastní nemocnice Trutnov</c:v>
                </c:pt>
                <c:pt idx="31">
                  <c:v>Klaudiánova nemocnice</c:v>
                </c:pt>
                <c:pt idx="32">
                  <c:v>Fakultní nemocnice Ostrava</c:v>
                </c:pt>
                <c:pt idx="33">
                  <c:v>Ústřední vojenská nemocnice v Praze</c:v>
                </c:pt>
                <c:pt idx="34">
                  <c:v>Oblastní nemocnice Kolín</c:v>
                </c:pt>
                <c:pt idx="35">
                  <c:v>Nemocnice Česká Lípa</c:v>
                </c:pt>
                <c:pt idx="36">
                  <c:v>Nemocnice Chomutov</c:v>
                </c:pt>
                <c:pt idx="37">
                  <c:v>Nemocnice Blansko</c:v>
                </c:pt>
                <c:pt idx="38">
                  <c:v>Krajská nemocnice Liberec</c:v>
                </c:pt>
                <c:pt idx="39">
                  <c:v>Nemocnice Písek</c:v>
                </c:pt>
                <c:pt idx="40">
                  <c:v>Masarykova nemocnice v Ústí nad Labem</c:v>
                </c:pt>
                <c:pt idx="41">
                  <c:v>Sdružené zdravotnické zařízení Krnov</c:v>
                </c:pt>
                <c:pt idx="42">
                  <c:v>Nemocnice České Budějovice</c:v>
                </c:pt>
                <c:pt idx="43">
                  <c:v>Nemocnice Děčín</c:v>
                </c:pt>
                <c:pt idx="44">
                  <c:v>Nemocnice Na Homolce</c:v>
                </c:pt>
                <c:pt idx="45">
                  <c:v>Nemocnice Jihlava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Sheet1!$C$2:$C$48</c:f>
              <c:numCache>
                <c:formatCode>General</c:formatCode>
                <c:ptCount val="47"/>
                <c:pt idx="0">
                  <c:v>17.647059</c:v>
                </c:pt>
                <c:pt idx="1">
                  <c:v>18.461538</c:v>
                </c:pt>
                <c:pt idx="2">
                  <c:v>2.0</c:v>
                </c:pt>
                <c:pt idx="3">
                  <c:v>0.0</c:v>
                </c:pt>
                <c:pt idx="4">
                  <c:v>9.756098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43.2</c:v>
                </c:pt>
                <c:pt idx="9">
                  <c:v>0.0</c:v>
                </c:pt>
                <c:pt idx="10">
                  <c:v>2.727273</c:v>
                </c:pt>
                <c:pt idx="11">
                  <c:v>6.666667</c:v>
                </c:pt>
                <c:pt idx="12">
                  <c:v>22.727273</c:v>
                </c:pt>
                <c:pt idx="13">
                  <c:v>2.777778</c:v>
                </c:pt>
                <c:pt idx="14">
                  <c:v>4.545455</c:v>
                </c:pt>
                <c:pt idx="15">
                  <c:v>0.0</c:v>
                </c:pt>
                <c:pt idx="16">
                  <c:v>0.0</c:v>
                </c:pt>
                <c:pt idx="17">
                  <c:v>1.075269</c:v>
                </c:pt>
                <c:pt idx="18">
                  <c:v>0.0</c:v>
                </c:pt>
                <c:pt idx="19">
                  <c:v>2.666667</c:v>
                </c:pt>
                <c:pt idx="20">
                  <c:v>17.610063</c:v>
                </c:pt>
                <c:pt idx="21">
                  <c:v>5.95951</c:v>
                </c:pt>
                <c:pt idx="22">
                  <c:v>0.0</c:v>
                </c:pt>
                <c:pt idx="23">
                  <c:v>15.306122</c:v>
                </c:pt>
                <c:pt idx="24">
                  <c:v>0.0</c:v>
                </c:pt>
                <c:pt idx="25">
                  <c:v>13.953488</c:v>
                </c:pt>
                <c:pt idx="26">
                  <c:v>22.95082</c:v>
                </c:pt>
                <c:pt idx="27">
                  <c:v>2.439024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13.461538</c:v>
                </c:pt>
                <c:pt idx="32">
                  <c:v>0.0</c:v>
                </c:pt>
                <c:pt idx="33">
                  <c:v>10.294118</c:v>
                </c:pt>
                <c:pt idx="34">
                  <c:v>0.0</c:v>
                </c:pt>
                <c:pt idx="35">
                  <c:v>0.0</c:v>
                </c:pt>
                <c:pt idx="36">
                  <c:v>3.703704</c:v>
                </c:pt>
                <c:pt idx="37">
                  <c:v>4.83871</c:v>
                </c:pt>
                <c:pt idx="38">
                  <c:v>1.010101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2.512563</c:v>
                </c:pt>
                <c:pt idx="43">
                  <c:v>0.0</c:v>
                </c:pt>
                <c:pt idx="44">
                  <c:v>1.190476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standardní lůžko</c:v>
                </c:pt>
              </c:strCache>
            </c:strRef>
          </c:tx>
          <c:spPr>
            <a:solidFill>
              <a:srgbClr val="33A02C">
                <a:alpha val="80196"/>
              </a:srgbClr>
            </a:solidFill>
          </c:spPr>
          <c:dPt>
            <c:idx val="21"/>
            <c:spPr>
              <a:solidFill>
                <a:srgbClr val="33A02C"/>
              </a:solidFill>
            </c:spPr>
          </c:dPt>
          <c:cat>
            <c:strRef>
              <c:f>Sheet1!$A$2:$A$48</c:f>
              <c:strCache>
                <c:ptCount val="47"/>
                <c:pt idx="0">
                  <c:v>Nemocnice Jindřichův Hradec</c:v>
                </c:pt>
                <c:pt idx="1">
                  <c:v>Oblastní nemocnice Příbram</c:v>
                </c:pt>
                <c:pt idx="2">
                  <c:v>Nemocnice Prostějov</c:v>
                </c:pt>
                <c:pt idx="3">
                  <c:v>Litomyšlská nemocnice</c:v>
                </c:pt>
                <c:pt idx="4">
                  <c:v>Nemocnice Znojmo</c:v>
                </c:pt>
                <c:pt idx="5">
                  <c:v>Vítkovická nemocnice</c:v>
                </c:pt>
                <c:pt idx="6">
                  <c:v>Karlovarská krajská nemocnice</c:v>
                </c:pt>
                <c:pt idx="7">
                  <c:v>Krajská nemocnice T.Bati ve Zlíně</c:v>
                </c:pt>
                <c:pt idx="8">
                  <c:v>Městská nemocnice Ostrava</c:v>
                </c:pt>
                <c:pt idx="9">
                  <c:v>Nemocnice Sokolov</c:v>
                </c:pt>
                <c:pt idx="10">
                  <c:v>Fakultní nemocnice Královské Vinohrady</c:v>
                </c:pt>
                <c:pt idx="11">
                  <c:v>Nemocnice Třinec</c:v>
                </c:pt>
                <c:pt idx="12">
                  <c:v>Nemocnice Nové Město na Moravě</c:v>
                </c:pt>
                <c:pt idx="13">
                  <c:v>Thomayerova nemocnice</c:v>
                </c:pt>
                <c:pt idx="14">
                  <c:v>Všeobecná fakultní nemocnice v Praze</c:v>
                </c:pt>
                <c:pt idx="15">
                  <c:v>Oblastní nemocnice Kladno</c:v>
                </c:pt>
                <c:pt idx="16">
                  <c:v>Nemocnice Litoměřice</c:v>
                </c:pt>
                <c:pt idx="17">
                  <c:v>Nemocnice Teplice</c:v>
                </c:pt>
                <c:pt idx="18">
                  <c:v>Fakultní nemocnice u sv. Anny v Brně</c:v>
                </c:pt>
                <c:pt idx="19">
                  <c:v>Karvinská hornická nemocnice</c:v>
                </c:pt>
                <c:pt idx="20">
                  <c:v>Fakultní nemocnice Brno</c:v>
                </c:pt>
                <c:pt idx="21">
                  <c:v>Czech Republic</c:v>
                </c:pt>
                <c:pt idx="22">
                  <c:v>Fakultní nemocnice Olomouc</c:v>
                </c:pt>
                <c:pt idx="23">
                  <c:v>Fakultní nemocnice Motol</c:v>
                </c:pt>
                <c:pt idx="24">
                  <c:v>Oblastní nemocnice Náchod</c:v>
                </c:pt>
                <c:pt idx="25">
                  <c:v>Nemocnice Vyškov</c:v>
                </c:pt>
                <c:pt idx="26">
                  <c:v>Fakultní nemocnice Hradec Králové</c:v>
                </c:pt>
                <c:pt idx="27">
                  <c:v>Uherskohradišťská nemocnice</c:v>
                </c:pt>
                <c:pt idx="28">
                  <c:v>Most Hospital</c:v>
                </c:pt>
                <c:pt idx="29">
                  <c:v>Nemocnice Pardubického kraje</c:v>
                </c:pt>
                <c:pt idx="30">
                  <c:v>Oblastní nemocnice Trutnov</c:v>
                </c:pt>
                <c:pt idx="31">
                  <c:v>Klaudiánova nemocnice</c:v>
                </c:pt>
                <c:pt idx="32">
                  <c:v>Fakultní nemocnice Ostrava</c:v>
                </c:pt>
                <c:pt idx="33">
                  <c:v>Ústřední vojenská nemocnice v Praze</c:v>
                </c:pt>
                <c:pt idx="34">
                  <c:v>Oblastní nemocnice Kolín</c:v>
                </c:pt>
                <c:pt idx="35">
                  <c:v>Nemocnice Česká Lípa</c:v>
                </c:pt>
                <c:pt idx="36">
                  <c:v>Nemocnice Chomutov</c:v>
                </c:pt>
                <c:pt idx="37">
                  <c:v>Nemocnice Blansko</c:v>
                </c:pt>
                <c:pt idx="38">
                  <c:v>Krajská nemocnice Liberec</c:v>
                </c:pt>
                <c:pt idx="39">
                  <c:v>Nemocnice Písek</c:v>
                </c:pt>
                <c:pt idx="40">
                  <c:v>Masarykova nemocnice v Ústí nad Labem</c:v>
                </c:pt>
                <c:pt idx="41">
                  <c:v>Sdružené zdravotnické zařízení Krnov</c:v>
                </c:pt>
                <c:pt idx="42">
                  <c:v>Nemocnice České Budějovice</c:v>
                </c:pt>
                <c:pt idx="43">
                  <c:v>Nemocnice Děčín</c:v>
                </c:pt>
                <c:pt idx="44">
                  <c:v>Nemocnice Na Homolce</c:v>
                </c:pt>
                <c:pt idx="45">
                  <c:v>Nemocnice Jihlava</c:v>
                </c:pt>
                <c:pt idx="46">
                  <c:v>Fakultní nemocnice Plzeň</c:v>
                </c:pt>
              </c:strCache>
            </c:strRef>
          </c:cat>
          <c:val>
            <c:numRef>
              <c:f>Sheet1!$D$2:$D$48</c:f>
              <c:numCache>
                <c:formatCode>General</c:formatCode>
                <c:ptCount val="47"/>
                <c:pt idx="0">
                  <c:v>58.823529</c:v>
                </c:pt>
                <c:pt idx="1">
                  <c:v>56.923077</c:v>
                </c:pt>
                <c:pt idx="2">
                  <c:v>54.0</c:v>
                </c:pt>
                <c:pt idx="3">
                  <c:v>52.0</c:v>
                </c:pt>
                <c:pt idx="4">
                  <c:v>39.02439</c:v>
                </c:pt>
                <c:pt idx="5">
                  <c:v>47.826087</c:v>
                </c:pt>
                <c:pt idx="6">
                  <c:v>47.169811</c:v>
                </c:pt>
                <c:pt idx="7">
                  <c:v>46.153846</c:v>
                </c:pt>
                <c:pt idx="8">
                  <c:v>1.6</c:v>
                </c:pt>
                <c:pt idx="9">
                  <c:v>38.80597</c:v>
                </c:pt>
                <c:pt idx="10">
                  <c:v>35.454545</c:v>
                </c:pt>
                <c:pt idx="11">
                  <c:v>30.0</c:v>
                </c:pt>
                <c:pt idx="12">
                  <c:v>13.636364</c:v>
                </c:pt>
                <c:pt idx="13">
                  <c:v>31.481481</c:v>
                </c:pt>
                <c:pt idx="14">
                  <c:v>27.272727</c:v>
                </c:pt>
                <c:pt idx="15">
                  <c:v>31.707317</c:v>
                </c:pt>
                <c:pt idx="16">
                  <c:v>31.666667</c:v>
                </c:pt>
                <c:pt idx="17">
                  <c:v>30.107527</c:v>
                </c:pt>
                <c:pt idx="18">
                  <c:v>31.132075</c:v>
                </c:pt>
                <c:pt idx="19">
                  <c:v>24.0</c:v>
                </c:pt>
                <c:pt idx="20">
                  <c:v>8.176101</c:v>
                </c:pt>
                <c:pt idx="21">
                  <c:v>19.70345</c:v>
                </c:pt>
                <c:pt idx="22">
                  <c:v>25.396825</c:v>
                </c:pt>
                <c:pt idx="23">
                  <c:v>8.163265</c:v>
                </c:pt>
                <c:pt idx="24">
                  <c:v>23.404255</c:v>
                </c:pt>
                <c:pt idx="25">
                  <c:v>9.302326</c:v>
                </c:pt>
                <c:pt idx="26">
                  <c:v>0.0</c:v>
                </c:pt>
                <c:pt idx="27">
                  <c:v>19.512195</c:v>
                </c:pt>
                <c:pt idx="28">
                  <c:v>21.875</c:v>
                </c:pt>
                <c:pt idx="29">
                  <c:v>19.148936</c:v>
                </c:pt>
                <c:pt idx="30">
                  <c:v>17.307692</c:v>
                </c:pt>
                <c:pt idx="31">
                  <c:v>3.846154</c:v>
                </c:pt>
                <c:pt idx="32">
                  <c:v>16.176471</c:v>
                </c:pt>
                <c:pt idx="33">
                  <c:v>5.882353</c:v>
                </c:pt>
                <c:pt idx="34">
                  <c:v>14.583333</c:v>
                </c:pt>
                <c:pt idx="35">
                  <c:v>14.285714</c:v>
                </c:pt>
                <c:pt idx="36">
                  <c:v>9.876543</c:v>
                </c:pt>
                <c:pt idx="37">
                  <c:v>8.064516</c:v>
                </c:pt>
                <c:pt idx="38">
                  <c:v>11.111111</c:v>
                </c:pt>
                <c:pt idx="39">
                  <c:v>11.666667</c:v>
                </c:pt>
                <c:pt idx="40">
                  <c:v>7.954545</c:v>
                </c:pt>
                <c:pt idx="41">
                  <c:v>6.25</c:v>
                </c:pt>
                <c:pt idx="42">
                  <c:v>2.01005</c:v>
                </c:pt>
                <c:pt idx="43">
                  <c:v>2.439024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5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t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300"/>
            </a:pPr>
            <a:r>
              <a:t>Typ oddělení (%)</a:t>
            </a:r>
          </a:p>
        </c:rich>
      </c:tx>
      <c:layout/>
      <c:overlay val="0"/>
    </c:title>
    <c:autoTitleDeleted val="0"/>
    <c:plotArea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neurologie</c:v>
                </c:pt>
              </c:strCache>
            </c:strRef>
          </c:tx>
          <c:spPr>
            <a:solidFill>
              <a:srgbClr val="1F78B4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93.436906</c:v>
                </c:pt>
                <c:pt idx="1">
                  <c:v>92.92626</c:v>
                </c:pt>
                <c:pt idx="2">
                  <c:v>92.971148</c:v>
                </c:pt>
                <c:pt idx="3">
                  <c:v>94.265121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neurochirurgie</c:v>
                </c:pt>
              </c:strCache>
            </c:strRef>
          </c:tx>
          <c:spPr>
            <a:solidFill>
              <a:srgbClr val="A6CEE3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1.712112</c:v>
                </c:pt>
                <c:pt idx="1">
                  <c:v>1.868535</c:v>
                </c:pt>
                <c:pt idx="2">
                  <c:v>2.025783</c:v>
                </c:pt>
                <c:pt idx="3">
                  <c:v>1.472893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ARO</c:v>
                </c:pt>
              </c:strCache>
            </c:strRef>
          </c:tx>
          <c:spPr>
            <a:solidFill>
              <a:srgbClr val="33A02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0.919467</c:v>
                </c:pt>
                <c:pt idx="1">
                  <c:v>2.102102</c:v>
                </c:pt>
                <c:pt idx="2">
                  <c:v>2.056476</c:v>
                </c:pt>
                <c:pt idx="3">
                  <c:v>1.222187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2DF8A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1.014585</c:v>
                </c:pt>
                <c:pt idx="1">
                  <c:v>1.735068</c:v>
                </c:pt>
                <c:pt idx="2">
                  <c:v>1.596071</c:v>
                </c:pt>
                <c:pt idx="3">
                  <c:v>1.911626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E31A1C"/>
            </a:solidFill>
          </c:spPr>
          <c:cat>
            <c:strRef>
              <c:f>Sheet1!$A$2:$A$5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2.916931</c:v>
                </c:pt>
                <c:pt idx="1">
                  <c:v>1.368035</c:v>
                </c:pt>
                <c:pt idx="2">
                  <c:v>1.350522</c:v>
                </c:pt>
                <c:pt idx="3">
                  <c:v>1.128173</c:v>
                </c:pt>
              </c:numCache>
            </c:numRef>
          </c:val>
        </c:ser>
        <c:gapWidth val="100"/>
        <c:overlap val="100"/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</a:p>
        </c:txPr>
        <c:crossAx val="-2068027336"/>
        <c:crosses val="autoZero"/>
        <c:majorUnit val="10.0"/>
      </c:valAx>
    </c:plotArea>
    <c:legend>
      <c:legendPos val="b"/>
      <c:overlay val="0"/>
      <c:txPr>
        <a:bodyPr/>
        <a:lstStyle/>
        <a:p>
          <a:pPr>
            <a:defRPr sz="1000"/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3A82036-46A3-45C7-AA97-C5A29EC1D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1C70D-4886-4F17-9AAB-1285900D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2985048"/>
            <a:ext cx="9144000" cy="10064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5DB4C-91EC-475F-BD91-20F27BDF4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" y="4610186"/>
            <a:ext cx="7744691" cy="703955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A12F-8840-4DA1-9136-80F00F4CB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2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2F15-0CA0-4753-8634-2F1CEF06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CFB98-2040-4447-A902-E5B8A2A50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2E53F-832B-458B-B115-B3203119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2903-E5D1-4572-8584-09CC85B2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7F0D0-C166-447A-A19F-C5FC8553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947FBA-E542-48EA-AE9B-EDA533D49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DCADB-E1EA-4BC3-90C7-779B37F65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24DCC-A1B5-47D2-A825-45996EFF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F38D-9878-4E42-95EF-AEA4F6AE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C51FD-414F-4D1C-876D-75B419D0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8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9956-1ACE-4A5B-AD34-DA08443D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45084-1E11-400D-B2CB-36E1CB0849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6CEA-4D77-4423-923B-316A58F6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397181" cy="5969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9944-5491-4798-A3EF-2B9385B73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678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09A2-4BB9-495F-884F-62B6E852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DD029-564D-405A-B261-6C6C8C61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A8843-3F07-4E5E-A2C2-72AD147C0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130A4-6DB5-4F5B-A166-257187C6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B6EE-6862-41FE-89A6-26B804BE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DBC7F-0517-4C8D-91CA-D89EF1EC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24728-21CF-44E8-B137-3AFC3C56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0751-F3CC-4E9A-A182-1913112B9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26E7-57ED-4D60-9852-D8144DF7E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68219-A779-432B-979A-60848BB88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6F6FD-9D8B-4377-8656-8708BDB2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8C1ED-B7A0-4AB8-B182-9FCE21DF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2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19E4-BCF3-4C53-B3F9-9E1D44FA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436510" cy="8239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4D43F-663F-47B4-B70A-F4793B7FE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233B7-5F15-48EF-B067-555E9387C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67ECD-B4BD-4356-8E1B-DB454A463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EC1AE-A303-4C50-8CEA-2B66B2B94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486464-3FD6-4E51-886D-353DDC0B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EC9B7F-B52C-48EE-8B73-5C228159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AB624-33D9-4EA8-8423-F3045EFC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68911-E9BA-4721-8B4D-162AE7B3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22" y="136525"/>
            <a:ext cx="9403080" cy="59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718FD-1F76-433B-B349-1E079834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4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09FCA-0D17-4017-9886-9DC16B41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3C99-85D3-4F54-8719-B74F401A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DC51F-55E3-4020-8FC5-4988E07E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E898-E787-42D3-B410-7FE17F6B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4AA1-D008-401C-9280-96A5403D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E419B-B4EB-4D84-8229-B0861A740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14B9E-BD1A-42DB-A7A6-0652D9C8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650AD-E959-4F97-B792-ABA52BE4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CEF28-84F1-4F3A-A411-2DBA34E6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39F1E-258C-4E6F-9389-3329FCEF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C51C2-B723-465F-A873-95C1E7572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4B3B1-8DB0-41CB-BFEA-0DE72BA35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D6F28-6C26-41DD-90E7-136982CA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48AEF-6689-4C25-BE8D-F7683FBFE422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785C9-BEE7-4970-B536-83A9F8BF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61881-A5D8-4750-85E2-70FA994E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354AA5-9D89-4DA2-9893-6A49BC95E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185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6920-2B21-4B77-9F33-F331AF6C7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71" y="136525"/>
            <a:ext cx="10007647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8E6E4-006F-43E9-B20B-2B70B03A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26442-3CDF-427A-AD2C-E76444F2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12C723B-7F05-AB1D-0289-3EEAF5E80D1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418" y="128587"/>
            <a:ext cx="1837785" cy="5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3.xml"/><Relationship Id="rId3" Type="http://schemas.openxmlformats.org/officeDocument/2006/relationships/chart" Target="../charts/chart24.xml"/><Relationship Id="rId4" Type="http://schemas.openxmlformats.org/officeDocument/2006/relationships/chart" Target="../charts/chart25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6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8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9.xml"/><Relationship Id="rId3" Type="http://schemas.openxmlformats.org/officeDocument/2006/relationships/chart" Target="../charts/chart30.xml"/><Relationship Id="rId4" Type="http://schemas.openxmlformats.org/officeDocument/2006/relationships/chart" Target="../charts/chart3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2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4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5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6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8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9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0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1.xml"/><Relationship Id="rId3" Type="http://schemas.openxmlformats.org/officeDocument/2006/relationships/chart" Target="../charts/chart42.xml"/><Relationship Id="rId4" Type="http://schemas.openxmlformats.org/officeDocument/2006/relationships/chart" Target="../charts/chart43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5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6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8.xml"/><Relationship Id="rId3" Type="http://schemas.openxmlformats.org/officeDocument/2006/relationships/chart" Target="../charts/chart49.xml"/><Relationship Id="rId4" Type="http://schemas.openxmlformats.org/officeDocument/2006/relationships/chart" Target="../charts/chart50.xml"/><Relationship Id="rId5" Type="http://schemas.openxmlformats.org/officeDocument/2006/relationships/chart" Target="../charts/chart5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2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3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4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5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6.xml"/><Relationship Id="rId3" Type="http://schemas.openxmlformats.org/officeDocument/2006/relationships/chart" Target="../charts/chart5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8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9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0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2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3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5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6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8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9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0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6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83E3A-D16C-5801-431E-3D82B543C0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2600">
                <a:solidFill>
                  <a:srgbClr val="FFFFFF"/>
                </a:solidFill>
              </a:rPr>
              <a:t>Česká Republika - přehled dat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6C40C-921A-7990-8E3A-83F10EC05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3000">
                <a:solidFill>
                  <a:srgbClr val="FFFFFF"/>
                </a:solidFill>
              </a:rPr>
              <a:t>March_October 2022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0000" y="6480000"/>
            <a:ext cx="5400000" cy="36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defRPr sz="1600">
                <a:solidFill>
                  <a:srgbClr val="FFFFFF"/>
                </a:solidFill>
              </a:defRPr>
            </a:pPr>
            <a:r>
              <a:t>Report was generated on March 02, 2023</a:t>
            </a:r>
          </a:p>
        </p:txBody>
      </p:sp>
    </p:spTree>
    <p:extLst>
      <p:ext uri="{BB962C8B-B14F-4D97-AF65-F5344CB8AC3E}">
        <p14:creationId xmlns:p14="http://schemas.microsoft.com/office/powerpoint/2010/main" val="4017130098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 CMP ze všech případ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 CMP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acienti u nichž bylo provedeno NIHSS ze všech případ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Pacienti u nichž bylo provedeno NIHSS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NIHSS skóre - medián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NIHSS skóre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CT/MRI ze všech případ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CT/MRI ze všech případů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CT/MRI provedených do hodiny od přijetí ze všech případ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CT/MRI provedených do hodiny od přijetí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tody vaskularního zobrazovaní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Metody vaskularního zobrazovaní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všech rekanalizačních výkonů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všech rekanalizačních výkonů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léčených IV tPa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Celkový počet pacientů léčených IV tPa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Celkový počet pacientů léčených IV tPa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Celkový počet pacientů (n=3507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Celkový počet pacientů (n=3507)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endovaskulárních výkonů v komplexních centrech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Celkový počet endovaskulárních výkonů v komplexních centrech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Celkový počet endovaskulárních výkonů v komplexních centrech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přeložených k endovaskulárnímu výkonu do jiného centra z primárního centra u iCMP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přeložených k endovaskulárnímu výkonu do jiného centra z primárního centra u iCMP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oor-to-needle time (v minutách) u trombolyzovaných pacient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door-to-needle time (v minutách) u trombolyzovaných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oor-to-groin time pro iCMP pacienty s provedeným endovaskulárním zákrokem (v minutách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door-to-groin time pro iCMP pacienty s provedeným endovaskulárním zákrokem (v minutách)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oor-in-door-out time pro iCMP pacienty transportované z primárního centra do jiného centra k rekanalizační terapii (v minutách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door-in-door-out time pro iCMP pacienty transportované z primárního centra do jiného centra k rekanalizační terapii (v minutách)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testů polykáním provedených u pacientů s iCMP, TIA, ICH nebo neurčenou CMP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testů polykáním provedených u pacientů s iCMP, TIA, ICH nebo neurčenou CMP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testů polykáním během 24 hodin od přijetí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testů polykáním během 24 hodin od přijetí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Věk pacientů - medián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Věk pacientů - medián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y provedených testů polykáním u pacientů s iCMP, TIA, ICH nebo neurčenou CMP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Typy provedených testů polykáním u pacientů s iCMP, TIA, ICH nebo neurčenou CMP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na UPV u iCMP nebo ICH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na UPV u iCMP nebo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hemikraniektomie u pacientů s iCMP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hemikraniektomie u pacientů s iCMP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íčiny krvácení u pacientů s ICH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Príčiny krvácení u pacientů s ICH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 zákroku provedeného u pacientů se SAK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 zákroku provedeného u pacientů se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etekce fibrilace síní u pacientů s iCMP nebo TIA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Detekce fibrilace síní u pacientů s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rovedení zobrazování karotid u pacientů s iCMP, TIA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Provedení zobrazování karotid u pacientů s iCMP,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Antikoagulační léčba u pacientů s fibrilací síní a iCMP nebo TI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Antikoagulační léčba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ruh antikoagulační léčby u pacientů s fibrilací síní a iCMP nebo TI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Druh antikoagulační léčby u pacientů s fibrilací síní a iCMP nebo TIA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Výsledky podle skupin typu pacient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Výsledky podle skupin typu pacientů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20000" y="1440000"/>
          <a:ext cx="7200000" cy="2880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00000"/>
                <a:gridCol w="2400000"/>
                <a:gridCol w="2400000"/>
              </a:tblGrid>
              <a:tr h="411428">
                <a:tc>
                  <a:txBody>
                    <a:bodyPr/>
                    <a:lstStyle/>
                    <a:p>
                      <a:r>
                        <a:rPr sz="1500"/>
                        <a:t>Skupina pacientů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Počet pacientů ve skupině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Medián - 3-měsíční mRS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IV tPA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IV tPA + TBY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2.0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TBY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2.0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2580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1.0</a:t>
                      </a:r>
                    </a:p>
                  </a:txBody>
                  <a:tcPr/>
                </a:tc>
              </a:tr>
              <a:tr h="411428">
                <a:tc>
                  <a:txBody>
                    <a:bodyPr/>
                    <a:lstStyle/>
                    <a:p>
                      <a:r>
                        <a:rPr sz="150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3.0</a:t>
                      </a:r>
                    </a:p>
                  </a:txBody>
                  <a:tcPr/>
                </a:tc>
              </a:tr>
              <a:tr h="411432">
                <a:tc>
                  <a:txBody>
                    <a:bodyPr/>
                    <a:lstStyle/>
                    <a:p>
                      <a:r>
                        <a:rPr sz="1500"/>
                        <a:t>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500"/>
                        <a:t>1.0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s předepsanými antikoagulanty u iCMP nebo TIA s fibrilaci síní, pokud byli propuštěni dom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s předepsanými antikoagulanty u iCMP nebo TIA s fibrilaci síní, pokud byli propuštěni domů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Léčba protidestičkovými léky u pacientů iCMP nebo TIA, pokud neměli fibrilaci síní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Léčba protidestičkovými léky u pacientů iCMP nebo TIA, pokud neměli fibrilaci síní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8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6300000" y="720000"/>
          <a:ext cx="5493600" cy="29700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6300000" y="3690000"/>
          <a:ext cx="5493600" cy="29700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u s iCMP/TIA bez FS propuštěných domů léčených statin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pacientu s iCMP/TIA bez FS propuštěných domů léčených statiny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stenózy karotid nad 50% u iCMP nebo TIA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stenózy karotid nad 50% u iCMP nebo TIA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endarterektomií nebo angioplastik / stentingů provedených nebo plánovaných u iCMP, TIA s ICA stenózou &gt; 50%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endarterektomií nebo angioplastik / stentingů provedených nebo plánovaných u iCMP, TIA s ICA stenózou &gt; 50%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ředepsané antihypertenzní léčby ze všech případ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předepsané antihypertenzní léčby ze všech případů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vyšetření fyzioterapeutem u iCMP, ICH, CVT a SAK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vyšetření fyzioterapeutem u iCMP, ICH, CVT a SAK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poručení programu k odvykání kouření pacientům kuřákům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Doporučení programu k odvykání kouření pacientům kuřákům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Výsledky podle skupin typu pacientů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Výsledky podle skupin typu pacientů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Objednání do cerebrovaskulární poradny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Objednání do cerebrovaskulární poradny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ísto určení u propuštění / překladu pacientů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Místo určení u propuštění / překladu pacientů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řeložení pacientů v rámci stejného centr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Přeložení pacientů v rámci stejného centra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řeložení pacientů do jiného centra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Přeložení pacientů do jiného centra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řeložení pacientů do jiného centra podle typu cílového oddělení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Přeložení pacientů do jiného centra podle typu cílového oddělení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 name="Počet přeložených pacientů na oddělení akutní rehabilitace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Počet přeložených pacientů na oddělení akutní rehabilitace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mRS u propuštění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mRS u propuštění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% pacientů s vyplněnou 3-měsíční mRS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% pacientů s vyplněnou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3-měsíční mRS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3-měsíční mRS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istribuce hodnot 3-měsíční mRS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Distribuce hodnot 3-měsíční mRS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 name="Dočasné trendy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Dočasné trendy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6300000" y="720000"/>
          <a:ext cx="5493600" cy="5940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 name="Medián délky pobytu v nemocnici (ve dnech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Medián délky pobytu v nemocnici (ve dnech)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 name="Rozdělení podle pohlaví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Rozdělení podle pohlaví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 name="Oddělení, kde byl pacient hospitalizován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Oddělení, kde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 name="Typ lůžka, na kterém byl pacient hospitalizován (%)"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1800"/>
            </a:pPr>
            <a:r>
              <a:t>Typ lůžka, na kterém byl pacient hospitalizován (%)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0000" y="720000"/>
          <a:ext cx="11520000" cy="61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-Q_template.potx" id="{0593F601-D7B4-4DA0-B62F-BB2B636CB1D0}" vid="{D0E41054-378E-4EB5-8636-A238B025F8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SEDANI, RUPAL</dc:creator>
  <cp:lastModifiedBy>Tomáš Bouchal</cp:lastModifiedBy>
  <cp:revision>13</cp:revision>
  <dcterms:created xsi:type="dcterms:W3CDTF">2022-05-09T14:28:06Z</dcterms:created>
  <dcterms:modified xsi:type="dcterms:W3CDTF">2022-05-11T08:44:40Z</dcterms:modified>
</cp:coreProperties>
</file>