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.xml" ContentType="application/vnd.openxmlformats-officedocument.drawingml.chart+xml"/>
  <Override PartName="/ppt/charts/chart70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7" d="100"/>
          <a:sy n="97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" Type="http://schemas.openxmlformats.org/officeDocument/2006/relationships/slide" Target="slides/slid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" Type="http://schemas.openxmlformats.org/officeDocument/2006/relationships/presProps" Target="presProps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" Type="http://schemas.openxmlformats.org/officeDocument/2006/relationships/theme" Target="theme/theme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3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8.xlsx"/></Relationships>
</file>

<file path=ppt/charts/_rels/chart3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2.xlsx"/></Relationships>
</file>

<file path=ppt/charts/_rels/chart4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3.xlsx"/></Relationships>
</file>

<file path=ppt/charts/_rels/chart4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4.xlsx"/></Relationships>
</file>

<file path=ppt/charts/_rels/chart4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5.xlsx"/></Relationships>
</file>

<file path=ppt/charts/_rels/chart4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7.xlsx"/></Relationships>
</file>

<file path=ppt/charts/_rels/chart4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9.xlsx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3.xlsx"/></Relationships>
</file>

<file path=ppt/charts/_rels/chart5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9.xlsx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0.xlsx"/></Relationships>
</file>

<file path=ppt/charts/_rels/chart6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1.xlsx"/></Relationships>
</file>

<file path=ppt/charts/_rels/chart6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2.xlsx"/></Relationships>
</file>

<file path=ppt/charts/_rels/chart6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3.xlsx"/></Relationships>
</file>

<file path=ppt/charts/_rels/chart6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4.xlsx"/></Relationships>
</file>

<file path=ppt/charts/_rels/chart6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5.xlsx"/></Relationships>
</file>

<file path=ppt/charts/_rels/chart6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6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7.xlsx"/></Relationships>
</file>

<file path=ppt/charts/_rels/chart6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8.xlsx"/></Relationships>
</file>

<file path=ppt/charts/_rels/chart6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9.xlsx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7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0.xlsx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dPt>
            <c:idx val="0"/>
            <c:spPr>
              <a:solidFill>
                <a:srgbClr val="FB9A99"/>
              </a:solidFill>
            </c:spPr>
          </c:dPt>
          <c:dPt>
            <c:idx val="1"/>
            <c:spPr>
              <a:solidFill>
                <a:srgbClr val="FB9A99"/>
              </a:solidFill>
            </c:spPr>
          </c:dPt>
          <c:dPt>
            <c:idx val="2"/>
            <c:spPr>
              <a:solidFill>
                <a:srgbClr val="FB9A99"/>
              </a:solidFill>
            </c:spPr>
          </c:dPt>
          <c:dPt>
            <c:idx val="3"/>
            <c:spPr>
              <a:solidFill>
                <a:srgbClr val="FB9A99"/>
              </a:solidFill>
            </c:spPr>
          </c:dPt>
          <c:dPt>
            <c:idx val="4"/>
            <c:spPr>
              <a:solidFill>
                <a:srgbClr val="FB9A99"/>
              </a:solidFill>
            </c:spPr>
          </c:dPt>
          <c:dPt>
            <c:idx val="5"/>
            <c:spPr>
              <a:solidFill>
                <a:srgbClr val="FB9A99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Rudolfa a Stefanie</c:v>
                </c:pt>
                <c:pt idx="1">
                  <c:v>Nemocnice Česká Lípa</c:v>
                </c:pt>
                <c:pt idx="2">
                  <c:v>Litomyšlská nemocnice</c:v>
                </c:pt>
                <c:pt idx="3">
                  <c:v>Oblastní nemocnice Příbram</c:v>
                </c:pt>
                <c:pt idx="4">
                  <c:v>Nemocnice Znojmo</c:v>
                </c:pt>
                <c:pt idx="5">
                  <c:v>Oblastní nemocnice Kladno</c:v>
                </c:pt>
                <c:pt idx="6">
                  <c:v>Nemocnice Břeclav</c:v>
                </c:pt>
                <c:pt idx="7">
                  <c:v>Sdružené zdravotnické zařízení Krnov</c:v>
                </c:pt>
                <c:pt idx="8">
                  <c:v>Nemocnice Sokolov</c:v>
                </c:pt>
                <c:pt idx="9">
                  <c:v>Nemocnice Jindřichův Hradec</c:v>
                </c:pt>
                <c:pt idx="10">
                  <c:v>Oblastní nemocnice Trutnov</c:v>
                </c:pt>
                <c:pt idx="11">
                  <c:v>Nemocnice Blansko</c:v>
                </c:pt>
                <c:pt idx="12">
                  <c:v>Nemocnice Nové Město na Moravě</c:v>
                </c:pt>
                <c:pt idx="13">
                  <c:v>Nemocnice Vyškov</c:v>
                </c:pt>
                <c:pt idx="14">
                  <c:v>Oblastní nemocnice Náchod</c:v>
                </c:pt>
                <c:pt idx="15">
                  <c:v>Karlovarská krajská nemocnice</c:v>
                </c:pt>
                <c:pt idx="16">
                  <c:v>Nemocnice Litoměřice</c:v>
                </c:pt>
                <c:pt idx="17">
                  <c:v>Nemocnice Prostějov</c:v>
                </c:pt>
                <c:pt idx="18">
                  <c:v>Nemocnice Písek</c:v>
                </c:pt>
                <c:pt idx="19">
                  <c:v>Nemocnice Pardubického kraje</c:v>
                </c:pt>
                <c:pt idx="20">
                  <c:v>Ústřední vojenská nemocnice v Praze</c:v>
                </c:pt>
                <c:pt idx="21">
                  <c:v>Karvinská hornická nemocnice</c:v>
                </c:pt>
                <c:pt idx="22">
                  <c:v>Vítkovická nemocnice</c:v>
                </c:pt>
                <c:pt idx="23">
                  <c:v>Nemocnice Třinec</c:v>
                </c:pt>
                <c:pt idx="24">
                  <c:v>Nemocnice Děčín</c:v>
                </c:pt>
                <c:pt idx="25">
                  <c:v>Klaudiánova nemocnice</c:v>
                </c:pt>
                <c:pt idx="26">
                  <c:v>Fakultní nemocnice Ostrava</c:v>
                </c:pt>
                <c:pt idx="27">
                  <c:v>Městská nemocnice Ostrava</c:v>
                </c:pt>
                <c:pt idx="28">
                  <c:v>Most Hospital</c:v>
                </c:pt>
                <c:pt idx="29">
                  <c:v>Nemocnice Na Homolce</c:v>
                </c:pt>
                <c:pt idx="30">
                  <c:v>Nemocnice Jihlava</c:v>
                </c:pt>
                <c:pt idx="31">
                  <c:v>Nemocnice Teplice</c:v>
                </c:pt>
                <c:pt idx="32">
                  <c:v>Nemocnice Chomutov</c:v>
                </c:pt>
                <c:pt idx="33">
                  <c:v>Fakultní nemocnice Královské Vinohrady</c:v>
                </c:pt>
                <c:pt idx="34">
                  <c:v>Všeobecná fakultní nemocnice v Praze</c:v>
                </c:pt>
                <c:pt idx="35">
                  <c:v>Thomayerova nemocnice</c:v>
                </c:pt>
                <c:pt idx="36">
                  <c:v>Uherskohradišťská nemocnice</c:v>
                </c:pt>
                <c:pt idx="37">
                  <c:v>Fakultní nemocnice u sv. Anny v Brně</c:v>
                </c:pt>
                <c:pt idx="38">
                  <c:v>Krajská nemocnice Liberec</c:v>
                </c:pt>
                <c:pt idx="39">
                  <c:v>Fakultní nemocnice Motol</c:v>
                </c:pt>
                <c:pt idx="40">
                  <c:v>Fakultní nemocnice Brno</c:v>
                </c:pt>
                <c:pt idx="41">
                  <c:v>Fakultní nemocnice Hradec Králové</c:v>
                </c:pt>
                <c:pt idx="42">
                  <c:v>Oblastní nemocnice Kolín</c:v>
                </c:pt>
                <c:pt idx="43">
                  <c:v>Krajská nemocnice T.Bati ve Zlíně</c:v>
                </c:pt>
                <c:pt idx="44">
                  <c:v>Masarykova nemocnice v Ústí nad Labem</c:v>
                </c:pt>
                <c:pt idx="45">
                  <c:v>Fakultní nemocnice Olomouc</c:v>
                </c:pt>
                <c:pt idx="46">
                  <c:v>Nemocnice České Budějovice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10</c:v>
                </c:pt>
                <c:pt idx="1">
                  <c:v>13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31</c:v>
                </c:pt>
                <c:pt idx="7">
                  <c:v>33</c:v>
                </c:pt>
                <c:pt idx="8">
                  <c:v>40</c:v>
                </c:pt>
                <c:pt idx="9">
                  <c:v>40</c:v>
                </c:pt>
                <c:pt idx="10">
                  <c:v>43</c:v>
                </c:pt>
                <c:pt idx="11">
                  <c:v>46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54</c:v>
                </c:pt>
                <c:pt idx="16">
                  <c:v>57</c:v>
                </c:pt>
                <c:pt idx="17">
                  <c:v>58</c:v>
                </c:pt>
                <c:pt idx="18">
                  <c:v>59</c:v>
                </c:pt>
                <c:pt idx="19">
                  <c:v>59</c:v>
                </c:pt>
                <c:pt idx="20">
                  <c:v>60</c:v>
                </c:pt>
                <c:pt idx="21">
                  <c:v>62</c:v>
                </c:pt>
                <c:pt idx="22">
                  <c:v>62</c:v>
                </c:pt>
                <c:pt idx="23">
                  <c:v>64</c:v>
                </c:pt>
                <c:pt idx="24">
                  <c:v>65</c:v>
                </c:pt>
                <c:pt idx="25">
                  <c:v>68</c:v>
                </c:pt>
                <c:pt idx="26">
                  <c:v>70</c:v>
                </c:pt>
                <c:pt idx="27">
                  <c:v>76</c:v>
                </c:pt>
                <c:pt idx="28">
                  <c:v>77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84</c:v>
                </c:pt>
                <c:pt idx="33">
                  <c:v>88</c:v>
                </c:pt>
                <c:pt idx="34">
                  <c:v>88</c:v>
                </c:pt>
                <c:pt idx="35">
                  <c:v>96</c:v>
                </c:pt>
                <c:pt idx="36">
                  <c:v>96</c:v>
                </c:pt>
                <c:pt idx="37">
                  <c:v>97</c:v>
                </c:pt>
                <c:pt idx="38">
                  <c:v>97</c:v>
                </c:pt>
                <c:pt idx="39">
                  <c:v>103</c:v>
                </c:pt>
                <c:pt idx="40">
                  <c:v>105</c:v>
                </c:pt>
                <c:pt idx="41">
                  <c:v>112</c:v>
                </c:pt>
                <c:pt idx="42">
                  <c:v>114</c:v>
                </c:pt>
                <c:pt idx="43">
                  <c:v>120</c:v>
                </c:pt>
                <c:pt idx="44">
                  <c:v>133</c:v>
                </c:pt>
                <c:pt idx="45">
                  <c:v>141</c:v>
                </c:pt>
                <c:pt idx="46">
                  <c:v>160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Typ hospitalizace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JIP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73.549033</c:v>
                </c:pt>
                <c:pt idx="1">
                  <c:v>72.296885</c:v>
                </c:pt>
                <c:pt idx="2">
                  <c:v>74.821918</c:v>
                </c:pt>
                <c:pt idx="3">
                  <c:v>77.835844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5.303536</c:v>
                </c:pt>
                <c:pt idx="1">
                  <c:v>6.200367</c:v>
                </c:pt>
                <c:pt idx="2">
                  <c:v>5.69863</c:v>
                </c:pt>
                <c:pt idx="3">
                  <c:v>3.873348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21.147432</c:v>
                </c:pt>
                <c:pt idx="1">
                  <c:v>21.502749</c:v>
                </c:pt>
                <c:pt idx="2">
                  <c:v>19.479452</c:v>
                </c:pt>
                <c:pt idx="3">
                  <c:v>18.290808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3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62.280702</c:v>
                </c:pt>
                <c:pt idx="1">
                  <c:v>62.5</c:v>
                </c:pt>
                <c:pt idx="2">
                  <c:v>62.5</c:v>
                </c:pt>
                <c:pt idx="3">
                  <c:v>65.625</c:v>
                </c:pt>
                <c:pt idx="4">
                  <c:v>66.666667</c:v>
                </c:pt>
                <c:pt idx="5">
                  <c:v>67.346939</c:v>
                </c:pt>
                <c:pt idx="6">
                  <c:v>67.391304</c:v>
                </c:pt>
                <c:pt idx="7">
                  <c:v>67.44186</c:v>
                </c:pt>
                <c:pt idx="8">
                  <c:v>68.421053</c:v>
                </c:pt>
                <c:pt idx="9">
                  <c:v>70.0</c:v>
                </c:pt>
                <c:pt idx="10">
                  <c:v>70.588235</c:v>
                </c:pt>
                <c:pt idx="11">
                  <c:v>70.967742</c:v>
                </c:pt>
                <c:pt idx="12">
                  <c:v>71.428571</c:v>
                </c:pt>
                <c:pt idx="13">
                  <c:v>72.151899</c:v>
                </c:pt>
                <c:pt idx="14">
                  <c:v>72.180451</c:v>
                </c:pt>
                <c:pt idx="15">
                  <c:v>72.222222</c:v>
                </c:pt>
                <c:pt idx="16">
                  <c:v>72.5</c:v>
                </c:pt>
                <c:pt idx="17">
                  <c:v>72.5</c:v>
                </c:pt>
                <c:pt idx="18">
                  <c:v>72.580645</c:v>
                </c:pt>
                <c:pt idx="19">
                  <c:v>72.727273</c:v>
                </c:pt>
                <c:pt idx="20">
                  <c:v>72.839506</c:v>
                </c:pt>
                <c:pt idx="21">
                  <c:v>73.125</c:v>
                </c:pt>
                <c:pt idx="22">
                  <c:v>74.137931</c:v>
                </c:pt>
                <c:pt idx="23">
                  <c:v>74.208423</c:v>
                </c:pt>
                <c:pt idx="24">
                  <c:v>74.757282</c:v>
                </c:pt>
                <c:pt idx="25">
                  <c:v>75.0</c:v>
                </c:pt>
                <c:pt idx="26">
                  <c:v>75.438596</c:v>
                </c:pt>
                <c:pt idx="27">
                  <c:v>75.892857</c:v>
                </c:pt>
                <c:pt idx="28">
                  <c:v>76.0</c:v>
                </c:pt>
                <c:pt idx="29">
                  <c:v>76.271186</c:v>
                </c:pt>
                <c:pt idx="30">
                  <c:v>76.595745</c:v>
                </c:pt>
                <c:pt idx="31">
                  <c:v>76.623377</c:v>
                </c:pt>
                <c:pt idx="32">
                  <c:v>76.666667</c:v>
                </c:pt>
                <c:pt idx="33">
                  <c:v>77.142857</c:v>
                </c:pt>
                <c:pt idx="34">
                  <c:v>77.380952</c:v>
                </c:pt>
                <c:pt idx="35">
                  <c:v>77.966102</c:v>
                </c:pt>
                <c:pt idx="36">
                  <c:v>78.125</c:v>
                </c:pt>
                <c:pt idx="37">
                  <c:v>78.409091</c:v>
                </c:pt>
                <c:pt idx="38">
                  <c:v>78.461538</c:v>
                </c:pt>
                <c:pt idx="39">
                  <c:v>87.096774</c:v>
                </c:pt>
                <c:pt idx="40">
                  <c:v>88.659794</c:v>
                </c:pt>
                <c:pt idx="41">
                  <c:v>89.690722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3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7.894737</c:v>
                </c:pt>
                <c:pt idx="1">
                  <c:v>9.375</c:v>
                </c:pt>
                <c:pt idx="2">
                  <c:v>13.636364</c:v>
                </c:pt>
                <c:pt idx="3">
                  <c:v>8.333333</c:v>
                </c:pt>
                <c:pt idx="4">
                  <c:v>16.666667</c:v>
                </c:pt>
                <c:pt idx="5">
                  <c:v>12.244898</c:v>
                </c:pt>
                <c:pt idx="6">
                  <c:v>6.521739</c:v>
                </c:pt>
                <c:pt idx="7">
                  <c:v>9.302326</c:v>
                </c:pt>
                <c:pt idx="8">
                  <c:v>10.526316</c:v>
                </c:pt>
                <c:pt idx="9">
                  <c:v>13.75</c:v>
                </c:pt>
                <c:pt idx="10">
                  <c:v>7.352941</c:v>
                </c:pt>
                <c:pt idx="11">
                  <c:v>16.129032</c:v>
                </c:pt>
                <c:pt idx="12">
                  <c:v>16.190476</c:v>
                </c:pt>
                <c:pt idx="13">
                  <c:v>15.189873</c:v>
                </c:pt>
                <c:pt idx="14">
                  <c:v>9.022556</c:v>
                </c:pt>
                <c:pt idx="15">
                  <c:v>9.259259</c:v>
                </c:pt>
                <c:pt idx="16">
                  <c:v>10.0</c:v>
                </c:pt>
                <c:pt idx="17">
                  <c:v>20.0</c:v>
                </c:pt>
                <c:pt idx="18">
                  <c:v>12.903226</c:v>
                </c:pt>
                <c:pt idx="19">
                  <c:v>3.030303</c:v>
                </c:pt>
                <c:pt idx="20">
                  <c:v>8.641975</c:v>
                </c:pt>
                <c:pt idx="21">
                  <c:v>5.0</c:v>
                </c:pt>
                <c:pt idx="22">
                  <c:v>8.62069</c:v>
                </c:pt>
                <c:pt idx="23">
                  <c:v>9.560406</c:v>
                </c:pt>
                <c:pt idx="24">
                  <c:v>10.679612</c:v>
                </c:pt>
                <c:pt idx="25">
                  <c:v>11.666667</c:v>
                </c:pt>
                <c:pt idx="26">
                  <c:v>3.508772</c:v>
                </c:pt>
                <c:pt idx="27">
                  <c:v>19.642857</c:v>
                </c:pt>
                <c:pt idx="28">
                  <c:v>6.0</c:v>
                </c:pt>
                <c:pt idx="29">
                  <c:v>10.169492</c:v>
                </c:pt>
                <c:pt idx="30">
                  <c:v>12.056738</c:v>
                </c:pt>
                <c:pt idx="31">
                  <c:v>5.194805</c:v>
                </c:pt>
                <c:pt idx="32">
                  <c:v>5.0</c:v>
                </c:pt>
                <c:pt idx="33">
                  <c:v>11.428571</c:v>
                </c:pt>
                <c:pt idx="34">
                  <c:v>5.952381</c:v>
                </c:pt>
                <c:pt idx="35">
                  <c:v>3.389831</c:v>
                </c:pt>
                <c:pt idx="36">
                  <c:v>7.8125</c:v>
                </c:pt>
                <c:pt idx="37">
                  <c:v>10.227273</c:v>
                </c:pt>
                <c:pt idx="38">
                  <c:v>6.153846</c:v>
                </c:pt>
                <c:pt idx="39">
                  <c:v>6.451613</c:v>
                </c:pt>
                <c:pt idx="40">
                  <c:v>8.247423</c:v>
                </c:pt>
                <c:pt idx="41">
                  <c:v>3.092784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3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21.052632</c:v>
                </c:pt>
                <c:pt idx="1">
                  <c:v>16.666667</c:v>
                </c:pt>
                <c:pt idx="2">
                  <c:v>18.181818</c:v>
                </c:pt>
                <c:pt idx="3">
                  <c:v>19.791667</c:v>
                </c:pt>
                <c:pt idx="4">
                  <c:v>14.583333</c:v>
                </c:pt>
                <c:pt idx="5">
                  <c:v>18.367347</c:v>
                </c:pt>
                <c:pt idx="6">
                  <c:v>26.086957</c:v>
                </c:pt>
                <c:pt idx="7">
                  <c:v>16.27907</c:v>
                </c:pt>
                <c:pt idx="8">
                  <c:v>18.421053</c:v>
                </c:pt>
                <c:pt idx="9">
                  <c:v>13.75</c:v>
                </c:pt>
                <c:pt idx="10">
                  <c:v>17.647059</c:v>
                </c:pt>
                <c:pt idx="11">
                  <c:v>9.677419</c:v>
                </c:pt>
                <c:pt idx="12">
                  <c:v>6.666667</c:v>
                </c:pt>
                <c:pt idx="13">
                  <c:v>3.797468</c:v>
                </c:pt>
                <c:pt idx="14">
                  <c:v>11.278195</c:v>
                </c:pt>
                <c:pt idx="15">
                  <c:v>14.814815</c:v>
                </c:pt>
                <c:pt idx="16">
                  <c:v>15.0</c:v>
                </c:pt>
                <c:pt idx="17">
                  <c:v>7.5</c:v>
                </c:pt>
                <c:pt idx="18">
                  <c:v>14.516129</c:v>
                </c:pt>
                <c:pt idx="19">
                  <c:v>21.212121</c:v>
                </c:pt>
                <c:pt idx="20">
                  <c:v>16.049383</c:v>
                </c:pt>
                <c:pt idx="21">
                  <c:v>16.875</c:v>
                </c:pt>
                <c:pt idx="22">
                  <c:v>15.517241</c:v>
                </c:pt>
                <c:pt idx="23">
                  <c:v>12.050415</c:v>
                </c:pt>
                <c:pt idx="24">
                  <c:v>6.796117</c:v>
                </c:pt>
                <c:pt idx="25">
                  <c:v>12.5</c:v>
                </c:pt>
                <c:pt idx="26">
                  <c:v>15.789474</c:v>
                </c:pt>
                <c:pt idx="27">
                  <c:v>0.892857</c:v>
                </c:pt>
                <c:pt idx="28">
                  <c:v>16.0</c:v>
                </c:pt>
                <c:pt idx="29">
                  <c:v>5.084746</c:v>
                </c:pt>
                <c:pt idx="30">
                  <c:v>9.219858</c:v>
                </c:pt>
                <c:pt idx="31">
                  <c:v>15.584416</c:v>
                </c:pt>
                <c:pt idx="32">
                  <c:v>3.333333</c:v>
                </c:pt>
                <c:pt idx="33">
                  <c:v>4.285714</c:v>
                </c:pt>
                <c:pt idx="34">
                  <c:v>16.666667</c:v>
                </c:pt>
                <c:pt idx="35">
                  <c:v>18.644068</c:v>
                </c:pt>
                <c:pt idx="36">
                  <c:v>12.5</c:v>
                </c:pt>
                <c:pt idx="37">
                  <c:v>5.681818</c:v>
                </c:pt>
                <c:pt idx="38">
                  <c:v>12.307692</c:v>
                </c:pt>
                <c:pt idx="39">
                  <c:v>6.451613</c:v>
                </c:pt>
                <c:pt idx="40">
                  <c:v>1.030928</c:v>
                </c:pt>
                <c:pt idx="41">
                  <c:v>7.216495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3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3.508772</c:v>
                </c:pt>
                <c:pt idx="1">
                  <c:v>4.166667</c:v>
                </c:pt>
                <c:pt idx="2">
                  <c:v>1.136364</c:v>
                </c:pt>
                <c:pt idx="3">
                  <c:v>3.125</c:v>
                </c:pt>
                <c:pt idx="4">
                  <c:v>2.083333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1.315789</c:v>
                </c:pt>
                <c:pt idx="9">
                  <c:v>2.5</c:v>
                </c:pt>
                <c:pt idx="10">
                  <c:v>1.470588</c:v>
                </c:pt>
                <c:pt idx="11">
                  <c:v>0.0</c:v>
                </c:pt>
                <c:pt idx="12">
                  <c:v>2.857143</c:v>
                </c:pt>
                <c:pt idx="13">
                  <c:v>6.329114</c:v>
                </c:pt>
                <c:pt idx="14">
                  <c:v>5.263158</c:v>
                </c:pt>
                <c:pt idx="15">
                  <c:v>1.851852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3.030303</c:v>
                </c:pt>
                <c:pt idx="20">
                  <c:v>1.234568</c:v>
                </c:pt>
                <c:pt idx="21">
                  <c:v>1.25</c:v>
                </c:pt>
                <c:pt idx="22">
                  <c:v>0.0</c:v>
                </c:pt>
                <c:pt idx="23">
                  <c:v>1.967415</c:v>
                </c:pt>
                <c:pt idx="24">
                  <c:v>0.970874</c:v>
                </c:pt>
                <c:pt idx="25">
                  <c:v>0.833333</c:v>
                </c:pt>
                <c:pt idx="26">
                  <c:v>5.263158</c:v>
                </c:pt>
                <c:pt idx="27">
                  <c:v>2.678571</c:v>
                </c:pt>
                <c:pt idx="28">
                  <c:v>2.0</c:v>
                </c:pt>
                <c:pt idx="29">
                  <c:v>5.084746</c:v>
                </c:pt>
                <c:pt idx="30">
                  <c:v>2.12766</c:v>
                </c:pt>
                <c:pt idx="31">
                  <c:v>0.0</c:v>
                </c:pt>
                <c:pt idx="32">
                  <c:v>8.333333</c:v>
                </c:pt>
                <c:pt idx="33">
                  <c:v>5.714286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1.136364</c:v>
                </c:pt>
                <c:pt idx="38">
                  <c:v>0.0</c:v>
                </c:pt>
                <c:pt idx="39">
                  <c:v>0.0</c:v>
                </c:pt>
                <c:pt idx="40">
                  <c:v>1.030928</c:v>
                </c:pt>
                <c:pt idx="41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3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1.265823</c:v>
                </c:pt>
                <c:pt idx="14">
                  <c:v>0.75188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0.153704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1.428571</c:v>
                </c:pt>
                <c:pt idx="34">
                  <c:v>0.0</c:v>
                </c:pt>
                <c:pt idx="35">
                  <c:v>0.0</c:v>
                </c:pt>
                <c:pt idx="36">
                  <c:v>1.5625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1.030928</c:v>
                </c:pt>
                <c:pt idx="4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3"/>
            <c:spPr>
              <a:solidFill>
                <a:srgbClr val="FB9A99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0.877193</c:v>
                </c:pt>
                <c:pt idx="1">
                  <c:v>0.0</c:v>
                </c:pt>
                <c:pt idx="2">
                  <c:v>0.0</c:v>
                </c:pt>
                <c:pt idx="3">
                  <c:v>3.125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1.315789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0.625</c:v>
                </c:pt>
                <c:pt idx="22">
                  <c:v>0.0</c:v>
                </c:pt>
                <c:pt idx="23">
                  <c:v>0.215186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0.892857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stav napodobující CMP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3"/>
            <c:spPr>
              <a:solidFill>
                <a:srgbClr val="FF7F00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Thomayerova nemocnice</c:v>
                </c:pt>
                <c:pt idx="2">
                  <c:v>Všeobecná fakultní nemocnice v Praze</c:v>
                </c:pt>
                <c:pt idx="3">
                  <c:v>Uherskohradišťská nemocnice</c:v>
                </c:pt>
                <c:pt idx="4">
                  <c:v>Nemocnice Nové Město na Moravě</c:v>
                </c:pt>
                <c:pt idx="5">
                  <c:v>Nemocnice Vyškov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Městská nemocnice Ostrava</c:v>
                </c:pt>
                <c:pt idx="9">
                  <c:v>Nemocnice Jihlava</c:v>
                </c:pt>
                <c:pt idx="10">
                  <c:v>Klaudiánova nemocnice</c:v>
                </c:pt>
                <c:pt idx="11">
                  <c:v>Nemocnice Břeclav</c:v>
                </c:pt>
                <c:pt idx="12">
                  <c:v>Fakultní nemocnice Brno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Karlovarská krajská nemocnice</c:v>
                </c:pt>
                <c:pt idx="16">
                  <c:v>Nemocnice Jindřichův Hradec</c:v>
                </c:pt>
                <c:pt idx="17">
                  <c:v>Nemocnice Sokolov</c:v>
                </c:pt>
                <c:pt idx="18">
                  <c:v>Vítkovická nemocnice</c:v>
                </c:pt>
                <c:pt idx="19">
                  <c:v>Sdružené zdravotnické zařízení Krnov</c:v>
                </c:pt>
                <c:pt idx="20">
                  <c:v>Nemocnice Teplice</c:v>
                </c:pt>
                <c:pt idx="21">
                  <c:v>Nemocnice České Budějovice</c:v>
                </c:pt>
                <c:pt idx="22">
                  <c:v>Nemocnice Prostějov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Krajská nemocnice T.Bati ve Zlíně</c:v>
                </c:pt>
                <c:pt idx="26">
                  <c:v>Nemocnice Litoměřice</c:v>
                </c:pt>
                <c:pt idx="27">
                  <c:v>Fakultní nemocnice Hradec Králové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Fakultní nemocnice Olomouc</c:v>
                </c:pt>
                <c:pt idx="31">
                  <c:v>Most Hospital</c:v>
                </c:pt>
                <c:pt idx="32">
                  <c:v>Ústřední vojenská nemocnice v Praze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Nemocnice Písek</c:v>
                </c:pt>
                <c:pt idx="36">
                  <c:v>Nemocnice Třinec</c:v>
                </c:pt>
                <c:pt idx="37">
                  <c:v>Fakultní nemocnice Královské Vinohrady</c:v>
                </c:pt>
                <c:pt idx="38">
                  <c:v>Nemocnice Děčín</c:v>
                </c:pt>
                <c:pt idx="39">
                  <c:v>Karvinská hornická nemocnice</c:v>
                </c:pt>
                <c:pt idx="40">
                  <c:v>Krajská nemocnice Liberec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Sheet1!$H$2:$H$43</c:f>
              <c:numCache>
                <c:formatCode>General</c:formatCode>
                <c:ptCount val="42"/>
                <c:pt idx="0">
                  <c:v>4.385965</c:v>
                </c:pt>
                <c:pt idx="1">
                  <c:v>7.291667</c:v>
                </c:pt>
                <c:pt idx="2">
                  <c:v>4.545455</c:v>
                </c:pt>
                <c:pt idx="3">
                  <c:v>0.0</c:v>
                </c:pt>
                <c:pt idx="4">
                  <c:v>0.0</c:v>
                </c:pt>
                <c:pt idx="5">
                  <c:v>2.040816</c:v>
                </c:pt>
                <c:pt idx="6">
                  <c:v>0.0</c:v>
                </c:pt>
                <c:pt idx="7">
                  <c:v>6.976744</c:v>
                </c:pt>
                <c:pt idx="8">
                  <c:v>0.0</c:v>
                </c:pt>
                <c:pt idx="9">
                  <c:v>0.0</c:v>
                </c:pt>
                <c:pt idx="10">
                  <c:v>2.941176</c:v>
                </c:pt>
                <c:pt idx="11">
                  <c:v>3.225806</c:v>
                </c:pt>
                <c:pt idx="12">
                  <c:v>2.857143</c:v>
                </c:pt>
                <c:pt idx="13">
                  <c:v>1.265823</c:v>
                </c:pt>
                <c:pt idx="14">
                  <c:v>1.503759</c:v>
                </c:pt>
                <c:pt idx="15">
                  <c:v>1.851852</c:v>
                </c:pt>
                <c:pt idx="16">
                  <c:v>2.5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1.234568</c:v>
                </c:pt>
                <c:pt idx="21">
                  <c:v>3.125</c:v>
                </c:pt>
                <c:pt idx="22">
                  <c:v>1.724138</c:v>
                </c:pt>
                <c:pt idx="23">
                  <c:v>1.844451</c:v>
                </c:pt>
                <c:pt idx="24">
                  <c:v>6.796117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3.389831</c:v>
                </c:pt>
                <c:pt idx="30">
                  <c:v>0.0</c:v>
                </c:pt>
                <c:pt idx="31">
                  <c:v>2.597403</c:v>
                </c:pt>
                <c:pt idx="32">
                  <c:v>6.666667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4.545455</c:v>
                </c:pt>
                <c:pt idx="38">
                  <c:v>3.076923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NIHSS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E31A1C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Krajská nemocnice T.Bati ve Zlíně</c:v>
                </c:pt>
                <c:pt idx="1">
                  <c:v>Oblastní nemocnice Náchod</c:v>
                </c:pt>
                <c:pt idx="2">
                  <c:v>Ústřední vojenská nemocnice v Praze</c:v>
                </c:pt>
                <c:pt idx="3">
                  <c:v>Fakultní nemocnice u sv. Anny v Brně</c:v>
                </c:pt>
                <c:pt idx="4">
                  <c:v>Nemocnice Pardubického kraje</c:v>
                </c:pt>
                <c:pt idx="5">
                  <c:v>Nemocnice Na Homolce</c:v>
                </c:pt>
                <c:pt idx="6">
                  <c:v>Nemocnice Jindřichův Hradec</c:v>
                </c:pt>
                <c:pt idx="7">
                  <c:v>Thomayerova nemocnice</c:v>
                </c:pt>
                <c:pt idx="8">
                  <c:v>Fakultní nemocnice Královské Vinohrady</c:v>
                </c:pt>
                <c:pt idx="9">
                  <c:v>Fakultní nemocnice Motol</c:v>
                </c:pt>
                <c:pt idx="10">
                  <c:v>Všeobecná fakultní nemocnice v Praze</c:v>
                </c:pt>
                <c:pt idx="11">
                  <c:v>Fakultní nemocnice Ostrava</c:v>
                </c:pt>
                <c:pt idx="12">
                  <c:v>Czech Republic</c:v>
                </c:pt>
                <c:pt idx="13">
                  <c:v>Nemocnice Litoměřice</c:v>
                </c:pt>
                <c:pt idx="14">
                  <c:v>Karlovarská krajská nemocnice</c:v>
                </c:pt>
                <c:pt idx="15">
                  <c:v>Uherskohradišťská nemocnice</c:v>
                </c:pt>
                <c:pt idx="16">
                  <c:v>Nemocnice Břeclav</c:v>
                </c:pt>
                <c:pt idx="17">
                  <c:v>Vítkovická nemocnice</c:v>
                </c:pt>
                <c:pt idx="18">
                  <c:v>Nemocnice České Budějovice</c:v>
                </c:pt>
                <c:pt idx="19">
                  <c:v>Oblastní nemocnice Trutnov</c:v>
                </c:pt>
                <c:pt idx="20">
                  <c:v>Nemocnice Vyškov</c:v>
                </c:pt>
                <c:pt idx="21">
                  <c:v>Klaudiánova nemocnice</c:v>
                </c:pt>
                <c:pt idx="22">
                  <c:v>Fakultní nemocnice Brno</c:v>
                </c:pt>
                <c:pt idx="23">
                  <c:v>Nemocnice Sokolov</c:v>
                </c:pt>
                <c:pt idx="24">
                  <c:v>Oblastní nemocnice Kolín</c:v>
                </c:pt>
                <c:pt idx="25">
                  <c:v>Fakultní nemocnice Olomouc</c:v>
                </c:pt>
                <c:pt idx="26">
                  <c:v>Sdružené zdravotnické zařízení Krnov</c:v>
                </c:pt>
                <c:pt idx="27">
                  <c:v>Nemocnice Děčín</c:v>
                </c:pt>
                <c:pt idx="28">
                  <c:v>Nemocnice Třinec</c:v>
                </c:pt>
                <c:pt idx="29">
                  <c:v>Městská nemocnice Ostrava</c:v>
                </c:pt>
                <c:pt idx="30">
                  <c:v>Masarykova nemocnice v Ústí nad Labem</c:v>
                </c:pt>
                <c:pt idx="31">
                  <c:v>Nemocnice Blansko</c:v>
                </c:pt>
                <c:pt idx="32">
                  <c:v>Nemocnice Jihlava</c:v>
                </c:pt>
                <c:pt idx="33">
                  <c:v>Nemocnice Nové Město na Moravě</c:v>
                </c:pt>
                <c:pt idx="34">
                  <c:v>Karvinská hornická nemocnice</c:v>
                </c:pt>
                <c:pt idx="35">
                  <c:v>Nemocnice Teplice</c:v>
                </c:pt>
                <c:pt idx="36">
                  <c:v>Most Hospital</c:v>
                </c:pt>
                <c:pt idx="37">
                  <c:v>Fakultní nemocnice Hradec Králové</c:v>
                </c:pt>
                <c:pt idx="38">
                  <c:v>Nemocnice Prostějov</c:v>
                </c:pt>
                <c:pt idx="39">
                  <c:v>Nemocnice Písek</c:v>
                </c:pt>
                <c:pt idx="40">
                  <c:v>Krajská nemocnice Liberec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48.333333</c:v>
                </c:pt>
                <c:pt idx="1">
                  <c:v>62.0</c:v>
                </c:pt>
                <c:pt idx="2">
                  <c:v>73.333333</c:v>
                </c:pt>
                <c:pt idx="3">
                  <c:v>74.226804</c:v>
                </c:pt>
                <c:pt idx="4">
                  <c:v>79.661017</c:v>
                </c:pt>
                <c:pt idx="5">
                  <c:v>83.544304</c:v>
                </c:pt>
                <c:pt idx="6">
                  <c:v>85.0</c:v>
                </c:pt>
                <c:pt idx="7">
                  <c:v>85.416667</c:v>
                </c:pt>
                <c:pt idx="8">
                  <c:v>88.636364</c:v>
                </c:pt>
                <c:pt idx="9">
                  <c:v>89.320388</c:v>
                </c:pt>
                <c:pt idx="10">
                  <c:v>90.909091</c:v>
                </c:pt>
                <c:pt idx="11">
                  <c:v>91.428571</c:v>
                </c:pt>
                <c:pt idx="12">
                  <c:v>92.683677</c:v>
                </c:pt>
                <c:pt idx="13">
                  <c:v>92.982456</c:v>
                </c:pt>
                <c:pt idx="14">
                  <c:v>94.444444</c:v>
                </c:pt>
                <c:pt idx="15">
                  <c:v>94.791667</c:v>
                </c:pt>
                <c:pt idx="16">
                  <c:v>96.774194</c:v>
                </c:pt>
                <c:pt idx="17">
                  <c:v>96.774194</c:v>
                </c:pt>
                <c:pt idx="18">
                  <c:v>97.5</c:v>
                </c:pt>
                <c:pt idx="19">
                  <c:v>97.674419</c:v>
                </c:pt>
                <c:pt idx="20">
                  <c:v>97.959184</c:v>
                </c:pt>
                <c:pt idx="21">
                  <c:v>98.529412</c:v>
                </c:pt>
                <c:pt idx="22">
                  <c:v>99.047619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E31A1C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Vyškov</c:v>
                </c:pt>
                <c:pt idx="1">
                  <c:v>Nemocnice Písek</c:v>
                </c:pt>
                <c:pt idx="2">
                  <c:v>Nemocnice Jihlava</c:v>
                </c:pt>
                <c:pt idx="3">
                  <c:v>Oblastní nemocnice Náchod</c:v>
                </c:pt>
                <c:pt idx="4">
                  <c:v>Nemocnice Teplice</c:v>
                </c:pt>
                <c:pt idx="5">
                  <c:v>Oblastní nemocnice Kolín</c:v>
                </c:pt>
                <c:pt idx="6">
                  <c:v>Uherskohradišťská nemocnice</c:v>
                </c:pt>
                <c:pt idx="7">
                  <c:v>Sdružené zdravotnické zařízení Krnov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Nemocnice Blansko</c:v>
                </c:pt>
                <c:pt idx="11">
                  <c:v>Nemocnice Jindřichův Hradec</c:v>
                </c:pt>
                <c:pt idx="12">
                  <c:v>Všeobecná fakultní nemocnice v Praze</c:v>
                </c:pt>
                <c:pt idx="13">
                  <c:v>Klaudiánova nemocnice</c:v>
                </c:pt>
                <c:pt idx="14">
                  <c:v>Oblastní nemocnice Trutnov</c:v>
                </c:pt>
                <c:pt idx="15">
                  <c:v>Městská nemocnice Ostrava</c:v>
                </c:pt>
                <c:pt idx="16">
                  <c:v>Fakultní nemocnice Motol</c:v>
                </c:pt>
                <c:pt idx="17">
                  <c:v>Nemocnice Pardubického kraje</c:v>
                </c:pt>
                <c:pt idx="18">
                  <c:v>Nemocnice Nové Město na Moravě</c:v>
                </c:pt>
                <c:pt idx="19">
                  <c:v>Karvinská hornická nemocnice</c:v>
                </c:pt>
                <c:pt idx="20">
                  <c:v>Krajská nemocnice T.Bati ve Zlíně</c:v>
                </c:pt>
                <c:pt idx="21">
                  <c:v>Nemocnice Prostějov</c:v>
                </c:pt>
                <c:pt idx="22">
                  <c:v>Vítkovická nemocnice</c:v>
                </c:pt>
                <c:pt idx="23">
                  <c:v>Nemocnice Litoměřice</c:v>
                </c:pt>
                <c:pt idx="24">
                  <c:v>Nemocnice Třinec</c:v>
                </c:pt>
                <c:pt idx="25">
                  <c:v>Nemocnice Děčín</c:v>
                </c:pt>
                <c:pt idx="26">
                  <c:v>Nemocnice České Budějovice</c:v>
                </c:pt>
                <c:pt idx="27">
                  <c:v>Czech Republic</c:v>
                </c:pt>
                <c:pt idx="28">
                  <c:v>Nemocnice Chomutov</c:v>
                </c:pt>
                <c:pt idx="29">
                  <c:v>Most Hospital</c:v>
                </c:pt>
                <c:pt idx="30">
                  <c:v>Fakultní nemocnice Hradec Králové</c:v>
                </c:pt>
                <c:pt idx="31">
                  <c:v>Fakultní nemocnice Královské Vinohrady</c:v>
                </c:pt>
                <c:pt idx="32">
                  <c:v>Nemocnice Břeclav</c:v>
                </c:pt>
                <c:pt idx="33">
                  <c:v>Nemocnice Sokolov</c:v>
                </c:pt>
                <c:pt idx="34">
                  <c:v>Ústřední vojenská nemocnice v Praze</c:v>
                </c:pt>
                <c:pt idx="35">
                  <c:v>Fakultní nemocnice Olomouc</c:v>
                </c:pt>
                <c:pt idx="36">
                  <c:v>Krajská nemocnice Liberec</c:v>
                </c:pt>
                <c:pt idx="37">
                  <c:v>Masarykova nemocnice v Ústí nad Labem</c:v>
                </c:pt>
                <c:pt idx="38">
                  <c:v>Nemocnice Na Homolce</c:v>
                </c:pt>
                <c:pt idx="39">
                  <c:v>Fakultní nemocnice Brno</c:v>
                </c:pt>
                <c:pt idx="40">
                  <c:v>Fakultní nemocnice u sv. Anny v Brně</c:v>
                </c:pt>
                <c:pt idx="41">
                  <c:v>Fakultní nemocnice Ostrava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3.5</c:v>
                </c:pt>
                <c:pt idx="15">
                  <c:v>3.5</c:v>
                </c:pt>
                <c:pt idx="16">
                  <c:v>4.0</c:v>
                </c:pt>
                <c:pt idx="17">
                  <c:v>4.0</c:v>
                </c:pt>
                <c:pt idx="18">
                  <c:v>4.0</c:v>
                </c:pt>
                <c:pt idx="19">
                  <c:v>4.0</c:v>
                </c:pt>
                <c:pt idx="20">
                  <c:v>4.0</c:v>
                </c:pt>
                <c:pt idx="21">
                  <c:v>4.0</c:v>
                </c:pt>
                <c:pt idx="22">
                  <c:v>4.0</c:v>
                </c:pt>
                <c:pt idx="23">
                  <c:v>4.0</c:v>
                </c:pt>
                <c:pt idx="24">
                  <c:v>4.0</c:v>
                </c:pt>
                <c:pt idx="25">
                  <c:v>4.0</c:v>
                </c:pt>
                <c:pt idx="26">
                  <c:v>4.0</c:v>
                </c:pt>
                <c:pt idx="27">
                  <c:v>4.0</c:v>
                </c:pt>
                <c:pt idx="28">
                  <c:v>5.0</c:v>
                </c:pt>
                <c:pt idx="29">
                  <c:v>5.0</c:v>
                </c:pt>
                <c:pt idx="30">
                  <c:v>5.0</c:v>
                </c:pt>
                <c:pt idx="31">
                  <c:v>5.0</c:v>
                </c:pt>
                <c:pt idx="32">
                  <c:v>6.0</c:v>
                </c:pt>
                <c:pt idx="33">
                  <c:v>6.0</c:v>
                </c:pt>
                <c:pt idx="34">
                  <c:v>6.0</c:v>
                </c:pt>
                <c:pt idx="35">
                  <c:v>6.0</c:v>
                </c:pt>
                <c:pt idx="36">
                  <c:v>7.0</c:v>
                </c:pt>
                <c:pt idx="37">
                  <c:v>7.0</c:v>
                </c:pt>
                <c:pt idx="38">
                  <c:v>7.0</c:v>
                </c:pt>
                <c:pt idx="39">
                  <c:v>7.0</c:v>
                </c:pt>
                <c:pt idx="40">
                  <c:v>8.0</c:v>
                </c:pt>
                <c:pt idx="41">
                  <c:v>9.0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CT/MRI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E31A1C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Uherskohradišťská nemocnice</c:v>
                </c:pt>
                <c:pt idx="1">
                  <c:v>Oblastní nemocnice Kolín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Czech Republic</c:v>
                </c:pt>
                <c:pt idx="5">
                  <c:v>Nemocnice Pardubického kraje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Blansko</c:v>
                </c:pt>
                <c:pt idx="9">
                  <c:v>Fakultní nemocnice Brno</c:v>
                </c:pt>
                <c:pt idx="10">
                  <c:v>Nemocnice Břeclav</c:v>
                </c:pt>
                <c:pt idx="11">
                  <c:v>Krajská nemocnice Liberec</c:v>
                </c:pt>
                <c:pt idx="12">
                  <c:v>Nemocnice Sokolov</c:v>
                </c:pt>
                <c:pt idx="13">
                  <c:v>Nemocnice Nové Město na Moravě</c:v>
                </c:pt>
                <c:pt idx="14">
                  <c:v>Ústřední vojenská nemocnice v Praze</c:v>
                </c:pt>
                <c:pt idx="15">
                  <c:v>Fakultní nemocnice Olomouc</c:v>
                </c:pt>
                <c:pt idx="16">
                  <c:v>Sdružené zdravotnické zařízení Krnov</c:v>
                </c:pt>
                <c:pt idx="17">
                  <c:v>Oblastní nemocnice Trutnov</c:v>
                </c:pt>
                <c:pt idx="18">
                  <c:v>Nemocnice Děčín</c:v>
                </c:pt>
                <c:pt idx="19">
                  <c:v>Nemocnice Třinec</c:v>
                </c:pt>
                <c:pt idx="20">
                  <c:v>Masarykova nemocnice v Ústí nad Labem</c:v>
                </c:pt>
                <c:pt idx="21">
                  <c:v>Karvinská hornická nemocnice</c:v>
                </c:pt>
                <c:pt idx="22">
                  <c:v>Fakultní nemocnice u sv. Anny v Brně</c:v>
                </c:pt>
                <c:pt idx="23">
                  <c:v>Most Hospital</c:v>
                </c:pt>
                <c:pt idx="24">
                  <c:v>Fakultní nemocnice Motol</c:v>
                </c:pt>
                <c:pt idx="25">
                  <c:v>Klaudiánova nemocnice</c:v>
                </c:pt>
                <c:pt idx="26">
                  <c:v>Vítkovická nemocnice</c:v>
                </c:pt>
                <c:pt idx="27">
                  <c:v>Fakultní nemocnice Královské Vinohrady</c:v>
                </c:pt>
                <c:pt idx="28">
                  <c:v>Všeobecná fakultní nemocnice v Praze</c:v>
                </c:pt>
                <c:pt idx="29">
                  <c:v>Fakultní nemocnice Hradec Králové</c:v>
                </c:pt>
                <c:pt idx="30">
                  <c:v>Nemocnice Jindřichův Hradec</c:v>
                </c:pt>
                <c:pt idx="31">
                  <c:v>Nemocnice Teplice</c:v>
                </c:pt>
                <c:pt idx="32">
                  <c:v>Nemocnice České Budějovice</c:v>
                </c:pt>
                <c:pt idx="33">
                  <c:v>Karlovarská krajská nemocnice</c:v>
                </c:pt>
                <c:pt idx="34">
                  <c:v>Nemocnice Vyškov</c:v>
                </c:pt>
                <c:pt idx="35">
                  <c:v>Nemocnice Na Homolce</c:v>
                </c:pt>
                <c:pt idx="36">
                  <c:v>Fakultní nemocnice Ostrava</c:v>
                </c:pt>
                <c:pt idx="37">
                  <c:v>Nemocnice Litoměřice</c:v>
                </c:pt>
                <c:pt idx="38">
                  <c:v>Nemocnice Prostějov</c:v>
                </c:pt>
                <c:pt idx="39">
                  <c:v>Krajská nemocnice T.Bati ve Zlíně</c:v>
                </c:pt>
                <c:pt idx="40">
                  <c:v>Nemocnice Písek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96.875</c:v>
                </c:pt>
                <c:pt idx="1">
                  <c:v>98.245614</c:v>
                </c:pt>
                <c:pt idx="2">
                  <c:v>98.684211</c:v>
                </c:pt>
                <c:pt idx="3">
                  <c:v>98.75</c:v>
                </c:pt>
                <c:pt idx="4">
                  <c:v>99.784814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CT/MRI - Performed within 1 hour after admission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E31A1C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Krajská nemocnice T.Bati ve Zlíně</c:v>
                </c:pt>
                <c:pt idx="1">
                  <c:v>Nemocnice Nové Město na Moravě</c:v>
                </c:pt>
                <c:pt idx="2">
                  <c:v>Oblastní nemocnice Kolín</c:v>
                </c:pt>
                <c:pt idx="3">
                  <c:v>Oblastní nemocnice Trutnov</c:v>
                </c:pt>
                <c:pt idx="4">
                  <c:v>Nemocnice České Budějovice</c:v>
                </c:pt>
                <c:pt idx="5">
                  <c:v>Fakultní nemocnice Královské Vinohrady</c:v>
                </c:pt>
                <c:pt idx="6">
                  <c:v>Nemocnice Prostějov</c:v>
                </c:pt>
                <c:pt idx="7">
                  <c:v>Fakultní nemocnice Hradec Králové</c:v>
                </c:pt>
                <c:pt idx="8">
                  <c:v>Nemocnice Děčín</c:v>
                </c:pt>
                <c:pt idx="9">
                  <c:v>Fakultní nemocnice Motol</c:v>
                </c:pt>
                <c:pt idx="10">
                  <c:v>Klaudiánova nemocnice</c:v>
                </c:pt>
                <c:pt idx="11">
                  <c:v>Karlovarská krajská nemocnice</c:v>
                </c:pt>
                <c:pt idx="12">
                  <c:v>Nemocnice Sokolov</c:v>
                </c:pt>
                <c:pt idx="13">
                  <c:v>Thomayerova nemocnice</c:v>
                </c:pt>
                <c:pt idx="14">
                  <c:v>Nemocnice Vyškov</c:v>
                </c:pt>
                <c:pt idx="15">
                  <c:v>Karvinská hornická nemocnice</c:v>
                </c:pt>
                <c:pt idx="16">
                  <c:v>Nemocnice Blansko</c:v>
                </c:pt>
                <c:pt idx="17">
                  <c:v>Czech Republic</c:v>
                </c:pt>
                <c:pt idx="18">
                  <c:v>Fakultní nemocnice Olomouc</c:v>
                </c:pt>
                <c:pt idx="19">
                  <c:v>Uherskohradišťská nemocnice</c:v>
                </c:pt>
                <c:pt idx="20">
                  <c:v>Nemocnice Pardubického kraje</c:v>
                </c:pt>
                <c:pt idx="21">
                  <c:v>Masarykova nemocnice v Ústí nad Labem</c:v>
                </c:pt>
                <c:pt idx="22">
                  <c:v>Fakultní nemocnice u sv. Anny v Brně</c:v>
                </c:pt>
                <c:pt idx="23">
                  <c:v>Nemocnice Jihlava</c:v>
                </c:pt>
                <c:pt idx="24">
                  <c:v>Krajská nemocnice Liberec</c:v>
                </c:pt>
                <c:pt idx="25">
                  <c:v>Nemocnice Písek</c:v>
                </c:pt>
                <c:pt idx="26">
                  <c:v>Nemocnice Třinec</c:v>
                </c:pt>
                <c:pt idx="27">
                  <c:v>Oblastní nemocnice Náchod</c:v>
                </c:pt>
                <c:pt idx="28">
                  <c:v>Fakultní nemocnice Ostrava</c:v>
                </c:pt>
                <c:pt idx="29">
                  <c:v>Všeobecná fakultní nemocnice v Praze</c:v>
                </c:pt>
                <c:pt idx="30">
                  <c:v>Nemocnice Jindřichův Hradec</c:v>
                </c:pt>
                <c:pt idx="31">
                  <c:v>Nemocnice Teplice</c:v>
                </c:pt>
                <c:pt idx="32">
                  <c:v>Vítkovická nemocnice</c:v>
                </c:pt>
                <c:pt idx="33">
                  <c:v>Nemocnice Chomutov</c:v>
                </c:pt>
                <c:pt idx="34">
                  <c:v>Nemocnice Litoměřice</c:v>
                </c:pt>
                <c:pt idx="35">
                  <c:v>Ústřední vojenská nemocnice v Praze</c:v>
                </c:pt>
                <c:pt idx="36">
                  <c:v>Sdružené zdravotnické zařízení Krnov</c:v>
                </c:pt>
                <c:pt idx="37">
                  <c:v>Městská nemocnice Ostrava</c:v>
                </c:pt>
                <c:pt idx="38">
                  <c:v>Most Hospital</c:v>
                </c:pt>
                <c:pt idx="39">
                  <c:v>Fakultní nemocnice Brno</c:v>
                </c:pt>
                <c:pt idx="40">
                  <c:v>Nemocnice Břeclav</c:v>
                </c:pt>
                <c:pt idx="41">
                  <c:v>Nemocnice Na Homolce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70.833333</c:v>
                </c:pt>
                <c:pt idx="1">
                  <c:v>79.166667</c:v>
                </c:pt>
                <c:pt idx="2">
                  <c:v>83.035714</c:v>
                </c:pt>
                <c:pt idx="3">
                  <c:v>83.72093</c:v>
                </c:pt>
                <c:pt idx="4">
                  <c:v>83.75</c:v>
                </c:pt>
                <c:pt idx="5">
                  <c:v>84.090909</c:v>
                </c:pt>
                <c:pt idx="6">
                  <c:v>84.482759</c:v>
                </c:pt>
                <c:pt idx="7">
                  <c:v>85.714286</c:v>
                </c:pt>
                <c:pt idx="8">
                  <c:v>86.153846</c:v>
                </c:pt>
                <c:pt idx="9">
                  <c:v>86.407767</c:v>
                </c:pt>
                <c:pt idx="10">
                  <c:v>86.764706</c:v>
                </c:pt>
                <c:pt idx="11">
                  <c:v>87.037037</c:v>
                </c:pt>
                <c:pt idx="12">
                  <c:v>87.5</c:v>
                </c:pt>
                <c:pt idx="13">
                  <c:v>87.5</c:v>
                </c:pt>
                <c:pt idx="14">
                  <c:v>87.755102</c:v>
                </c:pt>
                <c:pt idx="15">
                  <c:v>88.709677</c:v>
                </c:pt>
                <c:pt idx="16">
                  <c:v>89.130435</c:v>
                </c:pt>
                <c:pt idx="17">
                  <c:v>90.018484</c:v>
                </c:pt>
                <c:pt idx="18">
                  <c:v>90.780142</c:v>
                </c:pt>
                <c:pt idx="19">
                  <c:v>91.397849</c:v>
                </c:pt>
                <c:pt idx="20">
                  <c:v>91.525424</c:v>
                </c:pt>
                <c:pt idx="21">
                  <c:v>91.729323</c:v>
                </c:pt>
                <c:pt idx="22">
                  <c:v>91.752577</c:v>
                </c:pt>
                <c:pt idx="23">
                  <c:v>92.405063</c:v>
                </c:pt>
                <c:pt idx="24">
                  <c:v>92.783505</c:v>
                </c:pt>
                <c:pt idx="25">
                  <c:v>93.220339</c:v>
                </c:pt>
                <c:pt idx="26">
                  <c:v>93.75</c:v>
                </c:pt>
                <c:pt idx="27">
                  <c:v>94.0</c:v>
                </c:pt>
                <c:pt idx="28">
                  <c:v>94.285714</c:v>
                </c:pt>
                <c:pt idx="29">
                  <c:v>94.318182</c:v>
                </c:pt>
                <c:pt idx="30">
                  <c:v>95.0</c:v>
                </c:pt>
                <c:pt idx="31">
                  <c:v>95.061728</c:v>
                </c:pt>
                <c:pt idx="32">
                  <c:v>95.16129</c:v>
                </c:pt>
                <c:pt idx="33">
                  <c:v>95.238095</c:v>
                </c:pt>
                <c:pt idx="34">
                  <c:v>96.491228</c:v>
                </c:pt>
                <c:pt idx="35">
                  <c:v>96.666667</c:v>
                </c:pt>
                <c:pt idx="36">
                  <c:v>96.969697</c:v>
                </c:pt>
                <c:pt idx="37">
                  <c:v>97.333333</c:v>
                </c:pt>
                <c:pt idx="38">
                  <c:v>97.402597</c:v>
                </c:pt>
                <c:pt idx="39">
                  <c:v>98.095238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5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0.75188</c:v>
                </c:pt>
                <c:pt idx="3">
                  <c:v>1.754386</c:v>
                </c:pt>
                <c:pt idx="4">
                  <c:v>3.896104</c:v>
                </c:pt>
                <c:pt idx="5">
                  <c:v>5.084746</c:v>
                </c:pt>
                <c:pt idx="6">
                  <c:v>5.154639</c:v>
                </c:pt>
                <c:pt idx="7">
                  <c:v>6.329114</c:v>
                </c:pt>
                <c:pt idx="8">
                  <c:v>7.5</c:v>
                </c:pt>
                <c:pt idx="9">
                  <c:v>7.692308</c:v>
                </c:pt>
                <c:pt idx="10">
                  <c:v>9.708738</c:v>
                </c:pt>
                <c:pt idx="11">
                  <c:v>10.0</c:v>
                </c:pt>
                <c:pt idx="12">
                  <c:v>10.0</c:v>
                </c:pt>
                <c:pt idx="13">
                  <c:v>10.526316</c:v>
                </c:pt>
                <c:pt idx="14">
                  <c:v>11.290323</c:v>
                </c:pt>
                <c:pt idx="15">
                  <c:v>12.121212</c:v>
                </c:pt>
                <c:pt idx="16">
                  <c:v>14.184397</c:v>
                </c:pt>
                <c:pt idx="17">
                  <c:v>17.142857</c:v>
                </c:pt>
                <c:pt idx="18">
                  <c:v>17.525773</c:v>
                </c:pt>
                <c:pt idx="19">
                  <c:v>17.741935</c:v>
                </c:pt>
                <c:pt idx="20">
                  <c:v>18.604651</c:v>
                </c:pt>
                <c:pt idx="21">
                  <c:v>19.318182</c:v>
                </c:pt>
                <c:pt idx="22">
                  <c:v>19.791667</c:v>
                </c:pt>
                <c:pt idx="23">
                  <c:v>20.535714</c:v>
                </c:pt>
                <c:pt idx="24">
                  <c:v>21.875</c:v>
                </c:pt>
                <c:pt idx="25">
                  <c:v>22.502306</c:v>
                </c:pt>
                <c:pt idx="26">
                  <c:v>25.925926</c:v>
                </c:pt>
                <c:pt idx="27">
                  <c:v>26.136364</c:v>
                </c:pt>
                <c:pt idx="28">
                  <c:v>28.0</c:v>
                </c:pt>
                <c:pt idx="29">
                  <c:v>30.0</c:v>
                </c:pt>
                <c:pt idx="30">
                  <c:v>32.291667</c:v>
                </c:pt>
                <c:pt idx="31">
                  <c:v>33.823529</c:v>
                </c:pt>
                <c:pt idx="32">
                  <c:v>35.59322</c:v>
                </c:pt>
                <c:pt idx="33">
                  <c:v>43.809524</c:v>
                </c:pt>
                <c:pt idx="34">
                  <c:v>45.652174</c:v>
                </c:pt>
                <c:pt idx="35">
                  <c:v>48.387097</c:v>
                </c:pt>
                <c:pt idx="36">
                  <c:v>55.263158</c:v>
                </c:pt>
                <c:pt idx="37">
                  <c:v>58.62069</c:v>
                </c:pt>
                <c:pt idx="38">
                  <c:v>60.833333</c:v>
                </c:pt>
                <c:pt idx="39">
                  <c:v>62.5</c:v>
                </c:pt>
                <c:pt idx="40">
                  <c:v>63.75</c:v>
                </c:pt>
                <c:pt idx="41">
                  <c:v>65.306122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CT/CTA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5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96.428571</c:v>
                </c:pt>
                <c:pt idx="1">
                  <c:v>97.530864</c:v>
                </c:pt>
                <c:pt idx="2">
                  <c:v>67.669173</c:v>
                </c:pt>
                <c:pt idx="3">
                  <c:v>92.982456</c:v>
                </c:pt>
                <c:pt idx="4">
                  <c:v>83.116883</c:v>
                </c:pt>
                <c:pt idx="5">
                  <c:v>84.745763</c:v>
                </c:pt>
                <c:pt idx="6">
                  <c:v>13.402062</c:v>
                </c:pt>
                <c:pt idx="7">
                  <c:v>53.164557</c:v>
                </c:pt>
                <c:pt idx="8">
                  <c:v>6.25</c:v>
                </c:pt>
                <c:pt idx="9">
                  <c:v>87.692308</c:v>
                </c:pt>
                <c:pt idx="10">
                  <c:v>79.61165</c:v>
                </c:pt>
                <c:pt idx="11">
                  <c:v>68.333333</c:v>
                </c:pt>
                <c:pt idx="12">
                  <c:v>80.0</c:v>
                </c:pt>
                <c:pt idx="13">
                  <c:v>88.157895</c:v>
                </c:pt>
                <c:pt idx="14">
                  <c:v>59.677419</c:v>
                </c:pt>
                <c:pt idx="15">
                  <c:v>87.878788</c:v>
                </c:pt>
                <c:pt idx="16">
                  <c:v>75.177305</c:v>
                </c:pt>
                <c:pt idx="17">
                  <c:v>17.142857</c:v>
                </c:pt>
                <c:pt idx="18">
                  <c:v>68.041237</c:v>
                </c:pt>
                <c:pt idx="19">
                  <c:v>20.967742</c:v>
                </c:pt>
                <c:pt idx="20">
                  <c:v>60.465116</c:v>
                </c:pt>
                <c:pt idx="21">
                  <c:v>23.863636</c:v>
                </c:pt>
                <c:pt idx="22">
                  <c:v>63.541667</c:v>
                </c:pt>
                <c:pt idx="23">
                  <c:v>51.785714</c:v>
                </c:pt>
                <c:pt idx="24">
                  <c:v>65.625</c:v>
                </c:pt>
                <c:pt idx="25">
                  <c:v>55.610206</c:v>
                </c:pt>
                <c:pt idx="26">
                  <c:v>72.222222</c:v>
                </c:pt>
                <c:pt idx="27">
                  <c:v>18.181818</c:v>
                </c:pt>
                <c:pt idx="28">
                  <c:v>18.0</c:v>
                </c:pt>
                <c:pt idx="29">
                  <c:v>67.5</c:v>
                </c:pt>
                <c:pt idx="30">
                  <c:v>62.5</c:v>
                </c:pt>
                <c:pt idx="31">
                  <c:v>61.764706</c:v>
                </c:pt>
                <c:pt idx="32">
                  <c:v>55.932203</c:v>
                </c:pt>
                <c:pt idx="33">
                  <c:v>50.47619</c:v>
                </c:pt>
                <c:pt idx="34">
                  <c:v>52.173913</c:v>
                </c:pt>
                <c:pt idx="35">
                  <c:v>51.612903</c:v>
                </c:pt>
                <c:pt idx="36">
                  <c:v>40.350877</c:v>
                </c:pt>
                <c:pt idx="37">
                  <c:v>37.931034</c:v>
                </c:pt>
                <c:pt idx="38">
                  <c:v>38.333333</c:v>
                </c:pt>
                <c:pt idx="39">
                  <c:v>31.25</c:v>
                </c:pt>
                <c:pt idx="40">
                  <c:v>32.5</c:v>
                </c:pt>
                <c:pt idx="41">
                  <c:v>34.693878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CT/CTA/CT perfuze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5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1.190476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5.084746</c:v>
                </c:pt>
                <c:pt idx="6">
                  <c:v>72.164948</c:v>
                </c:pt>
                <c:pt idx="7">
                  <c:v>15.189873</c:v>
                </c:pt>
                <c:pt idx="8">
                  <c:v>85.0</c:v>
                </c:pt>
                <c:pt idx="9">
                  <c:v>1.538462</c:v>
                </c:pt>
                <c:pt idx="10">
                  <c:v>1.941748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22.580645</c:v>
                </c:pt>
                <c:pt idx="15">
                  <c:v>0.0</c:v>
                </c:pt>
                <c:pt idx="16">
                  <c:v>0.0</c:v>
                </c:pt>
                <c:pt idx="17">
                  <c:v>65.714286</c:v>
                </c:pt>
                <c:pt idx="18">
                  <c:v>7.216495</c:v>
                </c:pt>
                <c:pt idx="19">
                  <c:v>50.0</c:v>
                </c:pt>
                <c:pt idx="20">
                  <c:v>4.651163</c:v>
                </c:pt>
                <c:pt idx="21">
                  <c:v>46.590909</c:v>
                </c:pt>
                <c:pt idx="22">
                  <c:v>4.166667</c:v>
                </c:pt>
                <c:pt idx="23">
                  <c:v>12.5</c:v>
                </c:pt>
                <c:pt idx="24">
                  <c:v>6.25</c:v>
                </c:pt>
                <c:pt idx="25">
                  <c:v>14.294497</c:v>
                </c:pt>
                <c:pt idx="26">
                  <c:v>0.0</c:v>
                </c:pt>
                <c:pt idx="27">
                  <c:v>48.863636</c:v>
                </c:pt>
                <c:pt idx="28">
                  <c:v>44.0</c:v>
                </c:pt>
                <c:pt idx="29">
                  <c:v>0.0</c:v>
                </c:pt>
                <c:pt idx="30">
                  <c:v>0.0</c:v>
                </c:pt>
                <c:pt idx="31">
                  <c:v>1.470588</c:v>
                </c:pt>
                <c:pt idx="32">
                  <c:v>5.084746</c:v>
                </c:pt>
                <c:pt idx="33">
                  <c:v>0.952381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2.083333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5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2.469136</c:v>
                </c:pt>
                <c:pt idx="2">
                  <c:v>0.75188</c:v>
                </c:pt>
                <c:pt idx="3">
                  <c:v>1.754386</c:v>
                </c:pt>
                <c:pt idx="4">
                  <c:v>1.298701</c:v>
                </c:pt>
                <c:pt idx="5">
                  <c:v>1.694915</c:v>
                </c:pt>
                <c:pt idx="6">
                  <c:v>3.092784</c:v>
                </c:pt>
                <c:pt idx="7">
                  <c:v>0.0</c:v>
                </c:pt>
                <c:pt idx="8">
                  <c:v>0.625</c:v>
                </c:pt>
                <c:pt idx="9">
                  <c:v>3.076923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2.12766</c:v>
                </c:pt>
                <c:pt idx="17">
                  <c:v>0.0</c:v>
                </c:pt>
                <c:pt idx="18">
                  <c:v>1.030928</c:v>
                </c:pt>
                <c:pt idx="19">
                  <c:v>0.0</c:v>
                </c:pt>
                <c:pt idx="20">
                  <c:v>0.0</c:v>
                </c:pt>
                <c:pt idx="21">
                  <c:v>1.136364</c:v>
                </c:pt>
                <c:pt idx="22">
                  <c:v>0.0</c:v>
                </c:pt>
                <c:pt idx="23">
                  <c:v>0.892857</c:v>
                </c:pt>
                <c:pt idx="24">
                  <c:v>0.0</c:v>
                </c:pt>
                <c:pt idx="25">
                  <c:v>0.645558</c:v>
                </c:pt>
                <c:pt idx="26">
                  <c:v>0.0</c:v>
                </c:pt>
                <c:pt idx="27">
                  <c:v>1.136364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2.173913</c:v>
                </c:pt>
                <c:pt idx="35">
                  <c:v>0.0</c:v>
                </c:pt>
                <c:pt idx="36">
                  <c:v>0.0</c:v>
                </c:pt>
                <c:pt idx="37">
                  <c:v>1.724138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MR/MRA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5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2.380952</c:v>
                </c:pt>
                <c:pt idx="1">
                  <c:v>0.0</c:v>
                </c:pt>
                <c:pt idx="2">
                  <c:v>0.75188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8.510638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0.584076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1.694915</c:v>
                </c:pt>
                <c:pt idx="33">
                  <c:v>1.904762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1.724138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MR/MRA/MR perfuze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5"/>
            <c:spPr>
              <a:solidFill>
                <a:srgbClr val="FB9A99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0.625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0.030741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 jiném centru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5"/>
            <c:spPr>
              <a:solidFill>
                <a:srgbClr val="FF7F00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Sheet1!$H$2:$H$43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30.075188</c:v>
                </c:pt>
                <c:pt idx="3">
                  <c:v>3.508772</c:v>
                </c:pt>
                <c:pt idx="4">
                  <c:v>11.688312</c:v>
                </c:pt>
                <c:pt idx="5">
                  <c:v>3.389831</c:v>
                </c:pt>
                <c:pt idx="6">
                  <c:v>6.185567</c:v>
                </c:pt>
                <c:pt idx="7">
                  <c:v>25.316456</c:v>
                </c:pt>
                <c:pt idx="8">
                  <c:v>0.0</c:v>
                </c:pt>
                <c:pt idx="9">
                  <c:v>0.0</c:v>
                </c:pt>
                <c:pt idx="10">
                  <c:v>8.737864</c:v>
                </c:pt>
                <c:pt idx="11">
                  <c:v>21.666667</c:v>
                </c:pt>
                <c:pt idx="12">
                  <c:v>10.0</c:v>
                </c:pt>
                <c:pt idx="13">
                  <c:v>0.0</c:v>
                </c:pt>
                <c:pt idx="14">
                  <c:v>6.451613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6.185567</c:v>
                </c:pt>
                <c:pt idx="19">
                  <c:v>11.290323</c:v>
                </c:pt>
                <c:pt idx="20">
                  <c:v>16.27907</c:v>
                </c:pt>
                <c:pt idx="21">
                  <c:v>9.090909</c:v>
                </c:pt>
                <c:pt idx="22">
                  <c:v>12.5</c:v>
                </c:pt>
                <c:pt idx="23">
                  <c:v>14.285714</c:v>
                </c:pt>
                <c:pt idx="24">
                  <c:v>6.25</c:v>
                </c:pt>
                <c:pt idx="25">
                  <c:v>6.11743</c:v>
                </c:pt>
                <c:pt idx="26">
                  <c:v>1.851852</c:v>
                </c:pt>
                <c:pt idx="27">
                  <c:v>5.681818</c:v>
                </c:pt>
                <c:pt idx="28">
                  <c:v>10.0</c:v>
                </c:pt>
                <c:pt idx="29">
                  <c:v>2.5</c:v>
                </c:pt>
                <c:pt idx="30">
                  <c:v>2.083333</c:v>
                </c:pt>
                <c:pt idx="31">
                  <c:v>2.941176</c:v>
                </c:pt>
                <c:pt idx="32">
                  <c:v>1.694915</c:v>
                </c:pt>
                <c:pt idx="33">
                  <c:v>2.857143</c:v>
                </c:pt>
                <c:pt idx="34">
                  <c:v>0.0</c:v>
                </c:pt>
                <c:pt idx="35">
                  <c:v>0.0</c:v>
                </c:pt>
                <c:pt idx="36">
                  <c:v>2.631579</c:v>
                </c:pt>
                <c:pt idx="37">
                  <c:v>0.0</c:v>
                </c:pt>
                <c:pt idx="38">
                  <c:v>0.833333</c:v>
                </c:pt>
                <c:pt idx="39">
                  <c:v>4.166667</c:v>
                </c:pt>
                <c:pt idx="40">
                  <c:v>2.5</c:v>
                </c:pt>
                <c:pt idx="41">
                  <c:v>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neprovedeno</c:v>
                </c:pt>
              </c:strCache>
            </c:strRef>
          </c:tx>
          <c:spPr>
            <a:solidFill>
              <a:srgbClr val="FDBF6F">
                <a:alpha val="80196"/>
              </a:srgbClr>
            </a:solidFill>
          </c:spPr>
          <c:dPt>
            <c:idx val="25"/>
            <c:spPr>
              <a:solidFill>
                <a:srgbClr val="FDBF6F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Nemocnice Teplice</c:v>
                </c:pt>
                <c:pt idx="2">
                  <c:v>Masarykova nemocnice v Ústí nad Labem</c:v>
                </c:pt>
                <c:pt idx="3">
                  <c:v>Nemocnice Litoměřice</c:v>
                </c:pt>
                <c:pt idx="4">
                  <c:v>Most Hospital</c:v>
                </c:pt>
                <c:pt idx="5">
                  <c:v>Nemocnice Písek</c:v>
                </c:pt>
                <c:pt idx="6">
                  <c:v>Fakultní nemocnice u sv. Anny v Brně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Děčín</c:v>
                </c:pt>
                <c:pt idx="10">
                  <c:v>Fakultní nemocnice Motol</c:v>
                </c:pt>
                <c:pt idx="11">
                  <c:v>Ústřední vojenská nemocnice v Praze</c:v>
                </c:pt>
                <c:pt idx="12">
                  <c:v>Nemocnice Jindřichův Hradec</c:v>
                </c:pt>
                <c:pt idx="13">
                  <c:v>Městská nemocnice Ostrava</c:v>
                </c:pt>
                <c:pt idx="14">
                  <c:v>Karvinská hornická nemocnice</c:v>
                </c:pt>
                <c:pt idx="15">
                  <c:v>Sdružené zdravotnické zařízení Krnov</c:v>
                </c:pt>
                <c:pt idx="16">
                  <c:v>Fakultní nemocnice Olomouc</c:v>
                </c:pt>
                <c:pt idx="17">
                  <c:v>Fakultní nemocnice Ostrava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Oblastní nemocnice Trutnov</c:v>
                </c:pt>
                <c:pt idx="21">
                  <c:v>Fakultní nemocnice Královské Vinohrady</c:v>
                </c:pt>
                <c:pt idx="22">
                  <c:v>Thomayerova nemocnice</c:v>
                </c:pt>
                <c:pt idx="23">
                  <c:v>Fakultní nemocnice Hradec Králové</c:v>
                </c:pt>
                <c:pt idx="24">
                  <c:v>Nemocnice Třinec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Všeobecná fakultní nemocnice v Praze</c:v>
                </c:pt>
                <c:pt idx="28">
                  <c:v>Oblastní nemocnice Náchod</c:v>
                </c:pt>
                <c:pt idx="29">
                  <c:v>Nemocnice Sokolov</c:v>
                </c:pt>
                <c:pt idx="30">
                  <c:v>Uherskohradišťská nemocnice</c:v>
                </c:pt>
                <c:pt idx="31">
                  <c:v>Klaudiánova nemocnice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Břeclav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Nové Město na Moravě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Sheet1!$I$2:$I$43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1.315789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0.215186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3.125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1.754386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1.25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3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12.962963</c:v>
                </c:pt>
                <c:pt idx="1">
                  <c:v>13.043478</c:v>
                </c:pt>
                <c:pt idx="2">
                  <c:v>13.157895</c:v>
                </c:pt>
                <c:pt idx="3">
                  <c:v>15.555556</c:v>
                </c:pt>
                <c:pt idx="4">
                  <c:v>15.789474</c:v>
                </c:pt>
                <c:pt idx="5">
                  <c:v>16.666667</c:v>
                </c:pt>
                <c:pt idx="6">
                  <c:v>17.333333</c:v>
                </c:pt>
                <c:pt idx="7">
                  <c:v>17.708333</c:v>
                </c:pt>
                <c:pt idx="8">
                  <c:v>17.948718</c:v>
                </c:pt>
                <c:pt idx="9">
                  <c:v>18.604651</c:v>
                </c:pt>
                <c:pt idx="10">
                  <c:v>19.642857</c:v>
                </c:pt>
                <c:pt idx="11">
                  <c:v>21.176471</c:v>
                </c:pt>
                <c:pt idx="12">
                  <c:v>21.212121</c:v>
                </c:pt>
                <c:pt idx="13">
                  <c:v>21.568627</c:v>
                </c:pt>
                <c:pt idx="14">
                  <c:v>21.73913</c:v>
                </c:pt>
                <c:pt idx="15">
                  <c:v>22.222222</c:v>
                </c:pt>
                <c:pt idx="16">
                  <c:v>23.148148</c:v>
                </c:pt>
                <c:pt idx="17">
                  <c:v>23.943662</c:v>
                </c:pt>
                <c:pt idx="18">
                  <c:v>24.0</c:v>
                </c:pt>
                <c:pt idx="19">
                  <c:v>24.137931</c:v>
                </c:pt>
                <c:pt idx="20">
                  <c:v>24.137931</c:v>
                </c:pt>
                <c:pt idx="21">
                  <c:v>24.444444</c:v>
                </c:pt>
                <c:pt idx="22">
                  <c:v>26.666667</c:v>
                </c:pt>
                <c:pt idx="23">
                  <c:v>27.009114</c:v>
                </c:pt>
                <c:pt idx="24">
                  <c:v>27.272727</c:v>
                </c:pt>
                <c:pt idx="25">
                  <c:v>28.333333</c:v>
                </c:pt>
                <c:pt idx="26">
                  <c:v>28.846154</c:v>
                </c:pt>
                <c:pt idx="27">
                  <c:v>29.032258</c:v>
                </c:pt>
                <c:pt idx="28">
                  <c:v>31.25</c:v>
                </c:pt>
                <c:pt idx="29">
                  <c:v>31.25</c:v>
                </c:pt>
                <c:pt idx="30">
                  <c:v>33.333333</c:v>
                </c:pt>
                <c:pt idx="31">
                  <c:v>33.898305</c:v>
                </c:pt>
                <c:pt idx="32">
                  <c:v>34.482759</c:v>
                </c:pt>
                <c:pt idx="33">
                  <c:v>36.363636</c:v>
                </c:pt>
                <c:pt idx="34">
                  <c:v>36.363636</c:v>
                </c:pt>
                <c:pt idx="35">
                  <c:v>37.209302</c:v>
                </c:pt>
                <c:pt idx="36">
                  <c:v>39.130435</c:v>
                </c:pt>
                <c:pt idx="37">
                  <c:v>41.860465</c:v>
                </c:pt>
                <c:pt idx="38">
                  <c:v>42.372881</c:v>
                </c:pt>
                <c:pt idx="39">
                  <c:v>44.827586</c:v>
                </c:pt>
                <c:pt idx="40">
                  <c:v>46.153846</c:v>
                </c:pt>
                <c:pt idx="41">
                  <c:v>56.410256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3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6.521739</c:v>
                </c:pt>
                <c:pt idx="2">
                  <c:v>0.0</c:v>
                </c:pt>
                <c:pt idx="3">
                  <c:v>4.444444</c:v>
                </c:pt>
                <c:pt idx="4">
                  <c:v>14.035088</c:v>
                </c:pt>
                <c:pt idx="5">
                  <c:v>0.0</c:v>
                </c:pt>
                <c:pt idx="6">
                  <c:v>12.0</c:v>
                </c:pt>
                <c:pt idx="7">
                  <c:v>5.208333</c:v>
                </c:pt>
                <c:pt idx="8">
                  <c:v>13.675214</c:v>
                </c:pt>
                <c:pt idx="9">
                  <c:v>0.0</c:v>
                </c:pt>
                <c:pt idx="10">
                  <c:v>0.0</c:v>
                </c:pt>
                <c:pt idx="11">
                  <c:v>8.235294</c:v>
                </c:pt>
                <c:pt idx="12">
                  <c:v>0.0</c:v>
                </c:pt>
                <c:pt idx="13">
                  <c:v>0.0</c:v>
                </c:pt>
                <c:pt idx="14">
                  <c:v>7.246377</c:v>
                </c:pt>
                <c:pt idx="15">
                  <c:v>0.0</c:v>
                </c:pt>
                <c:pt idx="16">
                  <c:v>12.037037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8.045977</c:v>
                </c:pt>
                <c:pt idx="21">
                  <c:v>0.0</c:v>
                </c:pt>
                <c:pt idx="22">
                  <c:v>0.0</c:v>
                </c:pt>
                <c:pt idx="23">
                  <c:v>4.515327</c:v>
                </c:pt>
                <c:pt idx="24">
                  <c:v>7.792208</c:v>
                </c:pt>
                <c:pt idx="25">
                  <c:v>0.0</c:v>
                </c:pt>
                <c:pt idx="26">
                  <c:v>1.923077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16.666667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5.454545</c:v>
                </c:pt>
                <c:pt idx="35">
                  <c:v>0.0</c:v>
                </c:pt>
                <c:pt idx="36">
                  <c:v>0.0</c:v>
                </c:pt>
                <c:pt idx="37">
                  <c:v>17.44186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endovaskulární výkon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3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10.869565</c:v>
                </c:pt>
                <c:pt idx="2">
                  <c:v>0.0</c:v>
                </c:pt>
                <c:pt idx="3">
                  <c:v>8.888889</c:v>
                </c:pt>
                <c:pt idx="4">
                  <c:v>12.280702</c:v>
                </c:pt>
                <c:pt idx="5">
                  <c:v>0.0</c:v>
                </c:pt>
                <c:pt idx="6">
                  <c:v>9.333333</c:v>
                </c:pt>
                <c:pt idx="7">
                  <c:v>3.125</c:v>
                </c:pt>
                <c:pt idx="8">
                  <c:v>5.128205</c:v>
                </c:pt>
                <c:pt idx="9">
                  <c:v>0.0</c:v>
                </c:pt>
                <c:pt idx="10">
                  <c:v>0.0</c:v>
                </c:pt>
                <c:pt idx="11">
                  <c:v>5.882353</c:v>
                </c:pt>
                <c:pt idx="12">
                  <c:v>0.0</c:v>
                </c:pt>
                <c:pt idx="13">
                  <c:v>0.0</c:v>
                </c:pt>
                <c:pt idx="14">
                  <c:v>1.449275</c:v>
                </c:pt>
                <c:pt idx="15">
                  <c:v>0.0</c:v>
                </c:pt>
                <c:pt idx="16">
                  <c:v>11.111111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4.597701</c:v>
                </c:pt>
                <c:pt idx="21">
                  <c:v>0.0</c:v>
                </c:pt>
                <c:pt idx="22">
                  <c:v>0.0</c:v>
                </c:pt>
                <c:pt idx="23">
                  <c:v>3.065452</c:v>
                </c:pt>
                <c:pt idx="24">
                  <c:v>3.896104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9.259259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12.727273</c:v>
                </c:pt>
                <c:pt idx="35">
                  <c:v>0.0</c:v>
                </c:pt>
                <c:pt idx="36">
                  <c:v>0.0</c:v>
                </c:pt>
                <c:pt idx="37">
                  <c:v>5.813953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3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1.851852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4.651163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19.607843</c:v>
                </c:pt>
                <c:pt idx="14">
                  <c:v>0.0</c:v>
                </c:pt>
                <c:pt idx="15">
                  <c:v>4.761905</c:v>
                </c:pt>
                <c:pt idx="16">
                  <c:v>0.0</c:v>
                </c:pt>
                <c:pt idx="17">
                  <c:v>4.225352</c:v>
                </c:pt>
                <c:pt idx="18">
                  <c:v>2.0</c:v>
                </c:pt>
                <c:pt idx="19">
                  <c:v>6.896552</c:v>
                </c:pt>
                <c:pt idx="20">
                  <c:v>0.0</c:v>
                </c:pt>
                <c:pt idx="21">
                  <c:v>1.111111</c:v>
                </c:pt>
                <c:pt idx="22">
                  <c:v>6.666667</c:v>
                </c:pt>
                <c:pt idx="23">
                  <c:v>2.941176</c:v>
                </c:pt>
                <c:pt idx="24">
                  <c:v>0.0</c:v>
                </c:pt>
                <c:pt idx="25">
                  <c:v>5.0</c:v>
                </c:pt>
                <c:pt idx="26">
                  <c:v>0.0</c:v>
                </c:pt>
                <c:pt idx="27">
                  <c:v>0.0</c:v>
                </c:pt>
                <c:pt idx="28">
                  <c:v>2.083333</c:v>
                </c:pt>
                <c:pt idx="29">
                  <c:v>6.25</c:v>
                </c:pt>
                <c:pt idx="30">
                  <c:v>0.0</c:v>
                </c:pt>
                <c:pt idx="31">
                  <c:v>6.779661</c:v>
                </c:pt>
                <c:pt idx="32">
                  <c:v>0.0</c:v>
                </c:pt>
                <c:pt idx="33">
                  <c:v>22.727273</c:v>
                </c:pt>
                <c:pt idx="34">
                  <c:v>0.0</c:v>
                </c:pt>
                <c:pt idx="35">
                  <c:v>11.627907</c:v>
                </c:pt>
                <c:pt idx="36">
                  <c:v>2.173913</c:v>
                </c:pt>
                <c:pt idx="37">
                  <c:v>0.0</c:v>
                </c:pt>
                <c:pt idx="38">
                  <c:v>10.169492</c:v>
                </c:pt>
                <c:pt idx="39">
                  <c:v>3.448276</c:v>
                </c:pt>
                <c:pt idx="40">
                  <c:v>3.076923</c:v>
                </c:pt>
                <c:pt idx="41">
                  <c:v>2.564103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odeslán do jiného centra k endovaskulárnímu výkonu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3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1.851852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3.174603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0.3314</c:v>
                </c:pt>
                <c:pt idx="24">
                  <c:v>0.0</c:v>
                </c:pt>
                <c:pt idx="25">
                  <c:v>1.666667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1.694915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2.173913</c:v>
                </c:pt>
                <c:pt idx="37">
                  <c:v>0.0</c:v>
                </c:pt>
                <c:pt idx="38">
                  <c:v>0.0</c:v>
                </c:pt>
                <c:pt idx="39">
                  <c:v>3.448276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3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12.962963</c:v>
                </c:pt>
                <c:pt idx="1">
                  <c:v>13.043478</c:v>
                </c:pt>
                <c:pt idx="2">
                  <c:v>13.157895</c:v>
                </c:pt>
                <c:pt idx="3">
                  <c:v>15.555556</c:v>
                </c:pt>
                <c:pt idx="4">
                  <c:v>15.789474</c:v>
                </c:pt>
                <c:pt idx="5">
                  <c:v>16.666667</c:v>
                </c:pt>
                <c:pt idx="6">
                  <c:v>17.333333</c:v>
                </c:pt>
                <c:pt idx="7">
                  <c:v>17.708333</c:v>
                </c:pt>
                <c:pt idx="8">
                  <c:v>17.948718</c:v>
                </c:pt>
                <c:pt idx="9">
                  <c:v>18.604651</c:v>
                </c:pt>
                <c:pt idx="10">
                  <c:v>19.642857</c:v>
                </c:pt>
                <c:pt idx="11">
                  <c:v>21.176471</c:v>
                </c:pt>
                <c:pt idx="12">
                  <c:v>21.212121</c:v>
                </c:pt>
                <c:pt idx="13">
                  <c:v>21.568627</c:v>
                </c:pt>
                <c:pt idx="14">
                  <c:v>21.73913</c:v>
                </c:pt>
                <c:pt idx="15">
                  <c:v>22.222222</c:v>
                </c:pt>
                <c:pt idx="16">
                  <c:v>23.148148</c:v>
                </c:pt>
                <c:pt idx="17">
                  <c:v>23.943662</c:v>
                </c:pt>
                <c:pt idx="18">
                  <c:v>24.0</c:v>
                </c:pt>
                <c:pt idx="19">
                  <c:v>24.137931</c:v>
                </c:pt>
                <c:pt idx="20">
                  <c:v>24.137931</c:v>
                </c:pt>
                <c:pt idx="21">
                  <c:v>24.444444</c:v>
                </c:pt>
                <c:pt idx="22">
                  <c:v>26.666667</c:v>
                </c:pt>
                <c:pt idx="23">
                  <c:v>27.009114</c:v>
                </c:pt>
                <c:pt idx="24">
                  <c:v>27.272727</c:v>
                </c:pt>
                <c:pt idx="25">
                  <c:v>28.333333</c:v>
                </c:pt>
                <c:pt idx="26">
                  <c:v>28.846154</c:v>
                </c:pt>
                <c:pt idx="27">
                  <c:v>29.032258</c:v>
                </c:pt>
                <c:pt idx="28">
                  <c:v>31.25</c:v>
                </c:pt>
                <c:pt idx="29">
                  <c:v>31.25</c:v>
                </c:pt>
                <c:pt idx="30">
                  <c:v>33.333333</c:v>
                </c:pt>
                <c:pt idx="31">
                  <c:v>33.898305</c:v>
                </c:pt>
                <c:pt idx="32">
                  <c:v>34.482759</c:v>
                </c:pt>
                <c:pt idx="33">
                  <c:v>36.363636</c:v>
                </c:pt>
                <c:pt idx="34">
                  <c:v>36.363636</c:v>
                </c:pt>
                <c:pt idx="35">
                  <c:v>37.209302</c:v>
                </c:pt>
                <c:pt idx="36">
                  <c:v>39.130435</c:v>
                </c:pt>
                <c:pt idx="37">
                  <c:v>41.860465</c:v>
                </c:pt>
                <c:pt idx="38">
                  <c:v>42.372881</c:v>
                </c:pt>
                <c:pt idx="39">
                  <c:v>44.827586</c:v>
                </c:pt>
                <c:pt idx="40">
                  <c:v>46.153846</c:v>
                </c:pt>
                <c:pt idx="41">
                  <c:v>56.410256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3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6.521739</c:v>
                </c:pt>
                <c:pt idx="2">
                  <c:v>0.0</c:v>
                </c:pt>
                <c:pt idx="3">
                  <c:v>4.444444</c:v>
                </c:pt>
                <c:pt idx="4">
                  <c:v>14.035088</c:v>
                </c:pt>
                <c:pt idx="5">
                  <c:v>0.0</c:v>
                </c:pt>
                <c:pt idx="6">
                  <c:v>12.0</c:v>
                </c:pt>
                <c:pt idx="7">
                  <c:v>5.208333</c:v>
                </c:pt>
                <c:pt idx="8">
                  <c:v>13.675214</c:v>
                </c:pt>
                <c:pt idx="9">
                  <c:v>0.0</c:v>
                </c:pt>
                <c:pt idx="10">
                  <c:v>0.0</c:v>
                </c:pt>
                <c:pt idx="11">
                  <c:v>8.235294</c:v>
                </c:pt>
                <c:pt idx="12">
                  <c:v>0.0</c:v>
                </c:pt>
                <c:pt idx="13">
                  <c:v>0.0</c:v>
                </c:pt>
                <c:pt idx="14">
                  <c:v>7.246377</c:v>
                </c:pt>
                <c:pt idx="15">
                  <c:v>0.0</c:v>
                </c:pt>
                <c:pt idx="16">
                  <c:v>12.037037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8.045977</c:v>
                </c:pt>
                <c:pt idx="21">
                  <c:v>0.0</c:v>
                </c:pt>
                <c:pt idx="22">
                  <c:v>0.0</c:v>
                </c:pt>
                <c:pt idx="23">
                  <c:v>4.515327</c:v>
                </c:pt>
                <c:pt idx="24">
                  <c:v>7.792208</c:v>
                </c:pt>
                <c:pt idx="25">
                  <c:v>0.0</c:v>
                </c:pt>
                <c:pt idx="26">
                  <c:v>1.923077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16.666667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5.454545</c:v>
                </c:pt>
                <c:pt idx="35">
                  <c:v>0.0</c:v>
                </c:pt>
                <c:pt idx="36">
                  <c:v>0.0</c:v>
                </c:pt>
                <c:pt idx="37">
                  <c:v>17.44186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3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Ústřední vojenská nemocnice v Praze</c:v>
                </c:pt>
                <c:pt idx="2">
                  <c:v>Oblastní nemocnice Náchod</c:v>
                </c:pt>
                <c:pt idx="3">
                  <c:v>Vítkovická nemocnice</c:v>
                </c:pt>
                <c:pt idx="4">
                  <c:v>Nemocnice Na Homolce</c:v>
                </c:pt>
                <c:pt idx="5">
                  <c:v>Sdružené zdravotnické zařízení Krnov</c:v>
                </c:pt>
                <c:pt idx="6">
                  <c:v>Fakultní nemocnice Brno</c:v>
                </c:pt>
                <c:pt idx="7">
                  <c:v>Masarykova nemocnice v Ústí nad Labem</c:v>
                </c:pt>
                <c:pt idx="8">
                  <c:v>Nemocnice České Budějovice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Fakultní nemocnice Hradec Králové</c:v>
                </c:pt>
                <c:pt idx="12">
                  <c:v>Nemocnice Vyškov</c:v>
                </c:pt>
                <c:pt idx="13">
                  <c:v>Nemocnice Děčín</c:v>
                </c:pt>
                <c:pt idx="14">
                  <c:v>Fakultní nemocnice Královské Vinohrady</c:v>
                </c:pt>
                <c:pt idx="15">
                  <c:v>Uherskohradišťská nemocnice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Nemocnice Třinec</c:v>
                </c:pt>
                <c:pt idx="19">
                  <c:v>Oblastní nemocnice Trutnov</c:v>
                </c:pt>
                <c:pt idx="20">
                  <c:v>Fakultní nemocnice u sv. Anny v Brně</c:v>
                </c:pt>
                <c:pt idx="21">
                  <c:v>Krajská nemocnice T.Bati ve Zlíně</c:v>
                </c:pt>
                <c:pt idx="22">
                  <c:v>Nemocnice Pardubického kraje</c:v>
                </c:pt>
                <c:pt idx="23">
                  <c:v>Czech Republic</c:v>
                </c:pt>
                <c:pt idx="24">
                  <c:v>Fakultní nemocnice Motol</c:v>
                </c:pt>
                <c:pt idx="25">
                  <c:v>Thomayerova nemocnice</c:v>
                </c:pt>
                <c:pt idx="26">
                  <c:v>Městská nemocnice Ostrava</c:v>
                </c:pt>
                <c:pt idx="27">
                  <c:v>Nemocnice Blansko</c:v>
                </c:pt>
                <c:pt idx="28">
                  <c:v>Klaudiánova nemocnice</c:v>
                </c:pt>
                <c:pt idx="29">
                  <c:v>Nemocnice Nové Město na Moravě</c:v>
                </c:pt>
                <c:pt idx="30">
                  <c:v>Fakultní nemocnice Ostrava</c:v>
                </c:pt>
                <c:pt idx="31">
                  <c:v>Most Hospital</c:v>
                </c:pt>
                <c:pt idx="32">
                  <c:v>Nemocnice Jindřichův Hradec</c:v>
                </c:pt>
                <c:pt idx="33">
                  <c:v>Nemocnice Břeclav</c:v>
                </c:pt>
                <c:pt idx="34">
                  <c:v>Všeobecná fakultní nemocnice v Praze</c:v>
                </c:pt>
                <c:pt idx="35">
                  <c:v>Nemocnice Litoměřice</c:v>
                </c:pt>
                <c:pt idx="36">
                  <c:v>Nemocnice Písek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Nemocnice Sokolov</c:v>
                </c:pt>
                <c:pt idx="40">
                  <c:v>Nemocnice Chomutov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1.851852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4.651163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19.607843</c:v>
                </c:pt>
                <c:pt idx="14">
                  <c:v>0.0</c:v>
                </c:pt>
                <c:pt idx="15">
                  <c:v>4.761905</c:v>
                </c:pt>
                <c:pt idx="16">
                  <c:v>0.0</c:v>
                </c:pt>
                <c:pt idx="17">
                  <c:v>4.225352</c:v>
                </c:pt>
                <c:pt idx="18">
                  <c:v>2.0</c:v>
                </c:pt>
                <c:pt idx="19">
                  <c:v>6.896552</c:v>
                </c:pt>
                <c:pt idx="20">
                  <c:v>0.0</c:v>
                </c:pt>
                <c:pt idx="21">
                  <c:v>1.111111</c:v>
                </c:pt>
                <c:pt idx="22">
                  <c:v>6.666667</c:v>
                </c:pt>
                <c:pt idx="23">
                  <c:v>2.941176</c:v>
                </c:pt>
                <c:pt idx="24">
                  <c:v>0.0</c:v>
                </c:pt>
                <c:pt idx="25">
                  <c:v>5.0</c:v>
                </c:pt>
                <c:pt idx="26">
                  <c:v>0.0</c:v>
                </c:pt>
                <c:pt idx="27">
                  <c:v>0.0</c:v>
                </c:pt>
                <c:pt idx="28">
                  <c:v>2.083333</c:v>
                </c:pt>
                <c:pt idx="29">
                  <c:v>6.25</c:v>
                </c:pt>
                <c:pt idx="30">
                  <c:v>0.0</c:v>
                </c:pt>
                <c:pt idx="31">
                  <c:v>6.779661</c:v>
                </c:pt>
                <c:pt idx="32">
                  <c:v>0.0</c:v>
                </c:pt>
                <c:pt idx="33">
                  <c:v>22.727273</c:v>
                </c:pt>
                <c:pt idx="34">
                  <c:v>0.0</c:v>
                </c:pt>
                <c:pt idx="35">
                  <c:v>11.627907</c:v>
                </c:pt>
                <c:pt idx="36">
                  <c:v>2.173913</c:v>
                </c:pt>
                <c:pt idx="37">
                  <c:v>0.0</c:v>
                </c:pt>
                <c:pt idx="38">
                  <c:v>10.169492</c:v>
                </c:pt>
                <c:pt idx="39">
                  <c:v>3.448276</c:v>
                </c:pt>
                <c:pt idx="40">
                  <c:v>3.076923</c:v>
                </c:pt>
                <c:pt idx="41">
                  <c:v>2.564103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cat>
            <c:strRef>
              <c:f>Sheet1!$A$2:$A$42</c:f>
              <c:strCache>
                <c:ptCount val="41"/>
                <c:pt idx="0">
                  <c:v>Sdružené zdravotnické zařízení Krnov</c:v>
                </c:pt>
                <c:pt idx="1">
                  <c:v>Oblastní nemocnice Náchod</c:v>
                </c:pt>
                <c:pt idx="2">
                  <c:v>Nemocnice Vyškov</c:v>
                </c:pt>
                <c:pt idx="3">
                  <c:v>Karvinská hornická nemocnice</c:v>
                </c:pt>
                <c:pt idx="4">
                  <c:v>Oblastní nemocnice Trutnov</c:v>
                </c:pt>
                <c:pt idx="5">
                  <c:v>Ústřední vojenská nemocnice v Praze</c:v>
                </c:pt>
                <c:pt idx="6">
                  <c:v>Nemocnice Blansko</c:v>
                </c:pt>
                <c:pt idx="7">
                  <c:v>Vítkovická nemocnice</c:v>
                </c:pt>
                <c:pt idx="8">
                  <c:v>Nemocnice Jindřichův Hradec</c:v>
                </c:pt>
                <c:pt idx="9">
                  <c:v>Nemocnice Prostějov</c:v>
                </c:pt>
                <c:pt idx="10">
                  <c:v>Nemocnice Jihlava</c:v>
                </c:pt>
                <c:pt idx="11">
                  <c:v>Nemocnice Nové Město na Moravě</c:v>
                </c:pt>
                <c:pt idx="12">
                  <c:v>Nemocnice Břeclav</c:v>
                </c:pt>
                <c:pt idx="13">
                  <c:v>Nemocnice Třinec</c:v>
                </c:pt>
                <c:pt idx="14">
                  <c:v>Nemocnice Sokolov</c:v>
                </c:pt>
                <c:pt idx="15">
                  <c:v>Nemocnice Pardubického kraje</c:v>
                </c:pt>
                <c:pt idx="16">
                  <c:v>Městská nemocnice Ostrava</c:v>
                </c:pt>
                <c:pt idx="17">
                  <c:v>Klaudiánova nemocnice</c:v>
                </c:pt>
                <c:pt idx="18">
                  <c:v>Nemocnice Na Homolce</c:v>
                </c:pt>
                <c:pt idx="19">
                  <c:v>Uherskohradišťská nemocnice</c:v>
                </c:pt>
                <c:pt idx="20">
                  <c:v>Nemocnice Písek</c:v>
                </c:pt>
                <c:pt idx="21">
                  <c:v>Oblastní nemocnice Kolín</c:v>
                </c:pt>
                <c:pt idx="22">
                  <c:v>Fakultní nemocnice Královské Vinohrady</c:v>
                </c:pt>
                <c:pt idx="23">
                  <c:v>Thomayerova nemocnice</c:v>
                </c:pt>
                <c:pt idx="24">
                  <c:v>Nemocnice Litoměřice</c:v>
                </c:pt>
                <c:pt idx="25">
                  <c:v>Nemocnice Děčín</c:v>
                </c:pt>
                <c:pt idx="26">
                  <c:v>Masarykova nemocnice v Ústí nad Labem</c:v>
                </c:pt>
                <c:pt idx="27">
                  <c:v>Fakultní nemocnice Brno</c:v>
                </c:pt>
                <c:pt idx="28">
                  <c:v>Karlovarská krajská nemocnice</c:v>
                </c:pt>
                <c:pt idx="29">
                  <c:v>Krajská nemocnice T.Bati ve Zlíně</c:v>
                </c:pt>
                <c:pt idx="30">
                  <c:v>Všeobecná fakultní nemocnice v Praze</c:v>
                </c:pt>
                <c:pt idx="31">
                  <c:v>Most Hospital</c:v>
                </c:pt>
                <c:pt idx="32">
                  <c:v>Fakultní nemocnice Hradec Králové</c:v>
                </c:pt>
                <c:pt idx="33">
                  <c:v>Fakultní nemocnice Ostrava</c:v>
                </c:pt>
                <c:pt idx="34">
                  <c:v>Fakultní nemocnice Motol</c:v>
                </c:pt>
                <c:pt idx="35">
                  <c:v>Fakultní nemocnice u sv. Anny v Brně</c:v>
                </c:pt>
                <c:pt idx="36">
                  <c:v>Nemocnice Teplice</c:v>
                </c:pt>
                <c:pt idx="37">
                  <c:v>Nemocnice Chomutov</c:v>
                </c:pt>
                <c:pt idx="38">
                  <c:v>Nemocnice České Budějovice</c:v>
                </c:pt>
                <c:pt idx="39">
                  <c:v>Fakultní nemocnice Olomouc</c:v>
                </c:pt>
                <c:pt idx="40">
                  <c:v>Krajská nemocnice Liberec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</c:v>
                </c:pt>
                <c:pt idx="18">
                  <c:v>17</c:v>
                </c:pt>
                <c:pt idx="19">
                  <c:v>17</c:v>
                </c:pt>
                <c:pt idx="20">
                  <c:v>19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21</c:v>
                </c:pt>
                <c:pt idx="25">
                  <c:v>21</c:v>
                </c:pt>
                <c:pt idx="26">
                  <c:v>22</c:v>
                </c:pt>
                <c:pt idx="27">
                  <c:v>22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27</c:v>
                </c:pt>
                <c:pt idx="34">
                  <c:v>27</c:v>
                </c:pt>
                <c:pt idx="35">
                  <c:v>28</c:v>
                </c:pt>
                <c:pt idx="36">
                  <c:v>31</c:v>
                </c:pt>
                <c:pt idx="37">
                  <c:v>32</c:v>
                </c:pt>
                <c:pt idx="38">
                  <c:v>37</c:v>
                </c:pt>
                <c:pt idx="39">
                  <c:v>38</c:v>
                </c:pt>
                <c:pt idx="40">
                  <c:v>51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E31A1C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Fakultní nemocnice Motol</c:v>
                </c:pt>
                <c:pt idx="2">
                  <c:v>Masarykova nemocnice v Ústí nad Labem</c:v>
                </c:pt>
                <c:pt idx="3">
                  <c:v>Karvinská hornická nemocnice</c:v>
                </c:pt>
                <c:pt idx="4">
                  <c:v>Krajská nemocnice T.Bati ve Zlíně</c:v>
                </c:pt>
                <c:pt idx="5">
                  <c:v>Nemocnice Na Homolce</c:v>
                </c:pt>
                <c:pt idx="6">
                  <c:v>Karlovarská krajská nemocnice</c:v>
                </c:pt>
                <c:pt idx="7">
                  <c:v>Fakultní nemocnice u sv. Anny v Brně</c:v>
                </c:pt>
                <c:pt idx="8">
                  <c:v>Fakultní nemocnice Královské Vinohrady</c:v>
                </c:pt>
                <c:pt idx="9">
                  <c:v>Klaudiánova nemocnice</c:v>
                </c:pt>
                <c:pt idx="10">
                  <c:v>Fakultní nemocnice Hradec Králové</c:v>
                </c:pt>
                <c:pt idx="11">
                  <c:v>Nemocnice Děčín</c:v>
                </c:pt>
                <c:pt idx="12">
                  <c:v>Nemocnice Břeclav</c:v>
                </c:pt>
                <c:pt idx="13">
                  <c:v>Nemocnice Teplice</c:v>
                </c:pt>
                <c:pt idx="14">
                  <c:v>Most Hospital</c:v>
                </c:pt>
                <c:pt idx="15">
                  <c:v>Všeobecná fakultní nemocnice v Praze</c:v>
                </c:pt>
                <c:pt idx="16">
                  <c:v>Oblastní nemocnice Trutnov</c:v>
                </c:pt>
                <c:pt idx="17">
                  <c:v>Oblastní nemocnice Kolín</c:v>
                </c:pt>
                <c:pt idx="18">
                  <c:v>Fakultní nemocnice Olomouc</c:v>
                </c:pt>
                <c:pt idx="19">
                  <c:v>Czech Republic</c:v>
                </c:pt>
                <c:pt idx="20">
                  <c:v>Nemocnice Prostějov</c:v>
                </c:pt>
                <c:pt idx="21">
                  <c:v>Nemocnice Litoměřice</c:v>
                </c:pt>
                <c:pt idx="22">
                  <c:v>Fakultní nemocnice Ostrava</c:v>
                </c:pt>
                <c:pt idx="23">
                  <c:v>Nemocnice Sokolov</c:v>
                </c:pt>
                <c:pt idx="24">
                  <c:v>Městská nemocnice Ostrava</c:v>
                </c:pt>
                <c:pt idx="25">
                  <c:v>Sdružené zdravotnické zařízení Krnov</c:v>
                </c:pt>
                <c:pt idx="26">
                  <c:v>Nemocnice Písek</c:v>
                </c:pt>
                <c:pt idx="27">
                  <c:v>Nemocnice Pardubického kraje</c:v>
                </c:pt>
                <c:pt idx="28">
                  <c:v>Oblastní nemocnice Náchod</c:v>
                </c:pt>
                <c:pt idx="29">
                  <c:v>Nemocnice Nové Město na Moravě</c:v>
                </c:pt>
                <c:pt idx="30">
                  <c:v>Nemocnice Jindřichův Hradec</c:v>
                </c:pt>
                <c:pt idx="31">
                  <c:v>Nemocnice Třinec</c:v>
                </c:pt>
                <c:pt idx="32">
                  <c:v>Fakultní nemocnice Brno</c:v>
                </c:pt>
                <c:pt idx="33">
                  <c:v>Nemocnice Jihlava</c:v>
                </c:pt>
                <c:pt idx="34">
                  <c:v>Thomayerova nemocnice</c:v>
                </c:pt>
                <c:pt idx="35">
                  <c:v>Ústřední vojenská nemocnice v Praze</c:v>
                </c:pt>
                <c:pt idx="36">
                  <c:v>Nemocnice Vyškov</c:v>
                </c:pt>
                <c:pt idx="37">
                  <c:v>Nemocnice České Budějovice</c:v>
                </c:pt>
                <c:pt idx="38">
                  <c:v>Krajská nemocnice Liberec</c:v>
                </c:pt>
                <c:pt idx="39">
                  <c:v>Vítkovická nemocnice</c:v>
                </c:pt>
                <c:pt idx="40">
                  <c:v>Uherskohradišťská nemocnice</c:v>
                </c:pt>
                <c:pt idx="41">
                  <c:v>Nemocnice Blansko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70.5</c:v>
                </c:pt>
                <c:pt idx="1">
                  <c:v>71.0</c:v>
                </c:pt>
                <c:pt idx="2">
                  <c:v>72.0</c:v>
                </c:pt>
                <c:pt idx="3">
                  <c:v>72.0</c:v>
                </c:pt>
                <c:pt idx="4">
                  <c:v>72.0</c:v>
                </c:pt>
                <c:pt idx="5">
                  <c:v>72.0</c:v>
                </c:pt>
                <c:pt idx="6">
                  <c:v>72.0</c:v>
                </c:pt>
                <c:pt idx="7">
                  <c:v>72.0</c:v>
                </c:pt>
                <c:pt idx="8">
                  <c:v>72.0</c:v>
                </c:pt>
                <c:pt idx="9">
                  <c:v>72.0</c:v>
                </c:pt>
                <c:pt idx="10">
                  <c:v>73.0</c:v>
                </c:pt>
                <c:pt idx="11">
                  <c:v>73.0</c:v>
                </c:pt>
                <c:pt idx="12">
                  <c:v>73.0</c:v>
                </c:pt>
                <c:pt idx="13">
                  <c:v>73.0</c:v>
                </c:pt>
                <c:pt idx="14">
                  <c:v>73.0</c:v>
                </c:pt>
                <c:pt idx="15">
                  <c:v>73.5</c:v>
                </c:pt>
                <c:pt idx="16">
                  <c:v>74.0</c:v>
                </c:pt>
                <c:pt idx="17">
                  <c:v>74.0</c:v>
                </c:pt>
                <c:pt idx="18">
                  <c:v>74.0</c:v>
                </c:pt>
                <c:pt idx="19">
                  <c:v>74.0</c:v>
                </c:pt>
                <c:pt idx="20">
                  <c:v>74.0</c:v>
                </c:pt>
                <c:pt idx="21">
                  <c:v>74.0</c:v>
                </c:pt>
                <c:pt idx="22">
                  <c:v>74.0</c:v>
                </c:pt>
                <c:pt idx="23">
                  <c:v>74.5</c:v>
                </c:pt>
                <c:pt idx="24">
                  <c:v>74.5</c:v>
                </c:pt>
                <c:pt idx="25">
                  <c:v>75.0</c:v>
                </c:pt>
                <c:pt idx="26">
                  <c:v>75.0</c:v>
                </c:pt>
                <c:pt idx="27">
                  <c:v>75.0</c:v>
                </c:pt>
                <c:pt idx="28">
                  <c:v>75.0</c:v>
                </c:pt>
                <c:pt idx="29">
                  <c:v>75.0</c:v>
                </c:pt>
                <c:pt idx="30">
                  <c:v>75.5</c:v>
                </c:pt>
                <c:pt idx="31">
                  <c:v>75.5</c:v>
                </c:pt>
                <c:pt idx="32">
                  <c:v>76.0</c:v>
                </c:pt>
                <c:pt idx="33">
                  <c:v>76.0</c:v>
                </c:pt>
                <c:pt idx="34">
                  <c:v>76.0</c:v>
                </c:pt>
                <c:pt idx="35">
                  <c:v>76.0</c:v>
                </c:pt>
                <c:pt idx="36">
                  <c:v>76.0</c:v>
                </c:pt>
                <c:pt idx="37">
                  <c:v>76.0</c:v>
                </c:pt>
                <c:pt idx="38">
                  <c:v>76.0</c:v>
                </c:pt>
                <c:pt idx="39">
                  <c:v>76.5</c:v>
                </c:pt>
                <c:pt idx="40">
                  <c:v>77.0</c:v>
                </c:pt>
                <c:pt idx="41">
                  <c:v>77.5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výkon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8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Klaudiánova nemocnice</c:v>
                </c:pt>
                <c:pt idx="1">
                  <c:v>Nemocnice Jihlava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Karlovarská krajská nemocnice</c:v>
                </c:pt>
                <c:pt idx="5">
                  <c:v>Nemocnice Vyškov</c:v>
                </c:pt>
                <c:pt idx="6">
                  <c:v>Nemocnice Litoměřice</c:v>
                </c:pt>
                <c:pt idx="7">
                  <c:v>Uherskohradišťská nemocnice</c:v>
                </c:pt>
                <c:pt idx="8">
                  <c:v>Nemocnice Prostějov</c:v>
                </c:pt>
                <c:pt idx="9">
                  <c:v>Krajská nemocnice T.Bati ve Zlíně</c:v>
                </c:pt>
                <c:pt idx="10">
                  <c:v>Nemocnice Chomutov</c:v>
                </c:pt>
                <c:pt idx="11">
                  <c:v>Nemocnice Teplice</c:v>
                </c:pt>
                <c:pt idx="12">
                  <c:v>Karvinská hornická nemocnice</c:v>
                </c:pt>
                <c:pt idx="13">
                  <c:v>Nemocnice Nové Město na Moravě</c:v>
                </c:pt>
                <c:pt idx="14">
                  <c:v>Nemocnice Pardubického kraje</c:v>
                </c:pt>
                <c:pt idx="15">
                  <c:v>Oblastní nemocnice Náchod</c:v>
                </c:pt>
                <c:pt idx="16">
                  <c:v>Thomayerova nemocnice</c:v>
                </c:pt>
                <c:pt idx="17">
                  <c:v>Nemocnice Blansko</c:v>
                </c:pt>
                <c:pt idx="18">
                  <c:v>Nemocnice Břeclav</c:v>
                </c:pt>
                <c:pt idx="19">
                  <c:v>Nemocnice Sokolov</c:v>
                </c:pt>
                <c:pt idx="20">
                  <c:v>Oblastní nemocnice Kolín</c:v>
                </c:pt>
                <c:pt idx="21">
                  <c:v>Sdružené zdravotnické zařízení Krnov</c:v>
                </c:pt>
                <c:pt idx="22">
                  <c:v>Oblastní nemocnice Trutnov</c:v>
                </c:pt>
                <c:pt idx="23">
                  <c:v>Nemocnice Děčín</c:v>
                </c:pt>
                <c:pt idx="24">
                  <c:v>Nemocnice Třinec</c:v>
                </c:pt>
                <c:pt idx="25">
                  <c:v>Most Hospital</c:v>
                </c:pt>
                <c:pt idx="26">
                  <c:v>Městská nemocnice Ostrava</c:v>
                </c:pt>
                <c:pt idx="27">
                  <c:v>Fakultní nemocnice Královské Vinohrady</c:v>
                </c:pt>
                <c:pt idx="28">
                  <c:v>Czech Republic</c:v>
                </c:pt>
                <c:pt idx="29">
                  <c:v>Masarykova nemocnice v Ústí nad Labem</c:v>
                </c:pt>
                <c:pt idx="30">
                  <c:v>Fakultní nemocnice Motol</c:v>
                </c:pt>
                <c:pt idx="31">
                  <c:v>Fakultní nemocnice u sv. Anny v Brně</c:v>
                </c:pt>
                <c:pt idx="32">
                  <c:v>Nemocnice České Budějovice</c:v>
                </c:pt>
                <c:pt idx="33">
                  <c:v>Krajská nemocnice Liberec</c:v>
                </c:pt>
                <c:pt idx="34">
                  <c:v>Fakultní nemocnice Hradec Králové</c:v>
                </c:pt>
                <c:pt idx="35">
                  <c:v>Vítkovická nemocnice</c:v>
                </c:pt>
                <c:pt idx="36">
                  <c:v>Fakultní nemocnice Ostrava</c:v>
                </c:pt>
                <c:pt idx="37">
                  <c:v>Fakultní nemocnice Brno</c:v>
                </c:pt>
                <c:pt idx="38">
                  <c:v>Ústřední vojenská nemocnice v Praze</c:v>
                </c:pt>
                <c:pt idx="39">
                  <c:v>Fakultní nemocnice Olomouc</c:v>
                </c:pt>
                <c:pt idx="40">
                  <c:v>Nemocnice Na Homolce</c:v>
                </c:pt>
                <c:pt idx="41">
                  <c:v>Všeobecná fakultní nemocnice v Praze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1.449275</c:v>
                </c:pt>
                <c:pt idx="28">
                  <c:v>3.065452</c:v>
                </c:pt>
                <c:pt idx="29">
                  <c:v>3.125</c:v>
                </c:pt>
                <c:pt idx="30">
                  <c:v>3.896104</c:v>
                </c:pt>
                <c:pt idx="31">
                  <c:v>4.597701</c:v>
                </c:pt>
                <c:pt idx="32">
                  <c:v>5.128205</c:v>
                </c:pt>
                <c:pt idx="33">
                  <c:v>5.813953</c:v>
                </c:pt>
                <c:pt idx="34">
                  <c:v>5.882353</c:v>
                </c:pt>
                <c:pt idx="35">
                  <c:v>8.888889</c:v>
                </c:pt>
                <c:pt idx="36">
                  <c:v>9.259259</c:v>
                </c:pt>
                <c:pt idx="37">
                  <c:v>9.333333</c:v>
                </c:pt>
                <c:pt idx="38">
                  <c:v>10.869565</c:v>
                </c:pt>
                <c:pt idx="39">
                  <c:v>11.111111</c:v>
                </c:pt>
                <c:pt idx="40">
                  <c:v>12.280702</c:v>
                </c:pt>
                <c:pt idx="41">
                  <c:v>12.727273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8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Klaudiánova nemocnice</c:v>
                </c:pt>
                <c:pt idx="1">
                  <c:v>Nemocnice Jihlava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Karlovarská krajská nemocnice</c:v>
                </c:pt>
                <c:pt idx="5">
                  <c:v>Nemocnice Vyškov</c:v>
                </c:pt>
                <c:pt idx="6">
                  <c:v>Nemocnice Litoměřice</c:v>
                </c:pt>
                <c:pt idx="7">
                  <c:v>Uherskohradišťská nemocnice</c:v>
                </c:pt>
                <c:pt idx="8">
                  <c:v>Nemocnice Prostějov</c:v>
                </c:pt>
                <c:pt idx="9">
                  <c:v>Krajská nemocnice T.Bati ve Zlíně</c:v>
                </c:pt>
                <c:pt idx="10">
                  <c:v>Nemocnice Chomutov</c:v>
                </c:pt>
                <c:pt idx="11">
                  <c:v>Nemocnice Teplice</c:v>
                </c:pt>
                <c:pt idx="12">
                  <c:v>Karvinská hornická nemocnice</c:v>
                </c:pt>
                <c:pt idx="13">
                  <c:v>Nemocnice Nové Město na Moravě</c:v>
                </c:pt>
                <c:pt idx="14">
                  <c:v>Nemocnice Pardubického kraje</c:v>
                </c:pt>
                <c:pt idx="15">
                  <c:v>Oblastní nemocnice Náchod</c:v>
                </c:pt>
                <c:pt idx="16">
                  <c:v>Thomayerova nemocnice</c:v>
                </c:pt>
                <c:pt idx="17">
                  <c:v>Nemocnice Blansko</c:v>
                </c:pt>
                <c:pt idx="18">
                  <c:v>Nemocnice Břeclav</c:v>
                </c:pt>
                <c:pt idx="19">
                  <c:v>Nemocnice Sokolov</c:v>
                </c:pt>
                <c:pt idx="20">
                  <c:v>Oblastní nemocnice Kolín</c:v>
                </c:pt>
                <c:pt idx="21">
                  <c:v>Sdružené zdravotnické zařízení Krnov</c:v>
                </c:pt>
                <c:pt idx="22">
                  <c:v>Oblastní nemocnice Trutnov</c:v>
                </c:pt>
                <c:pt idx="23">
                  <c:v>Nemocnice Děčín</c:v>
                </c:pt>
                <c:pt idx="24">
                  <c:v>Nemocnice Třinec</c:v>
                </c:pt>
                <c:pt idx="25">
                  <c:v>Most Hospital</c:v>
                </c:pt>
                <c:pt idx="26">
                  <c:v>Městská nemocnice Ostrava</c:v>
                </c:pt>
                <c:pt idx="27">
                  <c:v>Fakultní nemocnice Královské Vinohrady</c:v>
                </c:pt>
                <c:pt idx="28">
                  <c:v>Czech Republic</c:v>
                </c:pt>
                <c:pt idx="29">
                  <c:v>Masarykova nemocnice v Ústí nad Labem</c:v>
                </c:pt>
                <c:pt idx="30">
                  <c:v>Fakultní nemocnice Motol</c:v>
                </c:pt>
                <c:pt idx="31">
                  <c:v>Fakultní nemocnice u sv. Anny v Brně</c:v>
                </c:pt>
                <c:pt idx="32">
                  <c:v>Nemocnice České Budějovice</c:v>
                </c:pt>
                <c:pt idx="33">
                  <c:v>Krajská nemocnice Liberec</c:v>
                </c:pt>
                <c:pt idx="34">
                  <c:v>Fakultní nemocnice Hradec Králové</c:v>
                </c:pt>
                <c:pt idx="35">
                  <c:v>Vítkovická nemocnice</c:v>
                </c:pt>
                <c:pt idx="36">
                  <c:v>Fakultní nemocnice Ostrava</c:v>
                </c:pt>
                <c:pt idx="37">
                  <c:v>Fakultní nemocnice Brno</c:v>
                </c:pt>
                <c:pt idx="38">
                  <c:v>Ústřední vojenská nemocnice v Praze</c:v>
                </c:pt>
                <c:pt idx="39">
                  <c:v>Fakultní nemocnice Olomouc</c:v>
                </c:pt>
                <c:pt idx="40">
                  <c:v>Nemocnice Na Homolce</c:v>
                </c:pt>
                <c:pt idx="41">
                  <c:v>Všeobecná fakultní nemocnice v Praze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1.923077</c:v>
                </c:pt>
                <c:pt idx="27">
                  <c:v>7.246377</c:v>
                </c:pt>
                <c:pt idx="28">
                  <c:v>4.515327</c:v>
                </c:pt>
                <c:pt idx="29">
                  <c:v>5.208333</c:v>
                </c:pt>
                <c:pt idx="30">
                  <c:v>7.792208</c:v>
                </c:pt>
                <c:pt idx="31">
                  <c:v>8.045977</c:v>
                </c:pt>
                <c:pt idx="32">
                  <c:v>13.675214</c:v>
                </c:pt>
                <c:pt idx="33">
                  <c:v>17.44186</c:v>
                </c:pt>
                <c:pt idx="34">
                  <c:v>8.235294</c:v>
                </c:pt>
                <c:pt idx="35">
                  <c:v>4.444444</c:v>
                </c:pt>
                <c:pt idx="36">
                  <c:v>16.666667</c:v>
                </c:pt>
                <c:pt idx="37">
                  <c:v>12.0</c:v>
                </c:pt>
                <c:pt idx="38">
                  <c:v>6.521739</c:v>
                </c:pt>
                <c:pt idx="39">
                  <c:v>12.037037</c:v>
                </c:pt>
                <c:pt idx="40">
                  <c:v>14.035088</c:v>
                </c:pt>
                <c:pt idx="41">
                  <c:v>5.454545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TBY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cat>
            <c:strRef>
              <c:f>Sheet1!$A$2:$A$42</c:f>
              <c:strCache>
                <c:ptCount val="41"/>
                <c:pt idx="0">
                  <c:v>Nemocnice Chomutov</c:v>
                </c:pt>
                <c:pt idx="1">
                  <c:v>Oblastní nemocnice Kolín</c:v>
                </c:pt>
                <c:pt idx="2">
                  <c:v>Sdružené zdravotnické zařízení Krnov</c:v>
                </c:pt>
                <c:pt idx="3">
                  <c:v>Nemocnice Břeclav</c:v>
                </c:pt>
                <c:pt idx="4">
                  <c:v>Oblastní nemocnice Trutnov</c:v>
                </c:pt>
                <c:pt idx="5">
                  <c:v>Nemocnice Blansko</c:v>
                </c:pt>
                <c:pt idx="6">
                  <c:v>Thomayerova nemocnice</c:v>
                </c:pt>
                <c:pt idx="7">
                  <c:v>Oblastní nemocnice Náchod</c:v>
                </c:pt>
                <c:pt idx="8">
                  <c:v>Nemocnice Pardubického kraje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Teplice</c:v>
                </c:pt>
                <c:pt idx="12">
                  <c:v>Most Hospital</c:v>
                </c:pt>
                <c:pt idx="13">
                  <c:v>Krajská nemocnice T.Bati ve Zlíně</c:v>
                </c:pt>
                <c:pt idx="14">
                  <c:v>Nemocnice Prostějov</c:v>
                </c:pt>
                <c:pt idx="15">
                  <c:v>Uherskohradišťská nemocnice</c:v>
                </c:pt>
                <c:pt idx="16">
                  <c:v>Nemocnice Litoměřice</c:v>
                </c:pt>
                <c:pt idx="17">
                  <c:v>Nemocnice Děčín</c:v>
                </c:pt>
                <c:pt idx="18">
                  <c:v>Nemocnice Vyškov</c:v>
                </c:pt>
                <c:pt idx="19">
                  <c:v>Karlovarská krajská nemocnice</c:v>
                </c:pt>
                <c:pt idx="20">
                  <c:v>Nemocnice Písek</c:v>
                </c:pt>
                <c:pt idx="21">
                  <c:v>Nemocnice Třinec</c:v>
                </c:pt>
                <c:pt idx="22">
                  <c:v>Nemocnice Jindřichův Hradec</c:v>
                </c:pt>
                <c:pt idx="23">
                  <c:v>Nemocnice Sokolov</c:v>
                </c:pt>
                <c:pt idx="24">
                  <c:v>Nemocnice Jihlava</c:v>
                </c:pt>
                <c:pt idx="25">
                  <c:v>Klaudiánova nemocnice</c:v>
                </c:pt>
                <c:pt idx="26">
                  <c:v>Městská nemocnice Ostrava</c:v>
                </c:pt>
                <c:pt idx="27">
                  <c:v>Vítkovická nemocnice</c:v>
                </c:pt>
                <c:pt idx="28">
                  <c:v>Fakultní nemocnice Královské Vinohrady</c:v>
                </c:pt>
                <c:pt idx="29">
                  <c:v>Všeobecná fakultní nemocnice v Praze</c:v>
                </c:pt>
                <c:pt idx="30">
                  <c:v>Fakultní nemocnice Motol</c:v>
                </c:pt>
                <c:pt idx="31">
                  <c:v>Fakultní nemocnice Ostrava</c:v>
                </c:pt>
                <c:pt idx="32">
                  <c:v>Fakultní nemocnice Hradec Králové</c:v>
                </c:pt>
                <c:pt idx="33">
                  <c:v>Ústřední vojenská nemocnice v Praze</c:v>
                </c:pt>
                <c:pt idx="34">
                  <c:v>Fakultní nemocnice u sv. Anny v Brně</c:v>
                </c:pt>
                <c:pt idx="35">
                  <c:v>Nemocnice Na Homolce</c:v>
                </c:pt>
                <c:pt idx="36">
                  <c:v>Fakultní nemocnice Brno</c:v>
                </c:pt>
                <c:pt idx="37">
                  <c:v>Krajská nemocnice Liberec</c:v>
                </c:pt>
                <c:pt idx="38">
                  <c:v>Nemocnice České Budějovice</c:v>
                </c:pt>
                <c:pt idx="39">
                  <c:v>Fakultní nemocnice Olomouc</c:v>
                </c:pt>
                <c:pt idx="40">
                  <c:v>Masarykova nemocnice v Ústí nad Labem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6</c:v>
                </c:pt>
                <c:pt idx="28">
                  <c:v>9</c:v>
                </c:pt>
                <c:pt idx="29">
                  <c:v>10</c:v>
                </c:pt>
                <c:pt idx="30">
                  <c:v>12</c:v>
                </c:pt>
                <c:pt idx="31">
                  <c:v>15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24</c:v>
                </c:pt>
                <c:pt idx="39">
                  <c:v>31</c:v>
                </c:pt>
                <c:pt idx="40">
                  <c:v>34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7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Vítkovická nemocnice</c:v>
                </c:pt>
                <c:pt idx="2">
                  <c:v>Nemocnice Jihlava</c:v>
                </c:pt>
                <c:pt idx="3">
                  <c:v>Všeobecná fakultní nemocnice v Praze</c:v>
                </c:pt>
                <c:pt idx="4">
                  <c:v>Nemocnice Jindřichův Hradec</c:v>
                </c:pt>
                <c:pt idx="5">
                  <c:v>Nemocnice Vyškov</c:v>
                </c:pt>
                <c:pt idx="6">
                  <c:v>Oblastní nemocnice Náchod</c:v>
                </c:pt>
                <c:pt idx="7">
                  <c:v>Nemocnice Blansko</c:v>
                </c:pt>
                <c:pt idx="8">
                  <c:v>Sdružené zdravotnické zařízení Krnov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Krajská nemocnice Liberec</c:v>
                </c:pt>
                <c:pt idx="14">
                  <c:v>Fakultní nemocnice Olomouc</c:v>
                </c:pt>
                <c:pt idx="15">
                  <c:v>Fakultní nemocnice Hradec Králové</c:v>
                </c:pt>
                <c:pt idx="16">
                  <c:v>Fakultní nemocnice u sv. Anny v Brně</c:v>
                </c:pt>
                <c:pt idx="17">
                  <c:v>Fakultní nemocnice Brno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Masarykova nemocnice v Ústí nad Labem</c:v>
                </c:pt>
                <c:pt idx="21">
                  <c:v>Krajská nemocnice T.Bati ve Zlíně</c:v>
                </c:pt>
                <c:pt idx="22">
                  <c:v>Karvinská hornická nemocnice</c:v>
                </c:pt>
                <c:pt idx="23">
                  <c:v>Nemocnice Třinec</c:v>
                </c:pt>
                <c:pt idx="24">
                  <c:v>Klaudiánova nemocnice</c:v>
                </c:pt>
                <c:pt idx="25">
                  <c:v>Nemocnice Písek</c:v>
                </c:pt>
                <c:pt idx="26">
                  <c:v>Karlovarská krajská nemocnice</c:v>
                </c:pt>
                <c:pt idx="27">
                  <c:v>Czech Republic</c:v>
                </c:pt>
                <c:pt idx="28">
                  <c:v>Nemocnice Chomutov</c:v>
                </c:pt>
                <c:pt idx="29">
                  <c:v>Nemocnice Sokolov</c:v>
                </c:pt>
                <c:pt idx="30">
                  <c:v>Oblastní nemocnice Kolín</c:v>
                </c:pt>
                <c:pt idx="31">
                  <c:v>Nemocnice Prostějov</c:v>
                </c:pt>
                <c:pt idx="32">
                  <c:v>Uherskohradišťská nemocnice</c:v>
                </c:pt>
                <c:pt idx="33">
                  <c:v>Thomayerova nemocnice</c:v>
                </c:pt>
                <c:pt idx="34">
                  <c:v>Nemocnice Nové Město na Moravě</c:v>
                </c:pt>
                <c:pt idx="35">
                  <c:v>Nemocnice Pardubického kraje</c:v>
                </c:pt>
                <c:pt idx="36">
                  <c:v>Most Hospital</c:v>
                </c:pt>
                <c:pt idx="37">
                  <c:v>Oblastní nemocnice Trutnov</c:v>
                </c:pt>
                <c:pt idx="38">
                  <c:v>Nemocnice Teplice</c:v>
                </c:pt>
                <c:pt idx="39">
                  <c:v>Nemocnice Litoměřice</c:v>
                </c:pt>
                <c:pt idx="40">
                  <c:v>Nemocnice Děčín</c:v>
                </c:pt>
                <c:pt idx="41">
                  <c:v>Nemocnice Břeclav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1.111111</c:v>
                </c:pt>
                <c:pt idx="22">
                  <c:v>1.851852</c:v>
                </c:pt>
                <c:pt idx="23">
                  <c:v>2.0</c:v>
                </c:pt>
                <c:pt idx="24">
                  <c:v>2.083333</c:v>
                </c:pt>
                <c:pt idx="25">
                  <c:v>2.173913</c:v>
                </c:pt>
                <c:pt idx="26">
                  <c:v>2.564103</c:v>
                </c:pt>
                <c:pt idx="27">
                  <c:v>2.941176</c:v>
                </c:pt>
                <c:pt idx="28">
                  <c:v>3.076923</c:v>
                </c:pt>
                <c:pt idx="29">
                  <c:v>3.448276</c:v>
                </c:pt>
                <c:pt idx="30">
                  <c:v>4.225352</c:v>
                </c:pt>
                <c:pt idx="31">
                  <c:v>4.651163</c:v>
                </c:pt>
                <c:pt idx="32">
                  <c:v>4.761905</c:v>
                </c:pt>
                <c:pt idx="33">
                  <c:v>5.0</c:v>
                </c:pt>
                <c:pt idx="34">
                  <c:v>6.25</c:v>
                </c:pt>
                <c:pt idx="35">
                  <c:v>6.666667</c:v>
                </c:pt>
                <c:pt idx="36">
                  <c:v>6.779661</c:v>
                </c:pt>
                <c:pt idx="37">
                  <c:v>6.896552</c:v>
                </c:pt>
                <c:pt idx="38">
                  <c:v>10.169492</c:v>
                </c:pt>
                <c:pt idx="39">
                  <c:v>11.627907</c:v>
                </c:pt>
                <c:pt idx="40">
                  <c:v>19.607843</c:v>
                </c:pt>
                <c:pt idx="41">
                  <c:v>22.727273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 do jiného centra k endovaskulárnímu výkonu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7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Vítkovická nemocnice</c:v>
                </c:pt>
                <c:pt idx="2">
                  <c:v>Nemocnice Jihlava</c:v>
                </c:pt>
                <c:pt idx="3">
                  <c:v>Všeobecná fakultní nemocnice v Praze</c:v>
                </c:pt>
                <c:pt idx="4">
                  <c:v>Nemocnice Jindřichův Hradec</c:v>
                </c:pt>
                <c:pt idx="5">
                  <c:v>Nemocnice Vyškov</c:v>
                </c:pt>
                <c:pt idx="6">
                  <c:v>Oblastní nemocnice Náchod</c:v>
                </c:pt>
                <c:pt idx="7">
                  <c:v>Nemocnice Blansko</c:v>
                </c:pt>
                <c:pt idx="8">
                  <c:v>Sdružené zdravotnické zařízení Krnov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Krajská nemocnice Liberec</c:v>
                </c:pt>
                <c:pt idx="14">
                  <c:v>Fakultní nemocnice Olomouc</c:v>
                </c:pt>
                <c:pt idx="15">
                  <c:v>Fakultní nemocnice Hradec Králové</c:v>
                </c:pt>
                <c:pt idx="16">
                  <c:v>Fakultní nemocnice u sv. Anny v Brně</c:v>
                </c:pt>
                <c:pt idx="17">
                  <c:v>Fakultní nemocnice Brno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Masarykova nemocnice v Ústí nad Labem</c:v>
                </c:pt>
                <c:pt idx="21">
                  <c:v>Krajská nemocnice T.Bati ve Zlíně</c:v>
                </c:pt>
                <c:pt idx="22">
                  <c:v>Karvinská hornická nemocnice</c:v>
                </c:pt>
                <c:pt idx="23">
                  <c:v>Nemocnice Třinec</c:v>
                </c:pt>
                <c:pt idx="24">
                  <c:v>Klaudiánova nemocnice</c:v>
                </c:pt>
                <c:pt idx="25">
                  <c:v>Nemocnice Písek</c:v>
                </c:pt>
                <c:pt idx="26">
                  <c:v>Karlovarská krajská nemocnice</c:v>
                </c:pt>
                <c:pt idx="27">
                  <c:v>Czech Republic</c:v>
                </c:pt>
                <c:pt idx="28">
                  <c:v>Nemocnice Chomutov</c:v>
                </c:pt>
                <c:pt idx="29">
                  <c:v>Nemocnice Sokolov</c:v>
                </c:pt>
                <c:pt idx="30">
                  <c:v>Oblastní nemocnice Kolín</c:v>
                </c:pt>
                <c:pt idx="31">
                  <c:v>Nemocnice Prostějov</c:v>
                </c:pt>
                <c:pt idx="32">
                  <c:v>Uherskohradišťská nemocnice</c:v>
                </c:pt>
                <c:pt idx="33">
                  <c:v>Thomayerova nemocnice</c:v>
                </c:pt>
                <c:pt idx="34">
                  <c:v>Nemocnice Nové Město na Moravě</c:v>
                </c:pt>
                <c:pt idx="35">
                  <c:v>Nemocnice Pardubického kraje</c:v>
                </c:pt>
                <c:pt idx="36">
                  <c:v>Most Hospital</c:v>
                </c:pt>
                <c:pt idx="37">
                  <c:v>Oblastní nemocnice Trutnov</c:v>
                </c:pt>
                <c:pt idx="38">
                  <c:v>Nemocnice Teplice</c:v>
                </c:pt>
                <c:pt idx="39">
                  <c:v>Nemocnice Litoměřice</c:v>
                </c:pt>
                <c:pt idx="40">
                  <c:v>Nemocnice Děčín</c:v>
                </c:pt>
                <c:pt idx="41">
                  <c:v>Nemocnice Břeclav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1.851852</c:v>
                </c:pt>
                <c:pt idx="23">
                  <c:v>0.0</c:v>
                </c:pt>
                <c:pt idx="24">
                  <c:v>0.0</c:v>
                </c:pt>
                <c:pt idx="25">
                  <c:v>2.173913</c:v>
                </c:pt>
                <c:pt idx="26">
                  <c:v>0.0</c:v>
                </c:pt>
                <c:pt idx="27">
                  <c:v>0.3314</c:v>
                </c:pt>
                <c:pt idx="28">
                  <c:v>0.0</c:v>
                </c:pt>
                <c:pt idx="29">
                  <c:v>3.448276</c:v>
                </c:pt>
                <c:pt idx="30">
                  <c:v>0.0</c:v>
                </c:pt>
                <c:pt idx="31">
                  <c:v>0.0</c:v>
                </c:pt>
                <c:pt idx="32">
                  <c:v>3.174603</c:v>
                </c:pt>
                <c:pt idx="33">
                  <c:v>1.666667</c:v>
                </c:pt>
                <c:pt idx="34">
                  <c:v>0.0</c:v>
                </c:pt>
                <c:pt idx="35">
                  <c:v>0.0</c:v>
                </c:pt>
                <c:pt idx="36">
                  <c:v>1.694915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přijat k endovaskulárnímu výkonu a hospitalizace pokračuje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7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Vítkovická nemocnice</c:v>
                </c:pt>
                <c:pt idx="2">
                  <c:v>Nemocnice Jihlava</c:v>
                </c:pt>
                <c:pt idx="3">
                  <c:v>Všeobecná fakultní nemocnice v Praze</c:v>
                </c:pt>
                <c:pt idx="4">
                  <c:v>Nemocnice Jindřichův Hradec</c:v>
                </c:pt>
                <c:pt idx="5">
                  <c:v>Nemocnice Vyškov</c:v>
                </c:pt>
                <c:pt idx="6">
                  <c:v>Oblastní nemocnice Náchod</c:v>
                </c:pt>
                <c:pt idx="7">
                  <c:v>Nemocnice Blansko</c:v>
                </c:pt>
                <c:pt idx="8">
                  <c:v>Sdružené zdravotnické zařízení Krnov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Krajská nemocnice Liberec</c:v>
                </c:pt>
                <c:pt idx="14">
                  <c:v>Fakultní nemocnice Olomouc</c:v>
                </c:pt>
                <c:pt idx="15">
                  <c:v>Fakultní nemocnice Hradec Králové</c:v>
                </c:pt>
                <c:pt idx="16">
                  <c:v>Fakultní nemocnice u sv. Anny v Brně</c:v>
                </c:pt>
                <c:pt idx="17">
                  <c:v>Fakultní nemocnice Brno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Masarykova nemocnice v Ústí nad Labem</c:v>
                </c:pt>
                <c:pt idx="21">
                  <c:v>Krajská nemocnice T.Bati ve Zlíně</c:v>
                </c:pt>
                <c:pt idx="22">
                  <c:v>Karvinská hornická nemocnice</c:v>
                </c:pt>
                <c:pt idx="23">
                  <c:v>Nemocnice Třinec</c:v>
                </c:pt>
                <c:pt idx="24">
                  <c:v>Klaudiánova nemocnice</c:v>
                </c:pt>
                <c:pt idx="25">
                  <c:v>Nemocnice Písek</c:v>
                </c:pt>
                <c:pt idx="26">
                  <c:v>Karlovarská krajská nemocnice</c:v>
                </c:pt>
                <c:pt idx="27">
                  <c:v>Czech Republic</c:v>
                </c:pt>
                <c:pt idx="28">
                  <c:v>Nemocnice Chomutov</c:v>
                </c:pt>
                <c:pt idx="29">
                  <c:v>Nemocnice Sokolov</c:v>
                </c:pt>
                <c:pt idx="30">
                  <c:v>Oblastní nemocnice Kolín</c:v>
                </c:pt>
                <c:pt idx="31">
                  <c:v>Nemocnice Prostějov</c:v>
                </c:pt>
                <c:pt idx="32">
                  <c:v>Uherskohradišťská nemocnice</c:v>
                </c:pt>
                <c:pt idx="33">
                  <c:v>Thomayerova nemocnice</c:v>
                </c:pt>
                <c:pt idx="34">
                  <c:v>Nemocnice Nové Město na Moravě</c:v>
                </c:pt>
                <c:pt idx="35">
                  <c:v>Nemocnice Pardubického kraje</c:v>
                </c:pt>
                <c:pt idx="36">
                  <c:v>Most Hospital</c:v>
                </c:pt>
                <c:pt idx="37">
                  <c:v>Oblastní nemocnice Trutnov</c:v>
                </c:pt>
                <c:pt idx="38">
                  <c:v>Nemocnice Teplice</c:v>
                </c:pt>
                <c:pt idx="39">
                  <c:v>Nemocnice Litoměřice</c:v>
                </c:pt>
                <c:pt idx="40">
                  <c:v>Nemocnice Děčín</c:v>
                </c:pt>
                <c:pt idx="41">
                  <c:v>Nemocnice Břeclav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1.709402</c:v>
                </c:pt>
                <c:pt idx="10">
                  <c:v>1.851852</c:v>
                </c:pt>
                <c:pt idx="11">
                  <c:v>2.597403</c:v>
                </c:pt>
                <c:pt idx="12">
                  <c:v>2.898551</c:v>
                </c:pt>
                <c:pt idx="13">
                  <c:v>4.651163</c:v>
                </c:pt>
                <c:pt idx="14">
                  <c:v>5.555556</c:v>
                </c:pt>
                <c:pt idx="15">
                  <c:v>8.235294</c:v>
                </c:pt>
                <c:pt idx="16">
                  <c:v>9.195402</c:v>
                </c:pt>
                <c:pt idx="17">
                  <c:v>9.333333</c:v>
                </c:pt>
                <c:pt idx="18">
                  <c:v>12.280702</c:v>
                </c:pt>
                <c:pt idx="19">
                  <c:v>23.913043</c:v>
                </c:pt>
                <c:pt idx="20">
                  <c:v>27.083333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3.438277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přijat k endovaskulárnímu výkonu a pacient přeložen zpět do jiného centra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7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Vítkovická nemocnice</c:v>
                </c:pt>
                <c:pt idx="2">
                  <c:v>Nemocnice Jihlava</c:v>
                </c:pt>
                <c:pt idx="3">
                  <c:v>Všeobecná fakultní nemocnice v Praze</c:v>
                </c:pt>
                <c:pt idx="4">
                  <c:v>Nemocnice Jindřichův Hradec</c:v>
                </c:pt>
                <c:pt idx="5">
                  <c:v>Nemocnice Vyškov</c:v>
                </c:pt>
                <c:pt idx="6">
                  <c:v>Oblastní nemocnice Náchod</c:v>
                </c:pt>
                <c:pt idx="7">
                  <c:v>Nemocnice Blansko</c:v>
                </c:pt>
                <c:pt idx="8">
                  <c:v>Sdružené zdravotnické zařízení Krnov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Krajská nemocnice Liberec</c:v>
                </c:pt>
                <c:pt idx="14">
                  <c:v>Fakultní nemocnice Olomouc</c:v>
                </c:pt>
                <c:pt idx="15">
                  <c:v>Fakultní nemocnice Hradec Králové</c:v>
                </c:pt>
                <c:pt idx="16">
                  <c:v>Fakultní nemocnice u sv. Anny v Brně</c:v>
                </c:pt>
                <c:pt idx="17">
                  <c:v>Fakultní nemocnice Brno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Masarykova nemocnice v Ústí nad Labem</c:v>
                </c:pt>
                <c:pt idx="21">
                  <c:v>Krajská nemocnice T.Bati ve Zlíně</c:v>
                </c:pt>
                <c:pt idx="22">
                  <c:v>Karvinská hornická nemocnice</c:v>
                </c:pt>
                <c:pt idx="23">
                  <c:v>Nemocnice Třinec</c:v>
                </c:pt>
                <c:pt idx="24">
                  <c:v>Klaudiánova nemocnice</c:v>
                </c:pt>
                <c:pt idx="25">
                  <c:v>Nemocnice Písek</c:v>
                </c:pt>
                <c:pt idx="26">
                  <c:v>Karlovarská krajská nemocnice</c:v>
                </c:pt>
                <c:pt idx="27">
                  <c:v>Czech Republic</c:v>
                </c:pt>
                <c:pt idx="28">
                  <c:v>Nemocnice Chomutov</c:v>
                </c:pt>
                <c:pt idx="29">
                  <c:v>Nemocnice Sokolov</c:v>
                </c:pt>
                <c:pt idx="30">
                  <c:v>Oblastní nemocnice Kolín</c:v>
                </c:pt>
                <c:pt idx="31">
                  <c:v>Nemocnice Prostějov</c:v>
                </c:pt>
                <c:pt idx="32">
                  <c:v>Uherskohradišťská nemocnice</c:v>
                </c:pt>
                <c:pt idx="33">
                  <c:v>Thomayerova nemocnice</c:v>
                </c:pt>
                <c:pt idx="34">
                  <c:v>Nemocnice Nové Město na Moravě</c:v>
                </c:pt>
                <c:pt idx="35">
                  <c:v>Nemocnice Pardubického kraje</c:v>
                </c:pt>
                <c:pt idx="36">
                  <c:v>Most Hospital</c:v>
                </c:pt>
                <c:pt idx="37">
                  <c:v>Oblastní nemocnice Trutnov</c:v>
                </c:pt>
                <c:pt idx="38">
                  <c:v>Nemocnice Teplice</c:v>
                </c:pt>
                <c:pt idx="39">
                  <c:v>Nemocnice Litoměřice</c:v>
                </c:pt>
                <c:pt idx="40">
                  <c:v>Nemocnice Děčín</c:v>
                </c:pt>
                <c:pt idx="41">
                  <c:v>Nemocnice Břeclav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1.298701</c:v>
                </c:pt>
                <c:pt idx="12">
                  <c:v>1.449275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1.149425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0.124275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Typ CMP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75.283522</c:v>
                </c:pt>
                <c:pt idx="1">
                  <c:v>73.457544</c:v>
                </c:pt>
                <c:pt idx="2">
                  <c:v>73.671233</c:v>
                </c:pt>
                <c:pt idx="3">
                  <c:v>74.208423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9.33956</c:v>
                </c:pt>
                <c:pt idx="1">
                  <c:v>9.651802</c:v>
                </c:pt>
                <c:pt idx="2">
                  <c:v>8.739726</c:v>
                </c:pt>
                <c:pt idx="3">
                  <c:v>9.560406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12.775183</c:v>
                </c:pt>
                <c:pt idx="1">
                  <c:v>13.2865</c:v>
                </c:pt>
                <c:pt idx="2">
                  <c:v>13.232877</c:v>
                </c:pt>
                <c:pt idx="3">
                  <c:v>12.050415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1.567712</c:v>
                </c:pt>
                <c:pt idx="1">
                  <c:v>1.802077</c:v>
                </c:pt>
                <c:pt idx="2">
                  <c:v>1.917808</c:v>
                </c:pt>
                <c:pt idx="3">
                  <c:v>1.967415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0.266845</c:v>
                </c:pt>
                <c:pt idx="1">
                  <c:v>0.183262</c:v>
                </c:pt>
                <c:pt idx="2">
                  <c:v>0.30137</c:v>
                </c:pt>
                <c:pt idx="3">
                  <c:v>0.153704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B9A99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0.133422</c:v>
                </c:pt>
                <c:pt idx="1">
                  <c:v>0.244349</c:v>
                </c:pt>
                <c:pt idx="2">
                  <c:v>0.164384</c:v>
                </c:pt>
                <c:pt idx="3">
                  <c:v>0.215186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stav napodobující CMP</c:v>
                </c:pt>
              </c:strCache>
            </c:strRef>
          </c:tx>
          <c:spPr>
            <a:solidFill>
              <a:srgbClr val="FF7F00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0.633756</c:v>
                </c:pt>
                <c:pt idx="1">
                  <c:v>1.374465</c:v>
                </c:pt>
                <c:pt idx="2">
                  <c:v>1.972603</c:v>
                </c:pt>
                <c:pt idx="3">
                  <c:v>1.844451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CT/MRI (%)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CT/MRI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96.831221</c:v>
                </c:pt>
                <c:pt idx="1">
                  <c:v>96.823458</c:v>
                </c:pt>
                <c:pt idx="2">
                  <c:v>99.780822</c:v>
                </c:pt>
                <c:pt idx="3">
                  <c:v>99.784814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rekanalizovaných pacientů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recanalization rate out of total ischemic incidence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41.382366</c:v>
                </c:pt>
                <c:pt idx="1">
                  <c:v>37.629938</c:v>
                </c:pt>
                <c:pt idx="2">
                  <c:v>42.209</c:v>
                </c:pt>
                <c:pt idx="3">
                  <c:v>41.093621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E31A1C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Thomayerova nemocnice</c:v>
                </c:pt>
                <c:pt idx="1">
                  <c:v>Oblastní nemocnice Trutnov</c:v>
                </c:pt>
                <c:pt idx="2">
                  <c:v>Fakultní nemocnice Královské Vinohrady</c:v>
                </c:pt>
                <c:pt idx="3">
                  <c:v>Fakultní nemocnice Olomouc</c:v>
                </c:pt>
                <c:pt idx="4">
                  <c:v>Nemocnice Břeclav</c:v>
                </c:pt>
                <c:pt idx="5">
                  <c:v>Fakultní nemocnice Brno</c:v>
                </c:pt>
                <c:pt idx="6">
                  <c:v>Krajská nemocnice T.Bati ve Zlíně</c:v>
                </c:pt>
                <c:pt idx="7">
                  <c:v>Nemocnice Třinec</c:v>
                </c:pt>
                <c:pt idx="8">
                  <c:v>Oblastní nemocnice Náchod</c:v>
                </c:pt>
                <c:pt idx="9">
                  <c:v>Všeobecná fakultní nemocnice v Praze</c:v>
                </c:pt>
                <c:pt idx="10">
                  <c:v>Nemocnice Na Homolce</c:v>
                </c:pt>
                <c:pt idx="11">
                  <c:v>Karlovarská krajská nemocnice</c:v>
                </c:pt>
                <c:pt idx="12">
                  <c:v>Nemocnice Sokolov</c:v>
                </c:pt>
                <c:pt idx="13">
                  <c:v>Nemocnice Děčín</c:v>
                </c:pt>
                <c:pt idx="14">
                  <c:v>Fakultní nemocnice Ostrava</c:v>
                </c:pt>
                <c:pt idx="15">
                  <c:v>Sdružené zdravotnické zařízení Krnov</c:v>
                </c:pt>
                <c:pt idx="16">
                  <c:v>Fakultní nemocnice u sv. Anny v Brně</c:v>
                </c:pt>
                <c:pt idx="17">
                  <c:v>Uherskohradišťská nemocnice</c:v>
                </c:pt>
                <c:pt idx="18">
                  <c:v>Czech Republic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Krajská nemocnice Liberec</c:v>
                </c:pt>
                <c:pt idx="22">
                  <c:v>Nemocnice Vyškov</c:v>
                </c:pt>
                <c:pt idx="23">
                  <c:v>Městská nemocnice Ostrava</c:v>
                </c:pt>
                <c:pt idx="24">
                  <c:v>Klaudiánova nemocnice</c:v>
                </c:pt>
                <c:pt idx="25">
                  <c:v>Nemocnice Jihlava</c:v>
                </c:pt>
                <c:pt idx="26">
                  <c:v>Ústřední vojenská nemocnice v Praze</c:v>
                </c:pt>
                <c:pt idx="27">
                  <c:v>Fakultní nemocnice Hradec Králové</c:v>
                </c:pt>
                <c:pt idx="28">
                  <c:v>Fakultní nemocnice Motol</c:v>
                </c:pt>
                <c:pt idx="29">
                  <c:v>Most Hospital</c:v>
                </c:pt>
                <c:pt idx="30">
                  <c:v>Nemocnice Litoměřice</c:v>
                </c:pt>
                <c:pt idx="31">
                  <c:v>Karvinská hornická nemocnice</c:v>
                </c:pt>
                <c:pt idx="32">
                  <c:v>Oblastní nemocnice Kolín</c:v>
                </c:pt>
                <c:pt idx="33">
                  <c:v>Nemocnice České Budějovice</c:v>
                </c:pt>
                <c:pt idx="34">
                  <c:v>Nemocnice Jindřichův Hradec</c:v>
                </c:pt>
                <c:pt idx="35">
                  <c:v>Nemocnice Prostějov</c:v>
                </c:pt>
                <c:pt idx="36">
                  <c:v>Nemocnice Blansko</c:v>
                </c:pt>
                <c:pt idx="37">
                  <c:v>Masarykova nemocnice v Ústí nad Labem</c:v>
                </c:pt>
                <c:pt idx="38">
                  <c:v>Nemocnice Pardubického kraje</c:v>
                </c:pt>
                <c:pt idx="39">
                  <c:v>Nemocnice Písek</c:v>
                </c:pt>
                <c:pt idx="40">
                  <c:v>Nemocnice Teplice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31.0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29.0</c:v>
                </c:pt>
                <c:pt idx="7">
                  <c:v>27.5</c:v>
                </c:pt>
                <c:pt idx="8">
                  <c:v>27.0</c:v>
                </c:pt>
                <c:pt idx="9">
                  <c:v>27.0</c:v>
                </c:pt>
                <c:pt idx="10">
                  <c:v>26.0</c:v>
                </c:pt>
                <c:pt idx="11">
                  <c:v>25.5</c:v>
                </c:pt>
                <c:pt idx="12">
                  <c:v>25.0</c:v>
                </c:pt>
                <c:pt idx="13">
                  <c:v>25.0</c:v>
                </c:pt>
                <c:pt idx="14">
                  <c:v>25.0</c:v>
                </c:pt>
                <c:pt idx="15">
                  <c:v>24.0</c:v>
                </c:pt>
                <c:pt idx="16">
                  <c:v>23.0</c:v>
                </c:pt>
                <c:pt idx="17">
                  <c:v>22.0</c:v>
                </c:pt>
                <c:pt idx="18">
                  <c:v>21.0</c:v>
                </c:pt>
                <c:pt idx="19">
                  <c:v>20.5</c:v>
                </c:pt>
                <c:pt idx="20">
                  <c:v>20.5</c:v>
                </c:pt>
                <c:pt idx="21">
                  <c:v>20.0</c:v>
                </c:pt>
                <c:pt idx="22">
                  <c:v>20.0</c:v>
                </c:pt>
                <c:pt idx="23">
                  <c:v>20.0</c:v>
                </c:pt>
                <c:pt idx="24">
                  <c:v>20.0</c:v>
                </c:pt>
                <c:pt idx="25">
                  <c:v>20.0</c:v>
                </c:pt>
                <c:pt idx="26">
                  <c:v>20.0</c:v>
                </c:pt>
                <c:pt idx="27">
                  <c:v>20.0</c:v>
                </c:pt>
                <c:pt idx="28">
                  <c:v>19.0</c:v>
                </c:pt>
                <c:pt idx="29">
                  <c:v>19.0</c:v>
                </c:pt>
                <c:pt idx="30">
                  <c:v>18.5</c:v>
                </c:pt>
                <c:pt idx="31">
                  <c:v>18.0</c:v>
                </c:pt>
                <c:pt idx="32">
                  <c:v>17.5</c:v>
                </c:pt>
                <c:pt idx="33">
                  <c:v>17.0</c:v>
                </c:pt>
                <c:pt idx="34">
                  <c:v>17.0</c:v>
                </c:pt>
                <c:pt idx="35">
                  <c:v>15.0</c:v>
                </c:pt>
                <c:pt idx="36">
                  <c:v>15.0</c:v>
                </c:pt>
                <c:pt idx="37">
                  <c:v>14.0</c:v>
                </c:pt>
                <c:pt idx="38">
                  <c:v>14.0</c:v>
                </c:pt>
                <c:pt idx="39">
                  <c:v>13.0</c:v>
                </c:pt>
                <c:pt idx="40">
                  <c:v>12.0</c:v>
                </c:pt>
                <c:pt idx="41">
                  <c:v>11.0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E31A1C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Všeobecná fakultní nemocnice v Praze</c:v>
                </c:pt>
                <c:pt idx="1">
                  <c:v>Fakultní nemocnice Motol</c:v>
                </c:pt>
                <c:pt idx="2">
                  <c:v>Ústřední vojenská nemocnice v Praze</c:v>
                </c:pt>
                <c:pt idx="3">
                  <c:v>Krajská nemocnice Liberec</c:v>
                </c:pt>
                <c:pt idx="4">
                  <c:v>Masarykova nemocnice v Ústí nad Labem</c:v>
                </c:pt>
                <c:pt idx="5">
                  <c:v>Vítkovická nemocnice</c:v>
                </c:pt>
                <c:pt idx="6">
                  <c:v>Nemocnice České Budějovice</c:v>
                </c:pt>
                <c:pt idx="7">
                  <c:v>Fakultní nemocnice Ostrava</c:v>
                </c:pt>
                <c:pt idx="8">
                  <c:v>Czech Republic</c:v>
                </c:pt>
                <c:pt idx="9">
                  <c:v>Fakultní nemocnice Olomouc</c:v>
                </c:pt>
                <c:pt idx="10">
                  <c:v>Fakultní nemocnice u sv. Anny v Brně</c:v>
                </c:pt>
                <c:pt idx="11">
                  <c:v>Nemocnice Na Homolce</c:v>
                </c:pt>
                <c:pt idx="12">
                  <c:v>Fakultní nemocnice Hradec Králové</c:v>
                </c:pt>
                <c:pt idx="13">
                  <c:v>Fakultní nemocnice Brno</c:v>
                </c:pt>
                <c:pt idx="14">
                  <c:v>Fakultní nemocnice Královské Vinohrady</c:v>
                </c:pt>
                <c:pt idx="15">
                  <c:v>Městská nemocnice Ostrava</c:v>
                </c:pt>
                <c:pt idx="16">
                  <c:v>Nemocnice Písek</c:v>
                </c:pt>
                <c:pt idx="17">
                  <c:v>Most Hospital</c:v>
                </c:pt>
                <c:pt idx="18">
                  <c:v>Nemocnice Třinec</c:v>
                </c:pt>
                <c:pt idx="19">
                  <c:v>Nemocnice Děčín</c:v>
                </c:pt>
                <c:pt idx="20">
                  <c:v>Oblastní nemocnice Trutnov</c:v>
                </c:pt>
                <c:pt idx="21">
                  <c:v>Sdružené zdravotnické zařízení Krnov</c:v>
                </c:pt>
                <c:pt idx="22">
                  <c:v>Oblastní nemocnice Kolín</c:v>
                </c:pt>
                <c:pt idx="23">
                  <c:v>Klaudiánova nemocnice</c:v>
                </c:pt>
                <c:pt idx="24">
                  <c:v>Nemocnice Sokolov</c:v>
                </c:pt>
                <c:pt idx="25">
                  <c:v>Nemocnice Jihlava</c:v>
                </c:pt>
                <c:pt idx="26">
                  <c:v>Nemocnice Břeclav</c:v>
                </c:pt>
                <c:pt idx="27">
                  <c:v>Thomayerova nemocnice</c:v>
                </c:pt>
                <c:pt idx="28">
                  <c:v>Nemocnice Blansko</c:v>
                </c:pt>
                <c:pt idx="29">
                  <c:v>Karlovarská krajská nemocnice</c:v>
                </c:pt>
                <c:pt idx="30">
                  <c:v>Oblastní nemocnice Náchod</c:v>
                </c:pt>
                <c:pt idx="31">
                  <c:v>Nemocnice Pardubického kraje</c:v>
                </c:pt>
                <c:pt idx="32">
                  <c:v>Nemocnice Nové Město na Moravě</c:v>
                </c:pt>
                <c:pt idx="33">
                  <c:v>Karvinská hornická nemocnice</c:v>
                </c:pt>
                <c:pt idx="34">
                  <c:v>Nemocnice Chomutov</c:v>
                </c:pt>
                <c:pt idx="35">
                  <c:v>Krajská nemocnice T.Bati ve Zlíně</c:v>
                </c:pt>
                <c:pt idx="36">
                  <c:v>Nemocnice Prostějov</c:v>
                </c:pt>
                <c:pt idx="37">
                  <c:v>Uherskohradišťská nemocnice</c:v>
                </c:pt>
                <c:pt idx="38">
                  <c:v>Nemocnice Litoměřice</c:v>
                </c:pt>
                <c:pt idx="39">
                  <c:v>Nemocnice Jindřichův Hradec</c:v>
                </c:pt>
                <c:pt idx="40">
                  <c:v>Nemocnice Vyškov</c:v>
                </c:pt>
                <c:pt idx="41">
                  <c:v>Nemocnice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100.0</c:v>
                </c:pt>
                <c:pt idx="1">
                  <c:v>90.5</c:v>
                </c:pt>
                <c:pt idx="2">
                  <c:v>83.0</c:v>
                </c:pt>
                <c:pt idx="3">
                  <c:v>77.0</c:v>
                </c:pt>
                <c:pt idx="4">
                  <c:v>68.0</c:v>
                </c:pt>
                <c:pt idx="5">
                  <c:v>66.5</c:v>
                </c:pt>
                <c:pt idx="6">
                  <c:v>65.5</c:v>
                </c:pt>
                <c:pt idx="7">
                  <c:v>65.0</c:v>
                </c:pt>
                <c:pt idx="8">
                  <c:v>63.5</c:v>
                </c:pt>
                <c:pt idx="9">
                  <c:v>60.5</c:v>
                </c:pt>
                <c:pt idx="10">
                  <c:v>59.0</c:v>
                </c:pt>
                <c:pt idx="11">
                  <c:v>50.5</c:v>
                </c:pt>
                <c:pt idx="12">
                  <c:v>49.0</c:v>
                </c:pt>
                <c:pt idx="13">
                  <c:v>48.0</c:v>
                </c:pt>
                <c:pt idx="14">
                  <c:v>40.0</c:v>
                </c:pt>
                <c:pt idx="15">
                  <c:v>35.0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E31A1C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Kolín</c:v>
                </c:pt>
                <c:pt idx="1">
                  <c:v>Nemocnice Nové Město na Moravě</c:v>
                </c:pt>
                <c:pt idx="2">
                  <c:v>Nemocnice Sokolov</c:v>
                </c:pt>
                <c:pt idx="3">
                  <c:v>Krajská nemocnice T.Bati ve Zlíně</c:v>
                </c:pt>
                <c:pt idx="4">
                  <c:v>Karlovarská krajská nemocnice</c:v>
                </c:pt>
                <c:pt idx="5">
                  <c:v>Oblastní nemocnice Trutnov</c:v>
                </c:pt>
                <c:pt idx="6">
                  <c:v>Uherskohradišťská nemocnice</c:v>
                </c:pt>
                <c:pt idx="7">
                  <c:v>Nemocnice Třinec</c:v>
                </c:pt>
                <c:pt idx="8">
                  <c:v>Karvinská hornická nemocnice</c:v>
                </c:pt>
                <c:pt idx="9">
                  <c:v>Nemocnice Prostějov</c:v>
                </c:pt>
                <c:pt idx="10">
                  <c:v>Thomayerova nemocnice</c:v>
                </c:pt>
                <c:pt idx="11">
                  <c:v>Klaudiánova nemocnice</c:v>
                </c:pt>
                <c:pt idx="12">
                  <c:v>Czech Republic</c:v>
                </c:pt>
                <c:pt idx="13">
                  <c:v>Nemocnice Břeclav</c:v>
                </c:pt>
                <c:pt idx="14">
                  <c:v>Most Hospital</c:v>
                </c:pt>
                <c:pt idx="15">
                  <c:v>Nemocnice Pardubického kraje</c:v>
                </c:pt>
                <c:pt idx="16">
                  <c:v>Nemocnice Písek</c:v>
                </c:pt>
                <c:pt idx="17">
                  <c:v>Nemocnice Děčín</c:v>
                </c:pt>
                <c:pt idx="18">
                  <c:v>Nemocnice Litoměřice</c:v>
                </c:pt>
                <c:pt idx="19">
                  <c:v>Nemocnice Teplice</c:v>
                </c:pt>
                <c:pt idx="20">
                  <c:v>Nemocnice Chomutov</c:v>
                </c:pt>
                <c:pt idx="21">
                  <c:v>Fakultní nemocnice Motol</c:v>
                </c:pt>
                <c:pt idx="22">
                  <c:v>Městská nemocnice Ostrava</c:v>
                </c:pt>
                <c:pt idx="23">
                  <c:v>Vítkovická nemocnice</c:v>
                </c:pt>
                <c:pt idx="24">
                  <c:v>Nemocnice Jihlava</c:v>
                </c:pt>
                <c:pt idx="25">
                  <c:v>Fakultní nemocnice Královské Vinohrady</c:v>
                </c:pt>
                <c:pt idx="26">
                  <c:v>Sdružené zdravotnické zařízení Krnov</c:v>
                </c:pt>
                <c:pt idx="27">
                  <c:v>Všeobecná fakultní nemocnice v Praze</c:v>
                </c:pt>
                <c:pt idx="28">
                  <c:v>Fakultní nemocnice Olomouc</c:v>
                </c:pt>
                <c:pt idx="29">
                  <c:v>Ústřední vojenská nemocnice v Praze</c:v>
                </c:pt>
                <c:pt idx="30">
                  <c:v>Fakultní nemocnice Hradec Králové</c:v>
                </c:pt>
                <c:pt idx="31">
                  <c:v>Masarykova nemocnice v Ústí nad Labem</c:v>
                </c:pt>
                <c:pt idx="32">
                  <c:v>Krajská nemocnice Liberec</c:v>
                </c:pt>
                <c:pt idx="33">
                  <c:v>Nemocnice Jindřichův Hradec</c:v>
                </c:pt>
                <c:pt idx="34">
                  <c:v>Fakultní nemocnice Brno</c:v>
                </c:pt>
                <c:pt idx="35">
                  <c:v>Nemocnice Blansko</c:v>
                </c:pt>
                <c:pt idx="36">
                  <c:v>Nemocnice České Budějovice</c:v>
                </c:pt>
                <c:pt idx="37">
                  <c:v>Oblastní nemocnice Náchod</c:v>
                </c:pt>
                <c:pt idx="38">
                  <c:v>Nemocnice Vyškov</c:v>
                </c:pt>
                <c:pt idx="39">
                  <c:v>Nemocnice Na Homolce</c:v>
                </c:pt>
                <c:pt idx="40">
                  <c:v>Fakultní nemocnice Ostrava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96.0</c:v>
                </c:pt>
                <c:pt idx="1">
                  <c:v>83.5</c:v>
                </c:pt>
                <c:pt idx="2">
                  <c:v>69.5</c:v>
                </c:pt>
                <c:pt idx="3">
                  <c:v>63.0</c:v>
                </c:pt>
                <c:pt idx="4">
                  <c:v>58.0</c:v>
                </c:pt>
                <c:pt idx="5">
                  <c:v>57.0</c:v>
                </c:pt>
                <c:pt idx="6">
                  <c:v>56.0</c:v>
                </c:pt>
                <c:pt idx="7">
                  <c:v>55.0</c:v>
                </c:pt>
                <c:pt idx="8">
                  <c:v>55.0</c:v>
                </c:pt>
                <c:pt idx="9">
                  <c:v>54.5</c:v>
                </c:pt>
                <c:pt idx="10">
                  <c:v>54.5</c:v>
                </c:pt>
                <c:pt idx="11">
                  <c:v>54.0</c:v>
                </c:pt>
                <c:pt idx="12">
                  <c:v>52.0</c:v>
                </c:pt>
                <c:pt idx="13">
                  <c:v>50.0</c:v>
                </c:pt>
                <c:pt idx="14">
                  <c:v>46.0</c:v>
                </c:pt>
                <c:pt idx="15">
                  <c:v>45.0</c:v>
                </c:pt>
                <c:pt idx="16">
                  <c:v>40.5</c:v>
                </c:pt>
                <c:pt idx="17">
                  <c:v>35.0</c:v>
                </c:pt>
                <c:pt idx="18">
                  <c:v>30.0</c:v>
                </c:pt>
                <c:pt idx="19">
                  <c:v>25.0</c:v>
                </c:pt>
                <c:pt idx="20">
                  <c:v>22.0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Rekanalizační výkony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26.672574</c:v>
                </c:pt>
                <c:pt idx="1">
                  <c:v>25.031185</c:v>
                </c:pt>
                <c:pt idx="2">
                  <c:v>28.672369</c:v>
                </c:pt>
                <c:pt idx="3">
                  <c:v>27.009114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5.095259</c:v>
                </c:pt>
                <c:pt idx="1">
                  <c:v>4.823285</c:v>
                </c:pt>
                <c:pt idx="2">
                  <c:v>4.8717</c:v>
                </c:pt>
                <c:pt idx="3">
                  <c:v>4.515327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endovaskulární výkon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2.038104</c:v>
                </c:pt>
                <c:pt idx="1">
                  <c:v>1.995842</c:v>
                </c:pt>
                <c:pt idx="2">
                  <c:v>2.30569</c:v>
                </c:pt>
                <c:pt idx="3">
                  <c:v>3.065452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3.012849</c:v>
                </c:pt>
                <c:pt idx="1">
                  <c:v>2.328482</c:v>
                </c:pt>
                <c:pt idx="2">
                  <c:v>2.826329</c:v>
                </c:pt>
                <c:pt idx="3">
                  <c:v>2.941176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odeslán do jiného centra k endovaskulárnímu výkonu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0.177226</c:v>
                </c:pt>
                <c:pt idx="1">
                  <c:v>0.37422</c:v>
                </c:pt>
                <c:pt idx="2">
                  <c:v>0.371885</c:v>
                </c:pt>
                <c:pt idx="3">
                  <c:v>0.3314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5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49.792531</c:v>
                </c:pt>
                <c:pt idx="1">
                  <c:v>44.954128</c:v>
                </c:pt>
                <c:pt idx="2">
                  <c:v>20.0</c:v>
                </c:pt>
                <c:pt idx="3">
                  <c:v>51.615576</c:v>
                </c:pt>
                <c:pt idx="4">
                  <c:v>19.292605</c:v>
                </c:pt>
                <c:pt idx="5">
                  <c:v>42.1875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4.702628</c:v>
                </c:pt>
                <c:pt idx="1">
                  <c:v>4.587156</c:v>
                </c:pt>
                <c:pt idx="2">
                  <c:v>3.125</c:v>
                </c:pt>
                <c:pt idx="3">
                  <c:v>4.971002</c:v>
                </c:pt>
                <c:pt idx="4">
                  <c:v>4.180064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v rámci stejného zdrav. zařízení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14.799447</c:v>
                </c:pt>
                <c:pt idx="1">
                  <c:v>17.431193</c:v>
                </c:pt>
                <c:pt idx="2">
                  <c:v>10.625</c:v>
                </c:pt>
                <c:pt idx="3">
                  <c:v>15.658658</c:v>
                </c:pt>
                <c:pt idx="4">
                  <c:v>18.971061</c:v>
                </c:pt>
                <c:pt idx="5">
                  <c:v>9.375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překlad do jiného zdrav. zařízení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25.034578</c:v>
                </c:pt>
                <c:pt idx="1">
                  <c:v>22.93578</c:v>
                </c:pt>
                <c:pt idx="2">
                  <c:v>55.625</c:v>
                </c:pt>
                <c:pt idx="3">
                  <c:v>20.753935</c:v>
                </c:pt>
                <c:pt idx="4">
                  <c:v>26.688103</c:v>
                </c:pt>
                <c:pt idx="5">
                  <c:v>35.9375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5.670816</c:v>
                </c:pt>
                <c:pt idx="1">
                  <c:v>10.091743</c:v>
                </c:pt>
                <c:pt idx="2">
                  <c:v>10.625</c:v>
                </c:pt>
                <c:pt idx="3">
                  <c:v>7.000829</c:v>
                </c:pt>
                <c:pt idx="4">
                  <c:v>30.868167</c:v>
                </c:pt>
                <c:pt idx="5">
                  <c:v>12.5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Medián Door-To-Needle time (v minutách)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23.0</c:v>
                </c:pt>
                <c:pt idx="1">
                  <c:v>22.0</c:v>
                </c:pt>
                <c:pt idx="2">
                  <c:v>23.0</c:v>
                </c:pt>
                <c:pt idx="3">
                  <c:v>21.0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Medián Door-To-Groin time (v minutách)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70.0</c:v>
                </c:pt>
                <c:pt idx="1">
                  <c:v>72.0</c:v>
                </c:pt>
                <c:pt idx="2">
                  <c:v>73.0</c:v>
                </c:pt>
                <c:pt idx="3">
                  <c:v>63.5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4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Krajská nemocnice T.Bati ve Zlíně</c:v>
                </c:pt>
                <c:pt idx="2">
                  <c:v>Uherskohradišťská nemocnice</c:v>
                </c:pt>
                <c:pt idx="3">
                  <c:v>Nemocnice Pardubického kraje</c:v>
                </c:pt>
                <c:pt idx="4">
                  <c:v>Ústřední vojenská nemocnice v Praze</c:v>
                </c:pt>
                <c:pt idx="5">
                  <c:v>Nemocnice Na Homolce</c:v>
                </c:pt>
                <c:pt idx="6">
                  <c:v>Oblastní nemocnice Náchod</c:v>
                </c:pt>
                <c:pt idx="7">
                  <c:v>Fakultní nemocnice Brno</c:v>
                </c:pt>
                <c:pt idx="8">
                  <c:v>Nemocnice Litoměřice</c:v>
                </c:pt>
                <c:pt idx="9">
                  <c:v>Thomayerova nemocnice</c:v>
                </c:pt>
                <c:pt idx="10">
                  <c:v>Nemocnice Břeclav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Czech Republic</c:v>
                </c:pt>
                <c:pt idx="15">
                  <c:v>Městská nemocnice Ostrava</c:v>
                </c:pt>
                <c:pt idx="16">
                  <c:v>Fakultní nemocnice Ostrava</c:v>
                </c:pt>
                <c:pt idx="17">
                  <c:v>Nemocnice Děčín</c:v>
                </c:pt>
                <c:pt idx="18">
                  <c:v>Všeobecná fakultní nemocnice v Praze</c:v>
                </c:pt>
                <c:pt idx="19">
                  <c:v>Karlovarská krajská nemocnice</c:v>
                </c:pt>
                <c:pt idx="20">
                  <c:v>Fakultní nemocnice Hradec Králové</c:v>
                </c:pt>
                <c:pt idx="21">
                  <c:v>Nemocnice Písek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Nemocnice Teplice</c:v>
                </c:pt>
                <c:pt idx="25">
                  <c:v>Krajská nemocnice Liberec</c:v>
                </c:pt>
                <c:pt idx="26">
                  <c:v>Klaudiánova nemocnice</c:v>
                </c:pt>
                <c:pt idx="27">
                  <c:v>Most Hospital</c:v>
                </c:pt>
                <c:pt idx="28">
                  <c:v>Karvinská hornická nemocnice</c:v>
                </c:pt>
                <c:pt idx="29">
                  <c:v>Oblastní nemocnice Kolín</c:v>
                </c:pt>
                <c:pt idx="30">
                  <c:v>Nemocnice Sokolov</c:v>
                </c:pt>
                <c:pt idx="31">
                  <c:v>Fakultní nemocnice Olomouc</c:v>
                </c:pt>
                <c:pt idx="32">
                  <c:v>Nemocnice Blansko</c:v>
                </c:pt>
                <c:pt idx="33">
                  <c:v>Nemocnice Vyškov</c:v>
                </c:pt>
                <c:pt idx="34">
                  <c:v>Vítkovická nemocnice</c:v>
                </c:pt>
                <c:pt idx="35">
                  <c:v>Nemocnice Chomutov</c:v>
                </c:pt>
                <c:pt idx="36">
                  <c:v>Nemocnice Jihlava</c:v>
                </c:pt>
                <c:pt idx="37">
                  <c:v>Nemocnice Prostějov</c:v>
                </c:pt>
                <c:pt idx="38">
                  <c:v>Nemocnice Nové Město na Moravě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28.947368</c:v>
                </c:pt>
                <c:pt idx="1">
                  <c:v>52.586207</c:v>
                </c:pt>
                <c:pt idx="2">
                  <c:v>63.855422</c:v>
                </c:pt>
                <c:pt idx="3">
                  <c:v>66.666667</c:v>
                </c:pt>
                <c:pt idx="4">
                  <c:v>76.0</c:v>
                </c:pt>
                <c:pt idx="5">
                  <c:v>80.0</c:v>
                </c:pt>
                <c:pt idx="6">
                  <c:v>81.632653</c:v>
                </c:pt>
                <c:pt idx="7">
                  <c:v>83.505155</c:v>
                </c:pt>
                <c:pt idx="8">
                  <c:v>85.106383</c:v>
                </c:pt>
                <c:pt idx="9">
                  <c:v>85.526316</c:v>
                </c:pt>
                <c:pt idx="10">
                  <c:v>86.363636</c:v>
                </c:pt>
                <c:pt idx="11">
                  <c:v>86.904762</c:v>
                </c:pt>
                <c:pt idx="12">
                  <c:v>87.5</c:v>
                </c:pt>
                <c:pt idx="13">
                  <c:v>87.931034</c:v>
                </c:pt>
                <c:pt idx="14">
                  <c:v>88.504961</c:v>
                </c:pt>
                <c:pt idx="15">
                  <c:v>89.333333</c:v>
                </c:pt>
                <c:pt idx="16">
                  <c:v>90.322581</c:v>
                </c:pt>
                <c:pt idx="17">
                  <c:v>90.384615</c:v>
                </c:pt>
                <c:pt idx="18">
                  <c:v>91.25</c:v>
                </c:pt>
                <c:pt idx="19">
                  <c:v>91.666667</c:v>
                </c:pt>
                <c:pt idx="20">
                  <c:v>92.45283</c:v>
                </c:pt>
                <c:pt idx="21">
                  <c:v>92.982456</c:v>
                </c:pt>
                <c:pt idx="22">
                  <c:v>93.243243</c:v>
                </c:pt>
                <c:pt idx="23">
                  <c:v>93.333333</c:v>
                </c:pt>
                <c:pt idx="24">
                  <c:v>94.117647</c:v>
                </c:pt>
                <c:pt idx="25">
                  <c:v>94.565217</c:v>
                </c:pt>
                <c:pt idx="26">
                  <c:v>95.081967</c:v>
                </c:pt>
                <c:pt idx="27">
                  <c:v>95.454545</c:v>
                </c:pt>
                <c:pt idx="28">
                  <c:v>96.428571</c:v>
                </c:pt>
                <c:pt idx="29">
                  <c:v>96.907216</c:v>
                </c:pt>
                <c:pt idx="30">
                  <c:v>97.368421</c:v>
                </c:pt>
                <c:pt idx="31">
                  <c:v>97.777778</c:v>
                </c:pt>
                <c:pt idx="32">
                  <c:v>97.826087</c:v>
                </c:pt>
                <c:pt idx="33">
                  <c:v>97.916667</c:v>
                </c:pt>
                <c:pt idx="34">
                  <c:v>98.214286</c:v>
                </c:pt>
                <c:pt idx="35">
                  <c:v>98.765432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4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Krajská nemocnice T.Bati ve Zlíně</c:v>
                </c:pt>
                <c:pt idx="2">
                  <c:v>Uherskohradišťská nemocnice</c:v>
                </c:pt>
                <c:pt idx="3">
                  <c:v>Nemocnice Pardubického kraje</c:v>
                </c:pt>
                <c:pt idx="4">
                  <c:v>Ústřední vojenská nemocnice v Praze</c:v>
                </c:pt>
                <c:pt idx="5">
                  <c:v>Nemocnice Na Homolce</c:v>
                </c:pt>
                <c:pt idx="6">
                  <c:v>Oblastní nemocnice Náchod</c:v>
                </c:pt>
                <c:pt idx="7">
                  <c:v>Fakultní nemocnice Brno</c:v>
                </c:pt>
                <c:pt idx="8">
                  <c:v>Nemocnice Litoměřice</c:v>
                </c:pt>
                <c:pt idx="9">
                  <c:v>Thomayerova nemocnice</c:v>
                </c:pt>
                <c:pt idx="10">
                  <c:v>Nemocnice Břeclav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Czech Republic</c:v>
                </c:pt>
                <c:pt idx="15">
                  <c:v>Městská nemocnice Ostrava</c:v>
                </c:pt>
                <c:pt idx="16">
                  <c:v>Fakultní nemocnice Ostrava</c:v>
                </c:pt>
                <c:pt idx="17">
                  <c:v>Nemocnice Děčín</c:v>
                </c:pt>
                <c:pt idx="18">
                  <c:v>Všeobecná fakultní nemocnice v Praze</c:v>
                </c:pt>
                <c:pt idx="19">
                  <c:v>Karlovarská krajská nemocnice</c:v>
                </c:pt>
                <c:pt idx="20">
                  <c:v>Fakultní nemocnice Hradec Králové</c:v>
                </c:pt>
                <c:pt idx="21">
                  <c:v>Nemocnice Písek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Nemocnice Teplice</c:v>
                </c:pt>
                <c:pt idx="25">
                  <c:v>Krajská nemocnice Liberec</c:v>
                </c:pt>
                <c:pt idx="26">
                  <c:v>Klaudiánova nemocnice</c:v>
                </c:pt>
                <c:pt idx="27">
                  <c:v>Most Hospital</c:v>
                </c:pt>
                <c:pt idx="28">
                  <c:v>Karvinská hornická nemocnice</c:v>
                </c:pt>
                <c:pt idx="29">
                  <c:v>Oblastní nemocnice Kolín</c:v>
                </c:pt>
                <c:pt idx="30">
                  <c:v>Nemocnice Sokolov</c:v>
                </c:pt>
                <c:pt idx="31">
                  <c:v>Fakultní nemocnice Olomouc</c:v>
                </c:pt>
                <c:pt idx="32">
                  <c:v>Nemocnice Blansko</c:v>
                </c:pt>
                <c:pt idx="33">
                  <c:v>Nemocnice Vyškov</c:v>
                </c:pt>
                <c:pt idx="34">
                  <c:v>Vítkovická nemocnice</c:v>
                </c:pt>
                <c:pt idx="35">
                  <c:v>Nemocnice Chomutov</c:v>
                </c:pt>
                <c:pt idx="36">
                  <c:v>Nemocnice Jihlava</c:v>
                </c:pt>
                <c:pt idx="37">
                  <c:v>Nemocnice Prostějov</c:v>
                </c:pt>
                <c:pt idx="38">
                  <c:v>Nemocnice Nové Město na Moravě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65.789474</c:v>
                </c:pt>
                <c:pt idx="1">
                  <c:v>44.827586</c:v>
                </c:pt>
                <c:pt idx="2">
                  <c:v>36.144578</c:v>
                </c:pt>
                <c:pt idx="3">
                  <c:v>26.666667</c:v>
                </c:pt>
                <c:pt idx="4">
                  <c:v>2.0</c:v>
                </c:pt>
                <c:pt idx="5">
                  <c:v>2.857143</c:v>
                </c:pt>
                <c:pt idx="6">
                  <c:v>12.244898</c:v>
                </c:pt>
                <c:pt idx="7">
                  <c:v>3.092784</c:v>
                </c:pt>
                <c:pt idx="8">
                  <c:v>14.893617</c:v>
                </c:pt>
                <c:pt idx="9">
                  <c:v>2.631579</c:v>
                </c:pt>
                <c:pt idx="10">
                  <c:v>4.545455</c:v>
                </c:pt>
                <c:pt idx="11">
                  <c:v>7.142857</c:v>
                </c:pt>
                <c:pt idx="12">
                  <c:v>0.0</c:v>
                </c:pt>
                <c:pt idx="13">
                  <c:v>0.0</c:v>
                </c:pt>
                <c:pt idx="14">
                  <c:v>6.808074</c:v>
                </c:pt>
                <c:pt idx="15">
                  <c:v>1.333333</c:v>
                </c:pt>
                <c:pt idx="16">
                  <c:v>9.677419</c:v>
                </c:pt>
                <c:pt idx="17">
                  <c:v>9.615385</c:v>
                </c:pt>
                <c:pt idx="18">
                  <c:v>1.25</c:v>
                </c:pt>
                <c:pt idx="19">
                  <c:v>0.0</c:v>
                </c:pt>
                <c:pt idx="20">
                  <c:v>1.886792</c:v>
                </c:pt>
                <c:pt idx="21">
                  <c:v>7.017544</c:v>
                </c:pt>
                <c:pt idx="22">
                  <c:v>4.054054</c:v>
                </c:pt>
                <c:pt idx="23">
                  <c:v>2.222222</c:v>
                </c:pt>
                <c:pt idx="24">
                  <c:v>0.0</c:v>
                </c:pt>
                <c:pt idx="25">
                  <c:v>0.0</c:v>
                </c:pt>
                <c:pt idx="26">
                  <c:v>1.639344</c:v>
                </c:pt>
                <c:pt idx="27">
                  <c:v>4.545455</c:v>
                </c:pt>
                <c:pt idx="28">
                  <c:v>0.0</c:v>
                </c:pt>
                <c:pt idx="29">
                  <c:v>0.0</c:v>
                </c:pt>
                <c:pt idx="30">
                  <c:v>2.631579</c:v>
                </c:pt>
                <c:pt idx="31">
                  <c:v>1.481481</c:v>
                </c:pt>
                <c:pt idx="32">
                  <c:v>2.173913</c:v>
                </c:pt>
                <c:pt idx="33">
                  <c:v>0.0</c:v>
                </c:pt>
                <c:pt idx="34">
                  <c:v>1.785714</c:v>
                </c:pt>
                <c:pt idx="35">
                  <c:v>1.234568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nemožné aplikovat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4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Krajská nemocnice T.Bati ve Zlíně</c:v>
                </c:pt>
                <c:pt idx="2">
                  <c:v>Uherskohradišťská nemocnice</c:v>
                </c:pt>
                <c:pt idx="3">
                  <c:v>Nemocnice Pardubického kraje</c:v>
                </c:pt>
                <c:pt idx="4">
                  <c:v>Ústřední vojenská nemocnice v Praze</c:v>
                </c:pt>
                <c:pt idx="5">
                  <c:v>Nemocnice Na Homolce</c:v>
                </c:pt>
                <c:pt idx="6">
                  <c:v>Oblastní nemocnice Náchod</c:v>
                </c:pt>
                <c:pt idx="7">
                  <c:v>Fakultní nemocnice Brno</c:v>
                </c:pt>
                <c:pt idx="8">
                  <c:v>Nemocnice Litoměřice</c:v>
                </c:pt>
                <c:pt idx="9">
                  <c:v>Thomayerova nemocnice</c:v>
                </c:pt>
                <c:pt idx="10">
                  <c:v>Nemocnice Břeclav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Czech Republic</c:v>
                </c:pt>
                <c:pt idx="15">
                  <c:v>Městská nemocnice Ostrava</c:v>
                </c:pt>
                <c:pt idx="16">
                  <c:v>Fakultní nemocnice Ostrava</c:v>
                </c:pt>
                <c:pt idx="17">
                  <c:v>Nemocnice Děčín</c:v>
                </c:pt>
                <c:pt idx="18">
                  <c:v>Všeobecná fakultní nemocnice v Praze</c:v>
                </c:pt>
                <c:pt idx="19">
                  <c:v>Karlovarská krajská nemocnice</c:v>
                </c:pt>
                <c:pt idx="20">
                  <c:v>Fakultní nemocnice Hradec Králové</c:v>
                </c:pt>
                <c:pt idx="21">
                  <c:v>Nemocnice Písek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Nemocnice Teplice</c:v>
                </c:pt>
                <c:pt idx="25">
                  <c:v>Krajská nemocnice Liberec</c:v>
                </c:pt>
                <c:pt idx="26">
                  <c:v>Klaudiánova nemocnice</c:v>
                </c:pt>
                <c:pt idx="27">
                  <c:v>Most Hospital</c:v>
                </c:pt>
                <c:pt idx="28">
                  <c:v>Karvinská hornická nemocnice</c:v>
                </c:pt>
                <c:pt idx="29">
                  <c:v>Oblastní nemocnice Kolín</c:v>
                </c:pt>
                <c:pt idx="30">
                  <c:v>Nemocnice Sokolov</c:v>
                </c:pt>
                <c:pt idx="31">
                  <c:v>Fakultní nemocnice Olomouc</c:v>
                </c:pt>
                <c:pt idx="32">
                  <c:v>Nemocnice Blansko</c:v>
                </c:pt>
                <c:pt idx="33">
                  <c:v>Nemocnice Vyškov</c:v>
                </c:pt>
                <c:pt idx="34">
                  <c:v>Vítkovická nemocnice</c:v>
                </c:pt>
                <c:pt idx="35">
                  <c:v>Nemocnice Chomutov</c:v>
                </c:pt>
                <c:pt idx="36">
                  <c:v>Nemocnice Jihlava</c:v>
                </c:pt>
                <c:pt idx="37">
                  <c:v>Nemocnice Prostějov</c:v>
                </c:pt>
                <c:pt idx="38">
                  <c:v>Nemocnice Nové Město na Moravě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5.263158</c:v>
                </c:pt>
                <c:pt idx="1">
                  <c:v>2.586207</c:v>
                </c:pt>
                <c:pt idx="2">
                  <c:v>0.0</c:v>
                </c:pt>
                <c:pt idx="3">
                  <c:v>6.666667</c:v>
                </c:pt>
                <c:pt idx="4">
                  <c:v>22.0</c:v>
                </c:pt>
                <c:pt idx="5">
                  <c:v>17.142857</c:v>
                </c:pt>
                <c:pt idx="6">
                  <c:v>6.122449</c:v>
                </c:pt>
                <c:pt idx="7">
                  <c:v>13.402062</c:v>
                </c:pt>
                <c:pt idx="8">
                  <c:v>0.0</c:v>
                </c:pt>
                <c:pt idx="9">
                  <c:v>11.842105</c:v>
                </c:pt>
                <c:pt idx="10">
                  <c:v>9.090909</c:v>
                </c:pt>
                <c:pt idx="11">
                  <c:v>5.952381</c:v>
                </c:pt>
                <c:pt idx="12">
                  <c:v>12.5</c:v>
                </c:pt>
                <c:pt idx="13">
                  <c:v>12.068966</c:v>
                </c:pt>
                <c:pt idx="14">
                  <c:v>4.686965</c:v>
                </c:pt>
                <c:pt idx="15">
                  <c:v>9.333333</c:v>
                </c:pt>
                <c:pt idx="16">
                  <c:v>0.0</c:v>
                </c:pt>
                <c:pt idx="17">
                  <c:v>0.0</c:v>
                </c:pt>
                <c:pt idx="18">
                  <c:v>7.5</c:v>
                </c:pt>
                <c:pt idx="19">
                  <c:v>8.333333</c:v>
                </c:pt>
                <c:pt idx="20">
                  <c:v>5.660377</c:v>
                </c:pt>
                <c:pt idx="21">
                  <c:v>0.0</c:v>
                </c:pt>
                <c:pt idx="22">
                  <c:v>2.702703</c:v>
                </c:pt>
                <c:pt idx="23">
                  <c:v>4.444444</c:v>
                </c:pt>
                <c:pt idx="24">
                  <c:v>5.882353</c:v>
                </c:pt>
                <c:pt idx="25">
                  <c:v>5.434783</c:v>
                </c:pt>
                <c:pt idx="26">
                  <c:v>3.278689</c:v>
                </c:pt>
                <c:pt idx="27">
                  <c:v>0.0</c:v>
                </c:pt>
                <c:pt idx="28">
                  <c:v>3.571429</c:v>
                </c:pt>
                <c:pt idx="29">
                  <c:v>3.092784</c:v>
                </c:pt>
                <c:pt idx="30">
                  <c:v>0.0</c:v>
                </c:pt>
                <c:pt idx="31">
                  <c:v>0.740741</c:v>
                </c:pt>
                <c:pt idx="32">
                  <c:v>0.0</c:v>
                </c:pt>
                <c:pt idx="33">
                  <c:v>2.083333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dysphagia screening time - Within first 24 hours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E31A1C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Krajská nemocnice T.Bati ve Zlíně</c:v>
                </c:pt>
                <c:pt idx="2">
                  <c:v>Nemocnice Pardubického kraje</c:v>
                </c:pt>
                <c:pt idx="3">
                  <c:v>Uherskohradišťská nemocnice</c:v>
                </c:pt>
                <c:pt idx="4">
                  <c:v>Ústřední vojenská nemocnice v Praze</c:v>
                </c:pt>
                <c:pt idx="5">
                  <c:v>Nemocnice Na Homolce</c:v>
                </c:pt>
                <c:pt idx="6">
                  <c:v>Oblastní nemocnice Náchod</c:v>
                </c:pt>
                <c:pt idx="7">
                  <c:v>Fakultní nemocnice Olomouc</c:v>
                </c:pt>
                <c:pt idx="8">
                  <c:v>Karlovarská krajská nemocnice</c:v>
                </c:pt>
                <c:pt idx="9">
                  <c:v>Fakultní nemocnice Brno</c:v>
                </c:pt>
                <c:pt idx="10">
                  <c:v>Fakultní nemocnice Motol</c:v>
                </c:pt>
                <c:pt idx="11">
                  <c:v>Nemocnice Litoměřice</c:v>
                </c:pt>
                <c:pt idx="12">
                  <c:v>Thomayerova nemocnice</c:v>
                </c:pt>
                <c:pt idx="13">
                  <c:v>Nemocnice Břeclav</c:v>
                </c:pt>
                <c:pt idx="14">
                  <c:v>Czech Republic</c:v>
                </c:pt>
                <c:pt idx="15">
                  <c:v>Fakultní nemocnice Královské Vinohrady</c:v>
                </c:pt>
                <c:pt idx="16">
                  <c:v>Masarykova nemocnice v Ústí nad Labem</c:v>
                </c:pt>
                <c:pt idx="17">
                  <c:v>Nemocnice Děčín</c:v>
                </c:pt>
                <c:pt idx="18">
                  <c:v>Fakultní nemocnice Ostrava</c:v>
                </c:pt>
                <c:pt idx="19">
                  <c:v>Městská nemocnice Ostrava</c:v>
                </c:pt>
                <c:pt idx="20">
                  <c:v>Nemocnice Teplice</c:v>
                </c:pt>
                <c:pt idx="21">
                  <c:v>Všeobecná fakultní nemocnice v Praze</c:v>
                </c:pt>
                <c:pt idx="22">
                  <c:v>Klaudiánova nemocnice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Nové Město na Moravě</c:v>
                </c:pt>
                <c:pt idx="26">
                  <c:v>Nemocnice České Budějovice</c:v>
                </c:pt>
                <c:pt idx="27">
                  <c:v>Fakultní nemocnice u sv. Anny v Brně</c:v>
                </c:pt>
                <c:pt idx="28">
                  <c:v>Krajská nemocnice Liberec</c:v>
                </c:pt>
                <c:pt idx="29">
                  <c:v>Most Hospital</c:v>
                </c:pt>
                <c:pt idx="30">
                  <c:v>Karvinská hornická nemocnice</c:v>
                </c:pt>
                <c:pt idx="31">
                  <c:v>Oblastní nemocnice Kolín</c:v>
                </c:pt>
                <c:pt idx="32">
                  <c:v>Nemocnice Sokolov</c:v>
                </c:pt>
                <c:pt idx="33">
                  <c:v>Nemocnice Blansko</c:v>
                </c:pt>
                <c:pt idx="34">
                  <c:v>Nemocnice Vyškov</c:v>
                </c:pt>
                <c:pt idx="35">
                  <c:v>Vítkovická nemocnice</c:v>
                </c:pt>
                <c:pt idx="36">
                  <c:v>Nemocnice Chomutov</c:v>
                </c:pt>
                <c:pt idx="37">
                  <c:v>Nemocnice Prostějov</c:v>
                </c:pt>
                <c:pt idx="38">
                  <c:v>Nemocnice Jihlava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26.315789</c:v>
                </c:pt>
                <c:pt idx="1">
                  <c:v>50.0</c:v>
                </c:pt>
                <c:pt idx="2">
                  <c:v>62.222222</c:v>
                </c:pt>
                <c:pt idx="3">
                  <c:v>63.855422</c:v>
                </c:pt>
                <c:pt idx="4">
                  <c:v>76.0</c:v>
                </c:pt>
                <c:pt idx="5">
                  <c:v>78.571429</c:v>
                </c:pt>
                <c:pt idx="6">
                  <c:v>81.632653</c:v>
                </c:pt>
                <c:pt idx="7">
                  <c:v>82.962963</c:v>
                </c:pt>
                <c:pt idx="8">
                  <c:v>83.333333</c:v>
                </c:pt>
                <c:pt idx="9">
                  <c:v>83.505155</c:v>
                </c:pt>
                <c:pt idx="10">
                  <c:v>84.52381</c:v>
                </c:pt>
                <c:pt idx="11">
                  <c:v>85.106383</c:v>
                </c:pt>
                <c:pt idx="12">
                  <c:v>85.526316</c:v>
                </c:pt>
                <c:pt idx="13">
                  <c:v>86.363636</c:v>
                </c:pt>
                <c:pt idx="14">
                  <c:v>87.033869</c:v>
                </c:pt>
                <c:pt idx="15">
                  <c:v>87.5</c:v>
                </c:pt>
                <c:pt idx="16">
                  <c:v>87.931034</c:v>
                </c:pt>
                <c:pt idx="17">
                  <c:v>88.461538</c:v>
                </c:pt>
                <c:pt idx="18">
                  <c:v>88.709677</c:v>
                </c:pt>
                <c:pt idx="19">
                  <c:v>89.333333</c:v>
                </c:pt>
                <c:pt idx="20">
                  <c:v>91.176471</c:v>
                </c:pt>
                <c:pt idx="21">
                  <c:v>91.25</c:v>
                </c:pt>
                <c:pt idx="22">
                  <c:v>91.803279</c:v>
                </c:pt>
                <c:pt idx="23">
                  <c:v>92.45283</c:v>
                </c:pt>
                <c:pt idx="24">
                  <c:v>92.982456</c:v>
                </c:pt>
                <c:pt idx="25">
                  <c:v>93.181818</c:v>
                </c:pt>
                <c:pt idx="26">
                  <c:v>93.243243</c:v>
                </c:pt>
                <c:pt idx="27">
                  <c:v>93.333333</c:v>
                </c:pt>
                <c:pt idx="28">
                  <c:v>94.565217</c:v>
                </c:pt>
                <c:pt idx="29">
                  <c:v>95.454545</c:v>
                </c:pt>
                <c:pt idx="30">
                  <c:v>96.428571</c:v>
                </c:pt>
                <c:pt idx="31">
                  <c:v>96.907216</c:v>
                </c:pt>
                <c:pt idx="32">
                  <c:v>97.368421</c:v>
                </c:pt>
                <c:pt idx="33">
                  <c:v>97.826087</c:v>
                </c:pt>
                <c:pt idx="34">
                  <c:v>97.916667</c:v>
                </c:pt>
                <c:pt idx="35">
                  <c:v>98.214286</c:v>
                </c:pt>
                <c:pt idx="36">
                  <c:v>98.765432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Guss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4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Nové Město na Moravě</c:v>
                </c:pt>
                <c:pt idx="2">
                  <c:v>Nemocnice Teplice</c:v>
                </c:pt>
                <c:pt idx="3">
                  <c:v>Fakultní nemocnice u sv. Anny v Brně</c:v>
                </c:pt>
                <c:pt idx="4">
                  <c:v>Czech Republic</c:v>
                </c:pt>
                <c:pt idx="5">
                  <c:v>Oblastní nemocnice Kolín</c:v>
                </c:pt>
                <c:pt idx="6">
                  <c:v>Fakultní nemocnice Motol</c:v>
                </c:pt>
                <c:pt idx="7">
                  <c:v>Městská nemocnice Ostrava</c:v>
                </c:pt>
                <c:pt idx="8">
                  <c:v>Klaudiánova nemocnice</c:v>
                </c:pt>
                <c:pt idx="9">
                  <c:v>Vítkovická nemocnice</c:v>
                </c:pt>
                <c:pt idx="10">
                  <c:v>Nemocnice Jihlava</c:v>
                </c:pt>
                <c:pt idx="11">
                  <c:v>Fakultní nemocnice Královské Vinohrady</c:v>
                </c:pt>
                <c:pt idx="12">
                  <c:v>Všeobecná fakultní nemocnice v Praze</c:v>
                </c:pt>
                <c:pt idx="13">
                  <c:v>Fakultní nemocnice Hradec Králové</c:v>
                </c:pt>
                <c:pt idx="14">
                  <c:v>Nemocnice České Budějovice</c:v>
                </c:pt>
                <c:pt idx="15">
                  <c:v>Nemocnice Písek</c:v>
                </c:pt>
                <c:pt idx="16">
                  <c:v>Karlovarská krajská nemocnice</c:v>
                </c:pt>
                <c:pt idx="17">
                  <c:v>Nemocnice Vyškov</c:v>
                </c:pt>
                <c:pt idx="18">
                  <c:v>Nemocnice Na Homolce</c:v>
                </c:pt>
                <c:pt idx="19">
                  <c:v>Fakultní nemocnice Ostrava</c:v>
                </c:pt>
                <c:pt idx="20">
                  <c:v>Nemocnice Litoměřice</c:v>
                </c:pt>
                <c:pt idx="21">
                  <c:v>Uherskohradišťská nemocnice</c:v>
                </c:pt>
                <c:pt idx="22">
                  <c:v>Nemocnice Prostějov</c:v>
                </c:pt>
                <c:pt idx="23">
                  <c:v>Krajská nemocnice T.Bati ve Zlíně</c:v>
                </c:pt>
                <c:pt idx="24">
                  <c:v>Nemocnice Chomutov</c:v>
                </c:pt>
                <c:pt idx="25">
                  <c:v>Karvinská hornická nemocnice</c:v>
                </c:pt>
                <c:pt idx="26">
                  <c:v>Nemocnice Pardubického kraje</c:v>
                </c:pt>
                <c:pt idx="27">
                  <c:v>Oblastní nemocnice Náchod</c:v>
                </c:pt>
                <c:pt idx="28">
                  <c:v>Thomayerova nemocnice</c:v>
                </c:pt>
                <c:pt idx="29">
                  <c:v>Nemocnice Blansko</c:v>
                </c:pt>
                <c:pt idx="30">
                  <c:v>Fakultní nemocnice Brno</c:v>
                </c:pt>
                <c:pt idx="31">
                  <c:v>Nemocnice Břeclav</c:v>
                </c:pt>
                <c:pt idx="32">
                  <c:v>Krajská nemocnice Liberec</c:v>
                </c:pt>
                <c:pt idx="33">
                  <c:v>Masarykova nemocnice v Ústí nad Labem</c:v>
                </c:pt>
                <c:pt idx="34">
                  <c:v>Nemocnice Sokolov</c:v>
                </c:pt>
                <c:pt idx="35">
                  <c:v>Ústřední vojenská nemocnice v Praze</c:v>
                </c:pt>
                <c:pt idx="36">
                  <c:v>Fakultní nemocnice Olomouc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Děčín</c:v>
                </c:pt>
                <c:pt idx="40">
                  <c:v>Nemocnice Třinec</c:v>
                </c:pt>
                <c:pt idx="41">
                  <c:v>Most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18.181818</c:v>
                </c:pt>
                <c:pt idx="1">
                  <c:v>52.272727</c:v>
                </c:pt>
                <c:pt idx="2">
                  <c:v>96.875</c:v>
                </c:pt>
                <c:pt idx="3">
                  <c:v>97.619048</c:v>
                </c:pt>
                <c:pt idx="4">
                  <c:v>98.256594</c:v>
                </c:pt>
                <c:pt idx="5">
                  <c:v>98.93617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ASSIST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4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Nové Město na Moravě</c:v>
                </c:pt>
                <c:pt idx="2">
                  <c:v>Nemocnice Teplice</c:v>
                </c:pt>
                <c:pt idx="3">
                  <c:v>Fakultní nemocnice u sv. Anny v Brně</c:v>
                </c:pt>
                <c:pt idx="4">
                  <c:v>Czech Republic</c:v>
                </c:pt>
                <c:pt idx="5">
                  <c:v>Oblastní nemocnice Kolín</c:v>
                </c:pt>
                <c:pt idx="6">
                  <c:v>Fakultní nemocnice Motol</c:v>
                </c:pt>
                <c:pt idx="7">
                  <c:v>Městská nemocnice Ostrava</c:v>
                </c:pt>
                <c:pt idx="8">
                  <c:v>Klaudiánova nemocnice</c:v>
                </c:pt>
                <c:pt idx="9">
                  <c:v>Vítkovická nemocnice</c:v>
                </c:pt>
                <c:pt idx="10">
                  <c:v>Nemocnice Jihlava</c:v>
                </c:pt>
                <c:pt idx="11">
                  <c:v>Fakultní nemocnice Královské Vinohrady</c:v>
                </c:pt>
                <c:pt idx="12">
                  <c:v>Všeobecná fakultní nemocnice v Praze</c:v>
                </c:pt>
                <c:pt idx="13">
                  <c:v>Fakultní nemocnice Hradec Králové</c:v>
                </c:pt>
                <c:pt idx="14">
                  <c:v>Nemocnice České Budějovice</c:v>
                </c:pt>
                <c:pt idx="15">
                  <c:v>Nemocnice Písek</c:v>
                </c:pt>
                <c:pt idx="16">
                  <c:v>Karlovarská krajská nemocnice</c:v>
                </c:pt>
                <c:pt idx="17">
                  <c:v>Nemocnice Vyškov</c:v>
                </c:pt>
                <c:pt idx="18">
                  <c:v>Nemocnice Na Homolce</c:v>
                </c:pt>
                <c:pt idx="19">
                  <c:v>Fakultní nemocnice Ostrava</c:v>
                </c:pt>
                <c:pt idx="20">
                  <c:v>Nemocnice Litoměřice</c:v>
                </c:pt>
                <c:pt idx="21">
                  <c:v>Uherskohradišťská nemocnice</c:v>
                </c:pt>
                <c:pt idx="22">
                  <c:v>Nemocnice Prostějov</c:v>
                </c:pt>
                <c:pt idx="23">
                  <c:v>Krajská nemocnice T.Bati ve Zlíně</c:v>
                </c:pt>
                <c:pt idx="24">
                  <c:v>Nemocnice Chomutov</c:v>
                </c:pt>
                <c:pt idx="25">
                  <c:v>Karvinská hornická nemocnice</c:v>
                </c:pt>
                <c:pt idx="26">
                  <c:v>Nemocnice Pardubického kraje</c:v>
                </c:pt>
                <c:pt idx="27">
                  <c:v>Oblastní nemocnice Náchod</c:v>
                </c:pt>
                <c:pt idx="28">
                  <c:v>Thomayerova nemocnice</c:v>
                </c:pt>
                <c:pt idx="29">
                  <c:v>Nemocnice Blansko</c:v>
                </c:pt>
                <c:pt idx="30">
                  <c:v>Fakultní nemocnice Brno</c:v>
                </c:pt>
                <c:pt idx="31">
                  <c:v>Nemocnice Břeclav</c:v>
                </c:pt>
                <c:pt idx="32">
                  <c:v>Krajská nemocnice Liberec</c:v>
                </c:pt>
                <c:pt idx="33">
                  <c:v>Masarykova nemocnice v Ústí nad Labem</c:v>
                </c:pt>
                <c:pt idx="34">
                  <c:v>Nemocnice Sokolov</c:v>
                </c:pt>
                <c:pt idx="35">
                  <c:v>Ústřední vojenská nemocnice v Praze</c:v>
                </c:pt>
                <c:pt idx="36">
                  <c:v>Fakultní nemocnice Olomouc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Děčín</c:v>
                </c:pt>
                <c:pt idx="40">
                  <c:v>Nemocnice Třinec</c:v>
                </c:pt>
                <c:pt idx="41">
                  <c:v>Most Hospital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3.125</c:v>
                </c:pt>
                <c:pt idx="3">
                  <c:v>1.190476</c:v>
                </c:pt>
                <c:pt idx="4">
                  <c:v>0.178811</c:v>
                </c:pt>
                <c:pt idx="5">
                  <c:v>1.06383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 pitnou vodou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4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Nové Město na Moravě</c:v>
                </c:pt>
                <c:pt idx="2">
                  <c:v>Nemocnice Teplice</c:v>
                </c:pt>
                <c:pt idx="3">
                  <c:v>Fakultní nemocnice u sv. Anny v Brně</c:v>
                </c:pt>
                <c:pt idx="4">
                  <c:v>Czech Republic</c:v>
                </c:pt>
                <c:pt idx="5">
                  <c:v>Oblastní nemocnice Kolín</c:v>
                </c:pt>
                <c:pt idx="6">
                  <c:v>Fakultní nemocnice Motol</c:v>
                </c:pt>
                <c:pt idx="7">
                  <c:v>Městská nemocnice Ostrava</c:v>
                </c:pt>
                <c:pt idx="8">
                  <c:v>Klaudiánova nemocnice</c:v>
                </c:pt>
                <c:pt idx="9">
                  <c:v>Vítkovická nemocnice</c:v>
                </c:pt>
                <c:pt idx="10">
                  <c:v>Nemocnice Jihlava</c:v>
                </c:pt>
                <c:pt idx="11">
                  <c:v>Fakultní nemocnice Královské Vinohrady</c:v>
                </c:pt>
                <c:pt idx="12">
                  <c:v>Všeobecná fakultní nemocnice v Praze</c:v>
                </c:pt>
                <c:pt idx="13">
                  <c:v>Fakultní nemocnice Hradec Králové</c:v>
                </c:pt>
                <c:pt idx="14">
                  <c:v>Nemocnice České Budějovice</c:v>
                </c:pt>
                <c:pt idx="15">
                  <c:v>Nemocnice Písek</c:v>
                </c:pt>
                <c:pt idx="16">
                  <c:v>Karlovarská krajská nemocnice</c:v>
                </c:pt>
                <c:pt idx="17">
                  <c:v>Nemocnice Vyškov</c:v>
                </c:pt>
                <c:pt idx="18">
                  <c:v>Nemocnice Na Homolce</c:v>
                </c:pt>
                <c:pt idx="19">
                  <c:v>Fakultní nemocnice Ostrava</c:v>
                </c:pt>
                <c:pt idx="20">
                  <c:v>Nemocnice Litoměřice</c:v>
                </c:pt>
                <c:pt idx="21">
                  <c:v>Uherskohradišťská nemocnice</c:v>
                </c:pt>
                <c:pt idx="22">
                  <c:v>Nemocnice Prostějov</c:v>
                </c:pt>
                <c:pt idx="23">
                  <c:v>Krajská nemocnice T.Bati ve Zlíně</c:v>
                </c:pt>
                <c:pt idx="24">
                  <c:v>Nemocnice Chomutov</c:v>
                </c:pt>
                <c:pt idx="25">
                  <c:v>Karvinská hornická nemocnice</c:v>
                </c:pt>
                <c:pt idx="26">
                  <c:v>Nemocnice Pardubického kraje</c:v>
                </c:pt>
                <c:pt idx="27">
                  <c:v>Oblastní nemocnice Náchod</c:v>
                </c:pt>
                <c:pt idx="28">
                  <c:v>Thomayerova nemocnice</c:v>
                </c:pt>
                <c:pt idx="29">
                  <c:v>Nemocnice Blansko</c:v>
                </c:pt>
                <c:pt idx="30">
                  <c:v>Fakultní nemocnice Brno</c:v>
                </c:pt>
                <c:pt idx="31">
                  <c:v>Nemocnice Břeclav</c:v>
                </c:pt>
                <c:pt idx="32">
                  <c:v>Krajská nemocnice Liberec</c:v>
                </c:pt>
                <c:pt idx="33">
                  <c:v>Masarykova nemocnice v Ústí nad Labem</c:v>
                </c:pt>
                <c:pt idx="34">
                  <c:v>Nemocnice Sokolov</c:v>
                </c:pt>
                <c:pt idx="35">
                  <c:v>Ústřední vojenská nemocnice v Praze</c:v>
                </c:pt>
                <c:pt idx="36">
                  <c:v>Fakultní nemocnice Olomouc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Děčín</c:v>
                </c:pt>
                <c:pt idx="40">
                  <c:v>Nemocnice Třinec</c:v>
                </c:pt>
                <c:pt idx="41">
                  <c:v>Most Hospital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72.727273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0.536433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4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Nové Město na Moravě</c:v>
                </c:pt>
                <c:pt idx="2">
                  <c:v>Nemocnice Teplice</c:v>
                </c:pt>
                <c:pt idx="3">
                  <c:v>Fakultní nemocnice u sv. Anny v Brně</c:v>
                </c:pt>
                <c:pt idx="4">
                  <c:v>Czech Republic</c:v>
                </c:pt>
                <c:pt idx="5">
                  <c:v>Oblastní nemocnice Kolín</c:v>
                </c:pt>
                <c:pt idx="6">
                  <c:v>Fakultní nemocnice Motol</c:v>
                </c:pt>
                <c:pt idx="7">
                  <c:v>Městská nemocnice Ostrava</c:v>
                </c:pt>
                <c:pt idx="8">
                  <c:v>Klaudiánova nemocnice</c:v>
                </c:pt>
                <c:pt idx="9">
                  <c:v>Vítkovická nemocnice</c:v>
                </c:pt>
                <c:pt idx="10">
                  <c:v>Nemocnice Jihlava</c:v>
                </c:pt>
                <c:pt idx="11">
                  <c:v>Fakultní nemocnice Královské Vinohrady</c:v>
                </c:pt>
                <c:pt idx="12">
                  <c:v>Všeobecná fakultní nemocnice v Praze</c:v>
                </c:pt>
                <c:pt idx="13">
                  <c:v>Fakultní nemocnice Hradec Králové</c:v>
                </c:pt>
                <c:pt idx="14">
                  <c:v>Nemocnice České Budějovice</c:v>
                </c:pt>
                <c:pt idx="15">
                  <c:v>Nemocnice Písek</c:v>
                </c:pt>
                <c:pt idx="16">
                  <c:v>Karlovarská krajská nemocnice</c:v>
                </c:pt>
                <c:pt idx="17">
                  <c:v>Nemocnice Vyškov</c:v>
                </c:pt>
                <c:pt idx="18">
                  <c:v>Nemocnice Na Homolce</c:v>
                </c:pt>
                <c:pt idx="19">
                  <c:v>Fakultní nemocnice Ostrava</c:v>
                </c:pt>
                <c:pt idx="20">
                  <c:v>Nemocnice Litoměřice</c:v>
                </c:pt>
                <c:pt idx="21">
                  <c:v>Uherskohradišťská nemocnice</c:v>
                </c:pt>
                <c:pt idx="22">
                  <c:v>Nemocnice Prostějov</c:v>
                </c:pt>
                <c:pt idx="23">
                  <c:v>Krajská nemocnice T.Bati ve Zlíně</c:v>
                </c:pt>
                <c:pt idx="24">
                  <c:v>Nemocnice Chomutov</c:v>
                </c:pt>
                <c:pt idx="25">
                  <c:v>Karvinská hornická nemocnice</c:v>
                </c:pt>
                <c:pt idx="26">
                  <c:v>Nemocnice Pardubického kraje</c:v>
                </c:pt>
                <c:pt idx="27">
                  <c:v>Oblastní nemocnice Náchod</c:v>
                </c:pt>
                <c:pt idx="28">
                  <c:v>Thomayerova nemocnice</c:v>
                </c:pt>
                <c:pt idx="29">
                  <c:v>Nemocnice Blansko</c:v>
                </c:pt>
                <c:pt idx="30">
                  <c:v>Fakultní nemocnice Brno</c:v>
                </c:pt>
                <c:pt idx="31">
                  <c:v>Nemocnice Břeclav</c:v>
                </c:pt>
                <c:pt idx="32">
                  <c:v>Krajská nemocnice Liberec</c:v>
                </c:pt>
                <c:pt idx="33">
                  <c:v>Masarykova nemocnice v Ústí nad Labem</c:v>
                </c:pt>
                <c:pt idx="34">
                  <c:v>Nemocnice Sokolov</c:v>
                </c:pt>
                <c:pt idx="35">
                  <c:v>Ústřední vojenská nemocnice v Praze</c:v>
                </c:pt>
                <c:pt idx="36">
                  <c:v>Fakultní nemocnice Olomouc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Děčín</c:v>
                </c:pt>
                <c:pt idx="40">
                  <c:v>Nemocnice Třinec</c:v>
                </c:pt>
                <c:pt idx="41">
                  <c:v>Most Hospital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9.090909</c:v>
                </c:pt>
                <c:pt idx="1">
                  <c:v>47.727273</c:v>
                </c:pt>
                <c:pt idx="2">
                  <c:v>0.0</c:v>
                </c:pt>
                <c:pt idx="3">
                  <c:v>1.190476</c:v>
                </c:pt>
                <c:pt idx="4">
                  <c:v>1.028163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put on ventilator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E31A1C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Písek</c:v>
                </c:pt>
                <c:pt idx="1">
                  <c:v>Most Hospital</c:v>
                </c:pt>
                <c:pt idx="2">
                  <c:v>Nemocnice Litoměřice</c:v>
                </c:pt>
                <c:pt idx="3">
                  <c:v>Fakultní nemocnice Ostrava</c:v>
                </c:pt>
                <c:pt idx="4">
                  <c:v>Oblastní nemocnice Náchod</c:v>
                </c:pt>
                <c:pt idx="5">
                  <c:v>Thomayerova nemocnice</c:v>
                </c:pt>
                <c:pt idx="6">
                  <c:v>Nemocnice Pardubického kraje</c:v>
                </c:pt>
                <c:pt idx="7">
                  <c:v>Nemocnice Jindřichův Hradec</c:v>
                </c:pt>
                <c:pt idx="8">
                  <c:v>Karvinská hornická nemocnice</c:v>
                </c:pt>
                <c:pt idx="9">
                  <c:v>Nemocnice Blansko</c:v>
                </c:pt>
                <c:pt idx="10">
                  <c:v>Nemocnice Sokolov</c:v>
                </c:pt>
                <c:pt idx="11">
                  <c:v>Sdružené zdravotnické zařízení Krnov</c:v>
                </c:pt>
                <c:pt idx="12">
                  <c:v>Oblastní nemocnice Trutnov</c:v>
                </c:pt>
                <c:pt idx="13">
                  <c:v>Fakultní nemocnice Hradec Králové</c:v>
                </c:pt>
                <c:pt idx="14">
                  <c:v>Krajská nemocnice T.Bati ve Zlíně</c:v>
                </c:pt>
                <c:pt idx="15">
                  <c:v>Nemocnice České Budějovice</c:v>
                </c:pt>
                <c:pt idx="16">
                  <c:v>Uherskohradišťská nemocnice</c:v>
                </c:pt>
                <c:pt idx="17">
                  <c:v>Nemocnice Třinec</c:v>
                </c:pt>
                <c:pt idx="18">
                  <c:v>Nemocnice Prostějov</c:v>
                </c:pt>
                <c:pt idx="19">
                  <c:v>Klaudiánova nemocnice</c:v>
                </c:pt>
                <c:pt idx="20">
                  <c:v>Karlovarská krajská nemocnice</c:v>
                </c:pt>
                <c:pt idx="21">
                  <c:v>Fakultní nemocnice u sv. Anny v Brně</c:v>
                </c:pt>
                <c:pt idx="22">
                  <c:v>Fakultní nemocnice Královské Vinohrady</c:v>
                </c:pt>
                <c:pt idx="23">
                  <c:v>Nemocnice Chomutov</c:v>
                </c:pt>
                <c:pt idx="24">
                  <c:v>Nemocnice Jihlava</c:v>
                </c:pt>
                <c:pt idx="25">
                  <c:v>Fakultní nemocnice Olomouc</c:v>
                </c:pt>
                <c:pt idx="26">
                  <c:v>Oblastní nemocnice Kolín</c:v>
                </c:pt>
                <c:pt idx="27">
                  <c:v>Vítkovická nemocnice</c:v>
                </c:pt>
                <c:pt idx="28">
                  <c:v>Czech Republic</c:v>
                </c:pt>
                <c:pt idx="29">
                  <c:v>Nemocnice Nové Město na Moravě</c:v>
                </c:pt>
                <c:pt idx="30">
                  <c:v>Nemocnice Břeclav</c:v>
                </c:pt>
                <c:pt idx="31">
                  <c:v>Fakultní nemocnice Motol</c:v>
                </c:pt>
                <c:pt idx="32">
                  <c:v>Nemocnice Teplice</c:v>
                </c:pt>
                <c:pt idx="33">
                  <c:v>Nemocnice Vyškov</c:v>
                </c:pt>
                <c:pt idx="34">
                  <c:v>Městská nemocnice Ostrava</c:v>
                </c:pt>
                <c:pt idx="35">
                  <c:v>Fakultní nemocnice Brno</c:v>
                </c:pt>
                <c:pt idx="36">
                  <c:v>Nemocnice Děčín</c:v>
                </c:pt>
                <c:pt idx="37">
                  <c:v>Krajská nemocnice Liberec</c:v>
                </c:pt>
                <c:pt idx="38">
                  <c:v>Všeobecná fakultní nemocnice v Praze</c:v>
                </c:pt>
                <c:pt idx="39">
                  <c:v>Masarykova nemocnice v Ústí nad Labem</c:v>
                </c:pt>
                <c:pt idx="40">
                  <c:v>Nemocnice Na Homolce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1.075269</c:v>
                </c:pt>
                <c:pt idx="15">
                  <c:v>1.587302</c:v>
                </c:pt>
                <c:pt idx="16">
                  <c:v>1.612903</c:v>
                </c:pt>
                <c:pt idx="17">
                  <c:v>1.960784</c:v>
                </c:pt>
                <c:pt idx="18">
                  <c:v>2.222222</c:v>
                </c:pt>
                <c:pt idx="19">
                  <c:v>2.325581</c:v>
                </c:pt>
                <c:pt idx="20">
                  <c:v>2.439024</c:v>
                </c:pt>
                <c:pt idx="21">
                  <c:v>2.439024</c:v>
                </c:pt>
                <c:pt idx="22">
                  <c:v>2.666667</c:v>
                </c:pt>
                <c:pt idx="23">
                  <c:v>2.857143</c:v>
                </c:pt>
                <c:pt idx="24">
                  <c:v>3.030303</c:v>
                </c:pt>
                <c:pt idx="25">
                  <c:v>3.305785</c:v>
                </c:pt>
                <c:pt idx="26">
                  <c:v>4.0</c:v>
                </c:pt>
                <c:pt idx="27">
                  <c:v>4.166667</c:v>
                </c:pt>
                <c:pt idx="28">
                  <c:v>4.636408</c:v>
                </c:pt>
                <c:pt idx="29">
                  <c:v>5.405405</c:v>
                </c:pt>
                <c:pt idx="30">
                  <c:v>5.555556</c:v>
                </c:pt>
                <c:pt idx="31">
                  <c:v>6.410256</c:v>
                </c:pt>
                <c:pt idx="32">
                  <c:v>7.272727</c:v>
                </c:pt>
                <c:pt idx="33">
                  <c:v>7.692308</c:v>
                </c:pt>
                <c:pt idx="34">
                  <c:v>7.692308</c:v>
                </c:pt>
                <c:pt idx="35">
                  <c:v>8.0</c:v>
                </c:pt>
                <c:pt idx="36">
                  <c:v>9.090909</c:v>
                </c:pt>
                <c:pt idx="37">
                  <c:v>9.782609</c:v>
                </c:pt>
                <c:pt idx="38">
                  <c:v>9.803922</c:v>
                </c:pt>
                <c:pt idx="39">
                  <c:v>13.461538</c:v>
                </c:pt>
                <c:pt idx="40">
                  <c:v>14.925373</c:v>
                </c:pt>
                <c:pt idx="41">
                  <c:v>16.666667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2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Jihlava</c:v>
                </c:pt>
                <c:pt idx="1">
                  <c:v>Nemocnice Břeclav</c:v>
                </c:pt>
                <c:pt idx="2">
                  <c:v>Fakultní nemocnice Motol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Vítkovická nemocnice</c:v>
                </c:pt>
                <c:pt idx="6">
                  <c:v>Fakultní nemocnice Královské Vinohrady</c:v>
                </c:pt>
                <c:pt idx="7">
                  <c:v>Všeobecná fakultní nemocnice v Praze</c:v>
                </c:pt>
                <c:pt idx="8">
                  <c:v>Nemocnice Jindřichův Hradec</c:v>
                </c:pt>
                <c:pt idx="9">
                  <c:v>Nemocnice Písek</c:v>
                </c:pt>
                <c:pt idx="10">
                  <c:v>Karlovarská krajská nemocnice</c:v>
                </c:pt>
                <c:pt idx="11">
                  <c:v>Nemocnice Vyškov</c:v>
                </c:pt>
                <c:pt idx="12">
                  <c:v>Uherskohradišťská nemocnice</c:v>
                </c:pt>
                <c:pt idx="13">
                  <c:v>Nemocnice Prostějov</c:v>
                </c:pt>
                <c:pt idx="14">
                  <c:v>Krajská nemocnice T.Bati ve Zlíně</c:v>
                </c:pt>
                <c:pt idx="15">
                  <c:v>Nemocnice Chomutov</c:v>
                </c:pt>
                <c:pt idx="16">
                  <c:v>Nemocnice Nové Město na Moravě</c:v>
                </c:pt>
                <c:pt idx="17">
                  <c:v>Oblastní nemocnice Náchod</c:v>
                </c:pt>
                <c:pt idx="18">
                  <c:v>Thomayerova nemocnice</c:v>
                </c:pt>
                <c:pt idx="19">
                  <c:v>Nemocnice Blansko</c:v>
                </c:pt>
                <c:pt idx="20">
                  <c:v>Fakultní nemocnice Brno</c:v>
                </c:pt>
                <c:pt idx="21">
                  <c:v>Krajská nemocnice Liberec</c:v>
                </c:pt>
                <c:pt idx="22">
                  <c:v>Masarykova nemocnice v Ústí nad Labem</c:v>
                </c:pt>
                <c:pt idx="23">
                  <c:v>Nemocnice Sokolov</c:v>
                </c:pt>
                <c:pt idx="24">
                  <c:v>Ústřední vojenská nemocnice v Praze</c:v>
                </c:pt>
                <c:pt idx="25">
                  <c:v>Fakultní nemocnice Olomouc</c:v>
                </c:pt>
                <c:pt idx="26">
                  <c:v>Oblastní nemocnice Kolín</c:v>
                </c:pt>
                <c:pt idx="27">
                  <c:v>Sdružené zdravotnické zařízení Krnov</c:v>
                </c:pt>
                <c:pt idx="28">
                  <c:v>Oblastní nemocnice Trutnov</c:v>
                </c:pt>
                <c:pt idx="29">
                  <c:v>Nemocnice Děčín</c:v>
                </c:pt>
                <c:pt idx="30">
                  <c:v>Nemocnice Třinec</c:v>
                </c:pt>
                <c:pt idx="31">
                  <c:v>Most Hospital</c:v>
                </c:pt>
                <c:pt idx="32">
                  <c:v>Czech Republic</c:v>
                </c:pt>
                <c:pt idx="33">
                  <c:v>Nemocnice Na Homolce</c:v>
                </c:pt>
                <c:pt idx="34">
                  <c:v>Nemocnice Teplice</c:v>
                </c:pt>
                <c:pt idx="35">
                  <c:v>Fakultní nemocnice u sv. Anny v Brně</c:v>
                </c:pt>
                <c:pt idx="36">
                  <c:v>Karvinská hornická nemocnice</c:v>
                </c:pt>
                <c:pt idx="37">
                  <c:v>Nemocnice Pardubického kraje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Fakultní nemocnice Ostrava</c:v>
                </c:pt>
                <c:pt idx="41">
                  <c:v>Fakultní nemocnice Hradec Králové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0.698413</c:v>
                </c:pt>
                <c:pt idx="33">
                  <c:v>1.851852</c:v>
                </c:pt>
                <c:pt idx="34">
                  <c:v>2.0</c:v>
                </c:pt>
                <c:pt idx="35">
                  <c:v>2.564103</c:v>
                </c:pt>
                <c:pt idx="36">
                  <c:v>2.702703</c:v>
                </c:pt>
                <c:pt idx="37">
                  <c:v>2.777778</c:v>
                </c:pt>
                <c:pt idx="38">
                  <c:v>2.857143</c:v>
                </c:pt>
                <c:pt idx="39">
                  <c:v>2.941176</c:v>
                </c:pt>
                <c:pt idx="40">
                  <c:v>20.0</c:v>
                </c:pt>
                <c:pt idx="41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2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Jihlava</c:v>
                </c:pt>
                <c:pt idx="1">
                  <c:v>Nemocnice Břeclav</c:v>
                </c:pt>
                <c:pt idx="2">
                  <c:v>Fakultní nemocnice Motol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Vítkovická nemocnice</c:v>
                </c:pt>
                <c:pt idx="6">
                  <c:v>Fakultní nemocnice Královské Vinohrady</c:v>
                </c:pt>
                <c:pt idx="7">
                  <c:v>Všeobecná fakultní nemocnice v Praze</c:v>
                </c:pt>
                <c:pt idx="8">
                  <c:v>Nemocnice Jindřichův Hradec</c:v>
                </c:pt>
                <c:pt idx="9">
                  <c:v>Nemocnice Písek</c:v>
                </c:pt>
                <c:pt idx="10">
                  <c:v>Karlovarská krajská nemocnice</c:v>
                </c:pt>
                <c:pt idx="11">
                  <c:v>Nemocnice Vyškov</c:v>
                </c:pt>
                <c:pt idx="12">
                  <c:v>Uherskohradišťská nemocnice</c:v>
                </c:pt>
                <c:pt idx="13">
                  <c:v>Nemocnice Prostějov</c:v>
                </c:pt>
                <c:pt idx="14">
                  <c:v>Krajská nemocnice T.Bati ve Zlíně</c:v>
                </c:pt>
                <c:pt idx="15">
                  <c:v>Nemocnice Chomutov</c:v>
                </c:pt>
                <c:pt idx="16">
                  <c:v>Nemocnice Nové Město na Moravě</c:v>
                </c:pt>
                <c:pt idx="17">
                  <c:v>Oblastní nemocnice Náchod</c:v>
                </c:pt>
                <c:pt idx="18">
                  <c:v>Thomayerova nemocnice</c:v>
                </c:pt>
                <c:pt idx="19">
                  <c:v>Nemocnice Blansko</c:v>
                </c:pt>
                <c:pt idx="20">
                  <c:v>Fakultní nemocnice Brno</c:v>
                </c:pt>
                <c:pt idx="21">
                  <c:v>Krajská nemocnice Liberec</c:v>
                </c:pt>
                <c:pt idx="22">
                  <c:v>Masarykova nemocnice v Ústí nad Labem</c:v>
                </c:pt>
                <c:pt idx="23">
                  <c:v>Nemocnice Sokolov</c:v>
                </c:pt>
                <c:pt idx="24">
                  <c:v>Ústřední vojenská nemocnice v Praze</c:v>
                </c:pt>
                <c:pt idx="25">
                  <c:v>Fakultní nemocnice Olomouc</c:v>
                </c:pt>
                <c:pt idx="26">
                  <c:v>Oblastní nemocnice Kolín</c:v>
                </c:pt>
                <c:pt idx="27">
                  <c:v>Sdružené zdravotnické zařízení Krnov</c:v>
                </c:pt>
                <c:pt idx="28">
                  <c:v>Oblastní nemocnice Trutnov</c:v>
                </c:pt>
                <c:pt idx="29">
                  <c:v>Nemocnice Děčín</c:v>
                </c:pt>
                <c:pt idx="30">
                  <c:v>Nemocnice Třinec</c:v>
                </c:pt>
                <c:pt idx="31">
                  <c:v>Most Hospital</c:v>
                </c:pt>
                <c:pt idx="32">
                  <c:v>Czech Republic</c:v>
                </c:pt>
                <c:pt idx="33">
                  <c:v>Nemocnice Na Homolce</c:v>
                </c:pt>
                <c:pt idx="34">
                  <c:v>Nemocnice Teplice</c:v>
                </c:pt>
                <c:pt idx="35">
                  <c:v>Fakultní nemocnice u sv. Anny v Brně</c:v>
                </c:pt>
                <c:pt idx="36">
                  <c:v>Karvinská hornická nemocnice</c:v>
                </c:pt>
                <c:pt idx="37">
                  <c:v>Nemocnice Pardubického kraje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Fakultní nemocnice Ostrava</c:v>
                </c:pt>
                <c:pt idx="41">
                  <c:v>Fakultní nemocnice Hradec Králové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99.301587</c:v>
                </c:pt>
                <c:pt idx="33">
                  <c:v>98.148148</c:v>
                </c:pt>
                <c:pt idx="34">
                  <c:v>98.0</c:v>
                </c:pt>
                <c:pt idx="35">
                  <c:v>97.435897</c:v>
                </c:pt>
                <c:pt idx="36">
                  <c:v>97.297297</c:v>
                </c:pt>
                <c:pt idx="37">
                  <c:v>97.222222</c:v>
                </c:pt>
                <c:pt idx="38">
                  <c:v>97.142857</c:v>
                </c:pt>
                <c:pt idx="39">
                  <c:v>97.058824</c:v>
                </c:pt>
                <c:pt idx="40">
                  <c:v>80.0</c:v>
                </c:pt>
                <c:pt idx="41">
                  <c:v>75.0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arteriální hypertenze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0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Fakultní nemocnice Motol</c:v>
                </c:pt>
                <c:pt idx="2">
                  <c:v>Nemocnice České Budějovice</c:v>
                </c:pt>
                <c:pt idx="3">
                  <c:v>Oblastní nemocnice Trutnov</c:v>
                </c:pt>
                <c:pt idx="4">
                  <c:v>Nemocnice Jindřichův Hradec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Na Homolce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Fakultní nemocnice Ostrava</c:v>
                </c:pt>
                <c:pt idx="12">
                  <c:v>Karlovarská krajská nemocnice</c:v>
                </c:pt>
                <c:pt idx="13">
                  <c:v>Nemocnice Písek</c:v>
                </c:pt>
                <c:pt idx="14">
                  <c:v>Nemocnice Děčín</c:v>
                </c:pt>
                <c:pt idx="15">
                  <c:v>Krajská nemocnice Liberec</c:v>
                </c:pt>
                <c:pt idx="16">
                  <c:v>Nemocnice Pardubického kraje</c:v>
                </c:pt>
                <c:pt idx="17">
                  <c:v>Všeobecná fakultní nemocnice v Praze</c:v>
                </c:pt>
                <c:pt idx="18">
                  <c:v>Uherskohradišťská nemocnice</c:v>
                </c:pt>
                <c:pt idx="19">
                  <c:v>Fakultní nemocnice Královské Vinohrady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Prostějov</c:v>
                </c:pt>
                <c:pt idx="24">
                  <c:v>Nemocnice Břeclav</c:v>
                </c:pt>
                <c:pt idx="25">
                  <c:v>Nemocnice Třinec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Karvinská hornická nemocnice</c:v>
                </c:pt>
                <c:pt idx="33">
                  <c:v>Městská nemocnice Ostrava</c:v>
                </c:pt>
                <c:pt idx="34">
                  <c:v>Fakultní nemocnice Brno</c:v>
                </c:pt>
                <c:pt idx="35">
                  <c:v>Klaudiánova nemocnice</c:v>
                </c:pt>
                <c:pt idx="36">
                  <c:v>Nemocnice Vyškov</c:v>
                </c:pt>
                <c:pt idx="37">
                  <c:v>Nemocnice Nové Město na Moravě</c:v>
                </c:pt>
                <c:pt idx="38">
                  <c:v>Oblastní nemocnice Kolín</c:v>
                </c:pt>
                <c:pt idx="39">
                  <c:v>Nemocnice Litoměřice</c:v>
                </c:pt>
                <c:pt idx="40">
                  <c:v>Nemocnice Chomutov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9.090909</c:v>
                </c:pt>
                <c:pt idx="2">
                  <c:v>12.5</c:v>
                </c:pt>
                <c:pt idx="3">
                  <c:v>25.0</c:v>
                </c:pt>
                <c:pt idx="4">
                  <c:v>25.0</c:v>
                </c:pt>
                <c:pt idx="5">
                  <c:v>33.333333</c:v>
                </c:pt>
                <c:pt idx="6">
                  <c:v>33.333333</c:v>
                </c:pt>
                <c:pt idx="7">
                  <c:v>33.333333</c:v>
                </c:pt>
                <c:pt idx="8">
                  <c:v>33.333333</c:v>
                </c:pt>
                <c:pt idx="9">
                  <c:v>35.714286</c:v>
                </c:pt>
                <c:pt idx="10">
                  <c:v>37.5</c:v>
                </c:pt>
                <c:pt idx="11">
                  <c:v>37.5</c:v>
                </c:pt>
                <c:pt idx="12">
                  <c:v>40.0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55.555556</c:v>
                </c:pt>
                <c:pt idx="20">
                  <c:v>56.270096</c:v>
                </c:pt>
                <c:pt idx="21">
                  <c:v>58.333333</c:v>
                </c:pt>
                <c:pt idx="22">
                  <c:v>59.090909</c:v>
                </c:pt>
                <c:pt idx="23">
                  <c:v>60.0</c:v>
                </c:pt>
                <c:pt idx="24">
                  <c:v>60.0</c:v>
                </c:pt>
                <c:pt idx="25">
                  <c:v>60.0</c:v>
                </c:pt>
                <c:pt idx="26">
                  <c:v>63.636364</c:v>
                </c:pt>
                <c:pt idx="27">
                  <c:v>66.666667</c:v>
                </c:pt>
                <c:pt idx="28">
                  <c:v>70.588235</c:v>
                </c:pt>
                <c:pt idx="29">
                  <c:v>71.428571</c:v>
                </c:pt>
                <c:pt idx="30">
                  <c:v>75.0</c:v>
                </c:pt>
                <c:pt idx="31">
                  <c:v>75.0</c:v>
                </c:pt>
                <c:pt idx="32">
                  <c:v>75.0</c:v>
                </c:pt>
                <c:pt idx="33">
                  <c:v>75.0</c:v>
                </c:pt>
                <c:pt idx="34">
                  <c:v>76.470588</c:v>
                </c:pt>
                <c:pt idx="35">
                  <c:v>80.0</c:v>
                </c:pt>
                <c:pt idx="36">
                  <c:v>83.333333</c:v>
                </c:pt>
                <c:pt idx="37">
                  <c:v>87.5</c:v>
                </c:pt>
                <c:pt idx="38">
                  <c:v>88.888889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aneuryzma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0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Fakultní nemocnice Motol</c:v>
                </c:pt>
                <c:pt idx="2">
                  <c:v>Nemocnice České Budějovice</c:v>
                </c:pt>
                <c:pt idx="3">
                  <c:v>Oblastní nemocnice Trutnov</c:v>
                </c:pt>
                <c:pt idx="4">
                  <c:v>Nemocnice Jindřichův Hradec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Na Homolce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Fakultní nemocnice Ostrava</c:v>
                </c:pt>
                <c:pt idx="12">
                  <c:v>Karlovarská krajská nemocnice</c:v>
                </c:pt>
                <c:pt idx="13">
                  <c:v>Nemocnice Písek</c:v>
                </c:pt>
                <c:pt idx="14">
                  <c:v>Nemocnice Děčín</c:v>
                </c:pt>
                <c:pt idx="15">
                  <c:v>Krajská nemocnice Liberec</c:v>
                </c:pt>
                <c:pt idx="16">
                  <c:v>Nemocnice Pardubického kraje</c:v>
                </c:pt>
                <c:pt idx="17">
                  <c:v>Všeobecná fakultní nemocnice v Praze</c:v>
                </c:pt>
                <c:pt idx="18">
                  <c:v>Uherskohradišťská nemocnice</c:v>
                </c:pt>
                <c:pt idx="19">
                  <c:v>Fakultní nemocnice Královské Vinohrady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Prostějov</c:v>
                </c:pt>
                <c:pt idx="24">
                  <c:v>Nemocnice Břeclav</c:v>
                </c:pt>
                <c:pt idx="25">
                  <c:v>Nemocnice Třinec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Karvinská hornická nemocnice</c:v>
                </c:pt>
                <c:pt idx="33">
                  <c:v>Městská nemocnice Ostrava</c:v>
                </c:pt>
                <c:pt idx="34">
                  <c:v>Fakultní nemocnice Brno</c:v>
                </c:pt>
                <c:pt idx="35">
                  <c:v>Klaudiánova nemocnice</c:v>
                </c:pt>
                <c:pt idx="36">
                  <c:v>Nemocnice Vyškov</c:v>
                </c:pt>
                <c:pt idx="37">
                  <c:v>Nemocnice Nové Město na Moravě</c:v>
                </c:pt>
                <c:pt idx="38">
                  <c:v>Oblastní nemocnice Kolín</c:v>
                </c:pt>
                <c:pt idx="39">
                  <c:v>Nemocnice Litoměřice</c:v>
                </c:pt>
                <c:pt idx="40">
                  <c:v>Nemocnice Chomutov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9.090909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8.333333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2.250804</c:v>
                </c:pt>
                <c:pt idx="21">
                  <c:v>16.666667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20.0</c:v>
                </c:pt>
                <c:pt idx="26">
                  <c:v>0.0</c:v>
                </c:pt>
                <c:pt idx="27">
                  <c:v>0.0</c:v>
                </c:pt>
                <c:pt idx="28">
                  <c:v>5.882353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20.0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0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Fakultní nemocnice Motol</c:v>
                </c:pt>
                <c:pt idx="2">
                  <c:v>Nemocnice České Budějovice</c:v>
                </c:pt>
                <c:pt idx="3">
                  <c:v>Oblastní nemocnice Trutnov</c:v>
                </c:pt>
                <c:pt idx="4">
                  <c:v>Nemocnice Jindřichův Hradec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Na Homolce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Fakultní nemocnice Ostrava</c:v>
                </c:pt>
                <c:pt idx="12">
                  <c:v>Karlovarská krajská nemocnice</c:v>
                </c:pt>
                <c:pt idx="13">
                  <c:v>Nemocnice Písek</c:v>
                </c:pt>
                <c:pt idx="14">
                  <c:v>Nemocnice Děčín</c:v>
                </c:pt>
                <c:pt idx="15">
                  <c:v>Krajská nemocnice Liberec</c:v>
                </c:pt>
                <c:pt idx="16">
                  <c:v>Nemocnice Pardubického kraje</c:v>
                </c:pt>
                <c:pt idx="17">
                  <c:v>Všeobecná fakultní nemocnice v Praze</c:v>
                </c:pt>
                <c:pt idx="18">
                  <c:v>Uherskohradišťská nemocnice</c:v>
                </c:pt>
                <c:pt idx="19">
                  <c:v>Fakultní nemocnice Královské Vinohrady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Prostějov</c:v>
                </c:pt>
                <c:pt idx="24">
                  <c:v>Nemocnice Břeclav</c:v>
                </c:pt>
                <c:pt idx="25">
                  <c:v>Nemocnice Třinec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Karvinská hornická nemocnice</c:v>
                </c:pt>
                <c:pt idx="33">
                  <c:v>Městská nemocnice Ostrava</c:v>
                </c:pt>
                <c:pt idx="34">
                  <c:v>Fakultní nemocnice Brno</c:v>
                </c:pt>
                <c:pt idx="35">
                  <c:v>Klaudiánova nemocnice</c:v>
                </c:pt>
                <c:pt idx="36">
                  <c:v>Nemocnice Vyškov</c:v>
                </c:pt>
                <c:pt idx="37">
                  <c:v>Nemocnice Nové Město na Moravě</c:v>
                </c:pt>
                <c:pt idx="38">
                  <c:v>Oblastní nemocnice Kolín</c:v>
                </c:pt>
                <c:pt idx="39">
                  <c:v>Nemocnice Litoměřice</c:v>
                </c:pt>
                <c:pt idx="40">
                  <c:v>Nemocnice Chomutov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9.090909</c:v>
                </c:pt>
                <c:pt idx="2">
                  <c:v>0.0</c:v>
                </c:pt>
                <c:pt idx="3">
                  <c:v>0.0</c:v>
                </c:pt>
                <c:pt idx="4">
                  <c:v>25.0</c:v>
                </c:pt>
                <c:pt idx="5">
                  <c:v>0.0</c:v>
                </c:pt>
                <c:pt idx="6">
                  <c:v>0.0</c:v>
                </c:pt>
                <c:pt idx="7">
                  <c:v>11.111111</c:v>
                </c:pt>
                <c:pt idx="8">
                  <c:v>25.0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20.0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8.333333</c:v>
                </c:pt>
                <c:pt idx="18">
                  <c:v>12.5</c:v>
                </c:pt>
                <c:pt idx="19">
                  <c:v>0.0</c:v>
                </c:pt>
                <c:pt idx="20">
                  <c:v>3.536977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9.090909</c:v>
                </c:pt>
                <c:pt idx="27">
                  <c:v>0.0</c:v>
                </c:pt>
                <c:pt idx="28">
                  <c:v>0.0</c:v>
                </c:pt>
                <c:pt idx="29">
                  <c:v>14.285714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léčba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0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Fakultní nemocnice Motol</c:v>
                </c:pt>
                <c:pt idx="2">
                  <c:v>Nemocnice České Budějovice</c:v>
                </c:pt>
                <c:pt idx="3">
                  <c:v>Oblastní nemocnice Trutnov</c:v>
                </c:pt>
                <c:pt idx="4">
                  <c:v>Nemocnice Jindřichův Hradec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Na Homolce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Fakultní nemocnice Ostrava</c:v>
                </c:pt>
                <c:pt idx="12">
                  <c:v>Karlovarská krajská nemocnice</c:v>
                </c:pt>
                <c:pt idx="13">
                  <c:v>Nemocnice Písek</c:v>
                </c:pt>
                <c:pt idx="14">
                  <c:v>Nemocnice Děčín</c:v>
                </c:pt>
                <c:pt idx="15">
                  <c:v>Krajská nemocnice Liberec</c:v>
                </c:pt>
                <c:pt idx="16">
                  <c:v>Nemocnice Pardubického kraje</c:v>
                </c:pt>
                <c:pt idx="17">
                  <c:v>Všeobecná fakultní nemocnice v Praze</c:v>
                </c:pt>
                <c:pt idx="18">
                  <c:v>Uherskohradišťská nemocnice</c:v>
                </c:pt>
                <c:pt idx="19">
                  <c:v>Fakultní nemocnice Královské Vinohrady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Prostějov</c:v>
                </c:pt>
                <c:pt idx="24">
                  <c:v>Nemocnice Břeclav</c:v>
                </c:pt>
                <c:pt idx="25">
                  <c:v>Nemocnice Třinec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Karvinská hornická nemocnice</c:v>
                </c:pt>
                <c:pt idx="33">
                  <c:v>Městská nemocnice Ostrava</c:v>
                </c:pt>
                <c:pt idx="34">
                  <c:v>Fakultní nemocnice Brno</c:v>
                </c:pt>
                <c:pt idx="35">
                  <c:v>Klaudiánova nemocnice</c:v>
                </c:pt>
                <c:pt idx="36">
                  <c:v>Nemocnice Vyškov</c:v>
                </c:pt>
                <c:pt idx="37">
                  <c:v>Nemocnice Nové Město na Moravě</c:v>
                </c:pt>
                <c:pt idx="38">
                  <c:v>Oblastní nemocnice Kolín</c:v>
                </c:pt>
                <c:pt idx="39">
                  <c:v>Nemocnice Litoměřice</c:v>
                </c:pt>
                <c:pt idx="40">
                  <c:v>Nemocnice Chomutov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18.181818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33.333333</c:v>
                </c:pt>
                <c:pt idx="7">
                  <c:v>0.0</c:v>
                </c:pt>
                <c:pt idx="8">
                  <c:v>0.0</c:v>
                </c:pt>
                <c:pt idx="9">
                  <c:v>14.285714</c:v>
                </c:pt>
                <c:pt idx="10">
                  <c:v>0.0</c:v>
                </c:pt>
                <c:pt idx="11">
                  <c:v>37.5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12.5</c:v>
                </c:pt>
                <c:pt idx="16">
                  <c:v>16.666667</c:v>
                </c:pt>
                <c:pt idx="17">
                  <c:v>0.0</c:v>
                </c:pt>
                <c:pt idx="18">
                  <c:v>12.5</c:v>
                </c:pt>
                <c:pt idx="19">
                  <c:v>0.0</c:v>
                </c:pt>
                <c:pt idx="20">
                  <c:v>9.646302</c:v>
                </c:pt>
                <c:pt idx="21">
                  <c:v>0.0</c:v>
                </c:pt>
                <c:pt idx="22">
                  <c:v>18.181818</c:v>
                </c:pt>
                <c:pt idx="23">
                  <c:v>0.0</c:v>
                </c:pt>
                <c:pt idx="24">
                  <c:v>20.0</c:v>
                </c:pt>
                <c:pt idx="25">
                  <c:v>20.0</c:v>
                </c:pt>
                <c:pt idx="26">
                  <c:v>27.272727</c:v>
                </c:pt>
                <c:pt idx="27">
                  <c:v>0.0</c:v>
                </c:pt>
                <c:pt idx="28">
                  <c:v>0.0</c:v>
                </c:pt>
                <c:pt idx="29">
                  <c:v>14.285714</c:v>
                </c:pt>
                <c:pt idx="30">
                  <c:v>0.0</c:v>
                </c:pt>
                <c:pt idx="31">
                  <c:v>12.5</c:v>
                </c:pt>
                <c:pt idx="32">
                  <c:v>25.0</c:v>
                </c:pt>
                <c:pt idx="33">
                  <c:v>25.0</c:v>
                </c:pt>
                <c:pt idx="34">
                  <c:v>0.0</c:v>
                </c:pt>
                <c:pt idx="35">
                  <c:v>20.0</c:v>
                </c:pt>
                <c:pt idx="36">
                  <c:v>16.666667</c:v>
                </c:pt>
                <c:pt idx="37">
                  <c:v>12.5</c:v>
                </c:pt>
                <c:pt idx="38">
                  <c:v>11.111111</c:v>
                </c:pt>
                <c:pt idx="39">
                  <c:v>0.0</c:v>
                </c:pt>
                <c:pt idx="40">
                  <c:v>0.0</c:v>
                </c:pt>
                <c:pt idx="41">
                  <c:v>100.0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0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Fakultní nemocnice Motol</c:v>
                </c:pt>
                <c:pt idx="2">
                  <c:v>Nemocnice České Budějovice</c:v>
                </c:pt>
                <c:pt idx="3">
                  <c:v>Oblastní nemocnice Trutnov</c:v>
                </c:pt>
                <c:pt idx="4">
                  <c:v>Nemocnice Jindřichův Hradec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Na Homolce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Fakultní nemocnice Ostrava</c:v>
                </c:pt>
                <c:pt idx="12">
                  <c:v>Karlovarská krajská nemocnice</c:v>
                </c:pt>
                <c:pt idx="13">
                  <c:v>Nemocnice Písek</c:v>
                </c:pt>
                <c:pt idx="14">
                  <c:v>Nemocnice Děčín</c:v>
                </c:pt>
                <c:pt idx="15">
                  <c:v>Krajská nemocnice Liberec</c:v>
                </c:pt>
                <c:pt idx="16">
                  <c:v>Nemocnice Pardubického kraje</c:v>
                </c:pt>
                <c:pt idx="17">
                  <c:v>Všeobecná fakultní nemocnice v Praze</c:v>
                </c:pt>
                <c:pt idx="18">
                  <c:v>Uherskohradišťská nemocnice</c:v>
                </c:pt>
                <c:pt idx="19">
                  <c:v>Fakultní nemocnice Královské Vinohrady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Prostějov</c:v>
                </c:pt>
                <c:pt idx="24">
                  <c:v>Nemocnice Břeclav</c:v>
                </c:pt>
                <c:pt idx="25">
                  <c:v>Nemocnice Třinec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Karvinská hornická nemocnice</c:v>
                </c:pt>
                <c:pt idx="33">
                  <c:v>Městská nemocnice Ostrava</c:v>
                </c:pt>
                <c:pt idx="34">
                  <c:v>Fakultní nemocnice Brno</c:v>
                </c:pt>
                <c:pt idx="35">
                  <c:v>Klaudiánova nemocnice</c:v>
                </c:pt>
                <c:pt idx="36">
                  <c:v>Nemocnice Vyškov</c:v>
                </c:pt>
                <c:pt idx="37">
                  <c:v>Nemocnice Nové Město na Moravě</c:v>
                </c:pt>
                <c:pt idx="38">
                  <c:v>Oblastní nemocnice Kolín</c:v>
                </c:pt>
                <c:pt idx="39">
                  <c:v>Nemocnice Litoměřice</c:v>
                </c:pt>
                <c:pt idx="40">
                  <c:v>Nemocnice Chomutov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33.333333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25.0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25.0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25.0</c:v>
                </c:pt>
                <c:pt idx="16">
                  <c:v>0.0</c:v>
                </c:pt>
                <c:pt idx="17">
                  <c:v>16.666667</c:v>
                </c:pt>
                <c:pt idx="18">
                  <c:v>0.0</c:v>
                </c:pt>
                <c:pt idx="19">
                  <c:v>0.0</c:v>
                </c:pt>
                <c:pt idx="20">
                  <c:v>6.430868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20.0</c:v>
                </c:pt>
                <c:pt idx="26">
                  <c:v>9.090909</c:v>
                </c:pt>
                <c:pt idx="27">
                  <c:v>0.0</c:v>
                </c:pt>
                <c:pt idx="28">
                  <c:v>0.0</c:v>
                </c:pt>
                <c:pt idx="29">
                  <c:v>28.571429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12.5</c:v>
                </c:pt>
                <c:pt idx="34">
                  <c:v>5.882353</c:v>
                </c:pt>
                <c:pt idx="35">
                  <c:v>0.0</c:v>
                </c:pt>
                <c:pt idx="36">
                  <c:v>33.333333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80.0</c:v>
                </c:pt>
                <c:pt idx="4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jiné/neznámé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0"/>
            <c:spPr>
              <a:solidFill>
                <a:srgbClr val="FB9A99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Fakultní nemocnice Motol</c:v>
                </c:pt>
                <c:pt idx="2">
                  <c:v>Nemocnice České Budějovice</c:v>
                </c:pt>
                <c:pt idx="3">
                  <c:v>Oblastní nemocnice Trutnov</c:v>
                </c:pt>
                <c:pt idx="4">
                  <c:v>Nemocnice Jindřichův Hradec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Na Homolce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Fakultní nemocnice Ostrava</c:v>
                </c:pt>
                <c:pt idx="12">
                  <c:v>Karlovarská krajská nemocnice</c:v>
                </c:pt>
                <c:pt idx="13">
                  <c:v>Nemocnice Písek</c:v>
                </c:pt>
                <c:pt idx="14">
                  <c:v>Nemocnice Děčín</c:v>
                </c:pt>
                <c:pt idx="15">
                  <c:v>Krajská nemocnice Liberec</c:v>
                </c:pt>
                <c:pt idx="16">
                  <c:v>Nemocnice Pardubického kraje</c:v>
                </c:pt>
                <c:pt idx="17">
                  <c:v>Všeobecná fakultní nemocnice v Praze</c:v>
                </c:pt>
                <c:pt idx="18">
                  <c:v>Uherskohradišťská nemocnice</c:v>
                </c:pt>
                <c:pt idx="19">
                  <c:v>Fakultní nemocnice Královské Vinohrady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Prostějov</c:v>
                </c:pt>
                <c:pt idx="24">
                  <c:v>Nemocnice Břeclav</c:v>
                </c:pt>
                <c:pt idx="25">
                  <c:v>Nemocnice Třinec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Karvinská hornická nemocnice</c:v>
                </c:pt>
                <c:pt idx="33">
                  <c:v>Městská nemocnice Ostrava</c:v>
                </c:pt>
                <c:pt idx="34">
                  <c:v>Fakultní nemocnice Brno</c:v>
                </c:pt>
                <c:pt idx="35">
                  <c:v>Klaudiánova nemocnice</c:v>
                </c:pt>
                <c:pt idx="36">
                  <c:v>Nemocnice Vyškov</c:v>
                </c:pt>
                <c:pt idx="37">
                  <c:v>Nemocnice Nové Město na Moravě</c:v>
                </c:pt>
                <c:pt idx="38">
                  <c:v>Oblastní nemocnice Kolín</c:v>
                </c:pt>
                <c:pt idx="39">
                  <c:v>Nemocnice Litoměřice</c:v>
                </c:pt>
                <c:pt idx="40">
                  <c:v>Nemocnice Chomutov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66.666667</c:v>
                </c:pt>
                <c:pt idx="1">
                  <c:v>54.545455</c:v>
                </c:pt>
                <c:pt idx="2">
                  <c:v>87.5</c:v>
                </c:pt>
                <c:pt idx="3">
                  <c:v>75.0</c:v>
                </c:pt>
                <c:pt idx="4">
                  <c:v>25.0</c:v>
                </c:pt>
                <c:pt idx="5">
                  <c:v>100.0</c:v>
                </c:pt>
                <c:pt idx="6">
                  <c:v>33.333333</c:v>
                </c:pt>
                <c:pt idx="7">
                  <c:v>66.666667</c:v>
                </c:pt>
                <c:pt idx="8">
                  <c:v>33.333333</c:v>
                </c:pt>
                <c:pt idx="9">
                  <c:v>50.0</c:v>
                </c:pt>
                <c:pt idx="10">
                  <c:v>50.0</c:v>
                </c:pt>
                <c:pt idx="11">
                  <c:v>37.5</c:v>
                </c:pt>
                <c:pt idx="12">
                  <c:v>40.0</c:v>
                </c:pt>
                <c:pt idx="13">
                  <c:v>50.0</c:v>
                </c:pt>
                <c:pt idx="14">
                  <c:v>50.0</c:v>
                </c:pt>
                <c:pt idx="15">
                  <c:v>37.5</c:v>
                </c:pt>
                <c:pt idx="16">
                  <c:v>50.0</c:v>
                </c:pt>
                <c:pt idx="17">
                  <c:v>41.666667</c:v>
                </c:pt>
                <c:pt idx="18">
                  <c:v>37.5</c:v>
                </c:pt>
                <c:pt idx="19">
                  <c:v>44.444444</c:v>
                </c:pt>
                <c:pt idx="20">
                  <c:v>35.048232</c:v>
                </c:pt>
                <c:pt idx="21">
                  <c:v>25.0</c:v>
                </c:pt>
                <c:pt idx="22">
                  <c:v>36.363636</c:v>
                </c:pt>
                <c:pt idx="23">
                  <c:v>60.0</c:v>
                </c:pt>
                <c:pt idx="24">
                  <c:v>20.0</c:v>
                </c:pt>
                <c:pt idx="25">
                  <c:v>0.0</c:v>
                </c:pt>
                <c:pt idx="26">
                  <c:v>9.090909</c:v>
                </c:pt>
                <c:pt idx="27">
                  <c:v>33.333333</c:v>
                </c:pt>
                <c:pt idx="28">
                  <c:v>23.529412</c:v>
                </c:pt>
                <c:pt idx="29">
                  <c:v>0.0</c:v>
                </c:pt>
                <c:pt idx="30">
                  <c:v>25.0</c:v>
                </c:pt>
                <c:pt idx="31">
                  <c:v>12.5</c:v>
                </c:pt>
                <c:pt idx="32">
                  <c:v>25.0</c:v>
                </c:pt>
                <c:pt idx="33">
                  <c:v>0.0</c:v>
                </c:pt>
                <c:pt idx="34">
                  <c:v>41.176471</c:v>
                </c:pt>
                <c:pt idx="35">
                  <c:v>40.0</c:v>
                </c:pt>
                <c:pt idx="36">
                  <c:v>16.666667</c:v>
                </c:pt>
                <c:pt idx="37">
                  <c:v>25.0</c:v>
                </c:pt>
                <c:pt idx="38">
                  <c:v>22.222222</c:v>
                </c:pt>
                <c:pt idx="39">
                  <c:v>50.0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5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Vítkovická nemocnice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Nemocnice Vyškov</c:v>
                </c:pt>
                <c:pt idx="5">
                  <c:v>Nemocnice Prostějov</c:v>
                </c:pt>
                <c:pt idx="6">
                  <c:v>Nemocnice Chomutov</c:v>
                </c:pt>
                <c:pt idx="7">
                  <c:v>Karvinská hornická nemocnice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Sokolov</c:v>
                </c:pt>
                <c:pt idx="11">
                  <c:v>Oblastní nemocnice Trutnov</c:v>
                </c:pt>
                <c:pt idx="12">
                  <c:v>Nemocnice Děčín</c:v>
                </c:pt>
                <c:pt idx="13">
                  <c:v>Nemocnice Třinec</c:v>
                </c:pt>
                <c:pt idx="14">
                  <c:v>Most Hospital</c:v>
                </c:pt>
                <c:pt idx="15">
                  <c:v>Městská nemocnice Ostrava</c:v>
                </c:pt>
                <c:pt idx="16">
                  <c:v>Klaudiánova nemocnice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Nemocnice Teplice</c:v>
                </c:pt>
                <c:pt idx="20">
                  <c:v>Nemocnice Nové Město na Moravě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Karlovarská krajská nemocnice</c:v>
                </c:pt>
                <c:pt idx="26">
                  <c:v>Krajská nemocnice T.Bati ve Zlíně</c:v>
                </c:pt>
                <c:pt idx="27">
                  <c:v>Fakultní nemocnice Ostrava</c:v>
                </c:pt>
                <c:pt idx="28">
                  <c:v>Nemocnice Litoměřice</c:v>
                </c:pt>
                <c:pt idx="29">
                  <c:v>Uherskohradišťská nemocnice</c:v>
                </c:pt>
                <c:pt idx="30">
                  <c:v>Fakultní nemocnice Brno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Krajská nemocnice Liberec</c:v>
                </c:pt>
                <c:pt idx="35">
                  <c:v>Czech Republic</c:v>
                </c:pt>
                <c:pt idx="36">
                  <c:v>Masarykova nemocnice v Ústí nad Labem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Nemocnice Pardubického kraje</c:v>
                </c:pt>
                <c:pt idx="40">
                  <c:v>Fakultní nemocnice Motol</c:v>
                </c:pt>
                <c:pt idx="41">
                  <c:v>Nemocnice Jihlava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17.1875</c:v>
                </c:pt>
                <c:pt idx="36">
                  <c:v>28.571429</c:v>
                </c:pt>
                <c:pt idx="37">
                  <c:v>40.0</c:v>
                </c:pt>
                <c:pt idx="38">
                  <c:v>66.666667</c:v>
                </c:pt>
                <c:pt idx="39">
                  <c:v>66.666667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5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Vítkovická nemocnice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Nemocnice Vyškov</c:v>
                </c:pt>
                <c:pt idx="5">
                  <c:v>Nemocnice Prostějov</c:v>
                </c:pt>
                <c:pt idx="6">
                  <c:v>Nemocnice Chomutov</c:v>
                </c:pt>
                <c:pt idx="7">
                  <c:v>Karvinská hornická nemocnice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Sokolov</c:v>
                </c:pt>
                <c:pt idx="11">
                  <c:v>Oblastní nemocnice Trutnov</c:v>
                </c:pt>
                <c:pt idx="12">
                  <c:v>Nemocnice Děčín</c:v>
                </c:pt>
                <c:pt idx="13">
                  <c:v>Nemocnice Třinec</c:v>
                </c:pt>
                <c:pt idx="14">
                  <c:v>Most Hospital</c:v>
                </c:pt>
                <c:pt idx="15">
                  <c:v>Městská nemocnice Ostrava</c:v>
                </c:pt>
                <c:pt idx="16">
                  <c:v>Klaudiánova nemocnice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Nemocnice Teplice</c:v>
                </c:pt>
                <c:pt idx="20">
                  <c:v>Nemocnice Nové Město na Moravě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Karlovarská krajská nemocnice</c:v>
                </c:pt>
                <c:pt idx="26">
                  <c:v>Krajská nemocnice T.Bati ve Zlíně</c:v>
                </c:pt>
                <c:pt idx="27">
                  <c:v>Fakultní nemocnice Ostrava</c:v>
                </c:pt>
                <c:pt idx="28">
                  <c:v>Nemocnice Litoměřice</c:v>
                </c:pt>
                <c:pt idx="29">
                  <c:v>Uherskohradišťská nemocnice</c:v>
                </c:pt>
                <c:pt idx="30">
                  <c:v>Fakultní nemocnice Brno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Krajská nemocnice Liberec</c:v>
                </c:pt>
                <c:pt idx="35">
                  <c:v>Czech Republic</c:v>
                </c:pt>
                <c:pt idx="36">
                  <c:v>Masarykova nemocnice v Ústí nad Labem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Nemocnice Pardubického kraje</c:v>
                </c:pt>
                <c:pt idx="40">
                  <c:v>Fakultní nemocnice Motol</c:v>
                </c:pt>
                <c:pt idx="41">
                  <c:v>Nemocnice Jihlava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33.333333</c:v>
                </c:pt>
                <c:pt idx="29">
                  <c:v>33.333333</c:v>
                </c:pt>
                <c:pt idx="30">
                  <c:v>33.333333</c:v>
                </c:pt>
                <c:pt idx="31">
                  <c:v>33.333333</c:v>
                </c:pt>
                <c:pt idx="32">
                  <c:v>40.0</c:v>
                </c:pt>
                <c:pt idx="33">
                  <c:v>75.0</c:v>
                </c:pt>
                <c:pt idx="34">
                  <c:v>100.0</c:v>
                </c:pt>
                <c:pt idx="35">
                  <c:v>21.875</c:v>
                </c:pt>
                <c:pt idx="36">
                  <c:v>42.857143</c:v>
                </c:pt>
                <c:pt idx="37">
                  <c:v>0.0</c:v>
                </c:pt>
                <c:pt idx="38">
                  <c:v>0.0</c:v>
                </c:pt>
                <c:pt idx="39">
                  <c:v>33.333333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ventrikulární drenáž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35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Vítkovická nemocnice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Nemocnice Vyškov</c:v>
                </c:pt>
                <c:pt idx="5">
                  <c:v>Nemocnice Prostějov</c:v>
                </c:pt>
                <c:pt idx="6">
                  <c:v>Nemocnice Chomutov</c:v>
                </c:pt>
                <c:pt idx="7">
                  <c:v>Karvinská hornická nemocnice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Sokolov</c:v>
                </c:pt>
                <c:pt idx="11">
                  <c:v>Oblastní nemocnice Trutnov</c:v>
                </c:pt>
                <c:pt idx="12">
                  <c:v>Nemocnice Děčín</c:v>
                </c:pt>
                <c:pt idx="13">
                  <c:v>Nemocnice Třinec</c:v>
                </c:pt>
                <c:pt idx="14">
                  <c:v>Most Hospital</c:v>
                </c:pt>
                <c:pt idx="15">
                  <c:v>Městská nemocnice Ostrava</c:v>
                </c:pt>
                <c:pt idx="16">
                  <c:v>Klaudiánova nemocnice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Nemocnice Teplice</c:v>
                </c:pt>
                <c:pt idx="20">
                  <c:v>Nemocnice Nové Město na Moravě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Karlovarská krajská nemocnice</c:v>
                </c:pt>
                <c:pt idx="26">
                  <c:v>Krajská nemocnice T.Bati ve Zlíně</c:v>
                </c:pt>
                <c:pt idx="27">
                  <c:v>Fakultní nemocnice Ostrava</c:v>
                </c:pt>
                <c:pt idx="28">
                  <c:v>Nemocnice Litoměřice</c:v>
                </c:pt>
                <c:pt idx="29">
                  <c:v>Uherskohradišťská nemocnice</c:v>
                </c:pt>
                <c:pt idx="30">
                  <c:v>Fakultní nemocnice Brno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Krajská nemocnice Liberec</c:v>
                </c:pt>
                <c:pt idx="35">
                  <c:v>Czech Republic</c:v>
                </c:pt>
                <c:pt idx="36">
                  <c:v>Masarykova nemocnice v Ústí nad Labem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Nemocnice Pardubického kraje</c:v>
                </c:pt>
                <c:pt idx="40">
                  <c:v>Fakultní nemocnice Motol</c:v>
                </c:pt>
                <c:pt idx="41">
                  <c:v>Nemocnice Jihlava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50.0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6.25</c:v>
                </c:pt>
                <c:pt idx="36">
                  <c:v>0.0</c:v>
                </c:pt>
                <c:pt idx="37">
                  <c:v>40.0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dekompresní kraniektomie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35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Vítkovická nemocnice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Nemocnice Vyškov</c:v>
                </c:pt>
                <c:pt idx="5">
                  <c:v>Nemocnice Prostějov</c:v>
                </c:pt>
                <c:pt idx="6">
                  <c:v>Nemocnice Chomutov</c:v>
                </c:pt>
                <c:pt idx="7">
                  <c:v>Karvinská hornická nemocnice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Sokolov</c:v>
                </c:pt>
                <c:pt idx="11">
                  <c:v>Oblastní nemocnice Trutnov</c:v>
                </c:pt>
                <c:pt idx="12">
                  <c:v>Nemocnice Děčín</c:v>
                </c:pt>
                <c:pt idx="13">
                  <c:v>Nemocnice Třinec</c:v>
                </c:pt>
                <c:pt idx="14">
                  <c:v>Most Hospital</c:v>
                </c:pt>
                <c:pt idx="15">
                  <c:v>Městská nemocnice Ostrava</c:v>
                </c:pt>
                <c:pt idx="16">
                  <c:v>Klaudiánova nemocnice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Nemocnice Teplice</c:v>
                </c:pt>
                <c:pt idx="20">
                  <c:v>Nemocnice Nové Město na Moravě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Karlovarská krajská nemocnice</c:v>
                </c:pt>
                <c:pt idx="26">
                  <c:v>Krajská nemocnice T.Bati ve Zlíně</c:v>
                </c:pt>
                <c:pt idx="27">
                  <c:v>Fakultní nemocnice Ostrava</c:v>
                </c:pt>
                <c:pt idx="28">
                  <c:v>Nemocnice Litoměřice</c:v>
                </c:pt>
                <c:pt idx="29">
                  <c:v>Uherskohradišťská nemocnice</c:v>
                </c:pt>
                <c:pt idx="30">
                  <c:v>Fakultní nemocnice Brno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Krajská nemocnice Liberec</c:v>
                </c:pt>
                <c:pt idx="35">
                  <c:v>Czech Republic</c:v>
                </c:pt>
                <c:pt idx="36">
                  <c:v>Masarykova nemocnice v Ústí nad Labem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Nemocnice Pardubického kraje</c:v>
                </c:pt>
                <c:pt idx="40">
                  <c:v>Fakultní nemocnice Motol</c:v>
                </c:pt>
                <c:pt idx="41">
                  <c:v>Nemocnice Jihlava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33.333333</c:v>
                </c:pt>
                <c:pt idx="32">
                  <c:v>0.0</c:v>
                </c:pt>
                <c:pt idx="33">
                  <c:v>0.0</c:v>
                </c:pt>
                <c:pt idx="34">
                  <c:v>100.0</c:v>
                </c:pt>
                <c:pt idx="35">
                  <c:v>4.6875</c:v>
                </c:pt>
                <c:pt idx="36">
                  <c:v>14.285714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jiná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35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Vítkovická nemocnice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Nemocnice Vyškov</c:v>
                </c:pt>
                <c:pt idx="5">
                  <c:v>Nemocnice Prostějov</c:v>
                </c:pt>
                <c:pt idx="6">
                  <c:v>Nemocnice Chomutov</c:v>
                </c:pt>
                <c:pt idx="7">
                  <c:v>Karvinská hornická nemocnice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Sokolov</c:v>
                </c:pt>
                <c:pt idx="11">
                  <c:v>Oblastní nemocnice Trutnov</c:v>
                </c:pt>
                <c:pt idx="12">
                  <c:v>Nemocnice Děčín</c:v>
                </c:pt>
                <c:pt idx="13">
                  <c:v>Nemocnice Třinec</c:v>
                </c:pt>
                <c:pt idx="14">
                  <c:v>Most Hospital</c:v>
                </c:pt>
                <c:pt idx="15">
                  <c:v>Městská nemocnice Ostrava</c:v>
                </c:pt>
                <c:pt idx="16">
                  <c:v>Klaudiánova nemocnice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Nemocnice Teplice</c:v>
                </c:pt>
                <c:pt idx="20">
                  <c:v>Nemocnice Nové Město na Moravě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Karlovarská krajská nemocnice</c:v>
                </c:pt>
                <c:pt idx="26">
                  <c:v>Krajská nemocnice T.Bati ve Zlíně</c:v>
                </c:pt>
                <c:pt idx="27">
                  <c:v>Fakultní nemocnice Ostrava</c:v>
                </c:pt>
                <c:pt idx="28">
                  <c:v>Nemocnice Litoměřice</c:v>
                </c:pt>
                <c:pt idx="29">
                  <c:v>Uherskohradišťská nemocnice</c:v>
                </c:pt>
                <c:pt idx="30">
                  <c:v>Fakultní nemocnice Brno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Krajská nemocnice Liberec</c:v>
                </c:pt>
                <c:pt idx="35">
                  <c:v>Czech Republic</c:v>
                </c:pt>
                <c:pt idx="36">
                  <c:v>Masarykova nemocnice v Ústí nad Labem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Nemocnice Pardubického kraje</c:v>
                </c:pt>
                <c:pt idx="40">
                  <c:v>Fakultní nemocnice Motol</c:v>
                </c:pt>
                <c:pt idx="41">
                  <c:v>Nemocnice Jihlava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25.0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33.333333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9.375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žádná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35"/>
            <c:spPr>
              <a:solidFill>
                <a:srgbClr val="FB9A99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Vítkovická nemocnice</c:v>
                </c:pt>
                <c:pt idx="2">
                  <c:v>Nemocnice Jindřichův Hradec</c:v>
                </c:pt>
                <c:pt idx="3">
                  <c:v>Nemocnice Písek</c:v>
                </c:pt>
                <c:pt idx="4">
                  <c:v>Nemocnice Vyškov</c:v>
                </c:pt>
                <c:pt idx="5">
                  <c:v>Nemocnice Prostějov</c:v>
                </c:pt>
                <c:pt idx="6">
                  <c:v>Nemocnice Chomutov</c:v>
                </c:pt>
                <c:pt idx="7">
                  <c:v>Karvinská hornická nemocnice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Sokolov</c:v>
                </c:pt>
                <c:pt idx="11">
                  <c:v>Oblastní nemocnice Trutnov</c:v>
                </c:pt>
                <c:pt idx="12">
                  <c:v>Nemocnice Děčín</c:v>
                </c:pt>
                <c:pt idx="13">
                  <c:v>Nemocnice Třinec</c:v>
                </c:pt>
                <c:pt idx="14">
                  <c:v>Most Hospital</c:v>
                </c:pt>
                <c:pt idx="15">
                  <c:v>Městská nemocnice Ostrava</c:v>
                </c:pt>
                <c:pt idx="16">
                  <c:v>Klaudiánova nemocnice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Nemocnice Teplice</c:v>
                </c:pt>
                <c:pt idx="20">
                  <c:v>Nemocnice Nové Město na Moravě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Karlovarská krajská nemocnice</c:v>
                </c:pt>
                <c:pt idx="26">
                  <c:v>Krajská nemocnice T.Bati ve Zlíně</c:v>
                </c:pt>
                <c:pt idx="27">
                  <c:v>Fakultní nemocnice Ostrava</c:v>
                </c:pt>
                <c:pt idx="28">
                  <c:v>Nemocnice Litoměřice</c:v>
                </c:pt>
                <c:pt idx="29">
                  <c:v>Uherskohradišťská nemocnice</c:v>
                </c:pt>
                <c:pt idx="30">
                  <c:v>Fakultní nemocnice Brno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Krajská nemocnice Liberec</c:v>
                </c:pt>
                <c:pt idx="35">
                  <c:v>Czech Republic</c:v>
                </c:pt>
                <c:pt idx="36">
                  <c:v>Masarykova nemocnice v Ústí nad Labem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Nemocnice Pardubického kraje</c:v>
                </c:pt>
                <c:pt idx="40">
                  <c:v>Fakultní nemocnice Motol</c:v>
                </c:pt>
                <c:pt idx="41">
                  <c:v>Nemocnice Jihlava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75.0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50.0</c:v>
                </c:pt>
                <c:pt idx="28">
                  <c:v>66.666667</c:v>
                </c:pt>
                <c:pt idx="29">
                  <c:v>66.666667</c:v>
                </c:pt>
                <c:pt idx="30">
                  <c:v>33.333333</c:v>
                </c:pt>
                <c:pt idx="31">
                  <c:v>33.333333</c:v>
                </c:pt>
                <c:pt idx="32">
                  <c:v>60.0</c:v>
                </c:pt>
                <c:pt idx="33">
                  <c:v>25.0</c:v>
                </c:pt>
                <c:pt idx="34">
                  <c:v>0.0</c:v>
                </c:pt>
                <c:pt idx="35">
                  <c:v>46.875</c:v>
                </c:pt>
                <c:pt idx="36">
                  <c:v>28.571429</c:v>
                </c:pt>
                <c:pt idx="37">
                  <c:v>40.0</c:v>
                </c:pt>
                <c:pt idx="38">
                  <c:v>33.333333</c:v>
                </c:pt>
                <c:pt idx="39">
                  <c:v>33.333333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známá FS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2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Pardubického kraje</c:v>
                </c:pt>
                <c:pt idx="1">
                  <c:v>Nemocnice Písek</c:v>
                </c:pt>
                <c:pt idx="2">
                  <c:v>Nemocnice Vyškov</c:v>
                </c:pt>
                <c:pt idx="3">
                  <c:v>Vítkovická nemocnice</c:v>
                </c:pt>
                <c:pt idx="4">
                  <c:v>Fakultní nemocnice u sv. Anny v Brně</c:v>
                </c:pt>
                <c:pt idx="5">
                  <c:v>Nemocnice Prostějov</c:v>
                </c:pt>
                <c:pt idx="6">
                  <c:v>Fakultní nemocnice Motol</c:v>
                </c:pt>
                <c:pt idx="7">
                  <c:v>Nemocnice Děčín</c:v>
                </c:pt>
                <c:pt idx="8">
                  <c:v>Krajská nemocnice Liberec</c:v>
                </c:pt>
                <c:pt idx="9">
                  <c:v>Fakultní nemocnice Královské Vinohrady</c:v>
                </c:pt>
                <c:pt idx="10">
                  <c:v>Karlovarská krajská nemocnice</c:v>
                </c:pt>
                <c:pt idx="11">
                  <c:v>Městská nemocnice Ostrava</c:v>
                </c:pt>
                <c:pt idx="12">
                  <c:v>Nemocnice Chomutov</c:v>
                </c:pt>
                <c:pt idx="13">
                  <c:v>Nemocnice Třinec</c:v>
                </c:pt>
                <c:pt idx="14">
                  <c:v>Všeobecná fakultní nemocnice v Praze</c:v>
                </c:pt>
                <c:pt idx="15">
                  <c:v>Nemocnice Blansko</c:v>
                </c:pt>
                <c:pt idx="16">
                  <c:v>Nemocnice Teplice</c:v>
                </c:pt>
                <c:pt idx="17">
                  <c:v>Nemocnice Litoměřice</c:v>
                </c:pt>
                <c:pt idx="18">
                  <c:v>Most Hospital</c:v>
                </c:pt>
                <c:pt idx="19">
                  <c:v>Uherskohradišťská nemocnice</c:v>
                </c:pt>
                <c:pt idx="20">
                  <c:v>Nemocnice Sokolov</c:v>
                </c:pt>
                <c:pt idx="21">
                  <c:v>Fakultní nemocnice Ostrava</c:v>
                </c:pt>
                <c:pt idx="22">
                  <c:v>Czech Republic</c:v>
                </c:pt>
                <c:pt idx="23">
                  <c:v>Oblastní nemocnice Kolín</c:v>
                </c:pt>
                <c:pt idx="24">
                  <c:v>Thomayerova nemocnice</c:v>
                </c:pt>
                <c:pt idx="25">
                  <c:v>Nemocnice Jindřichův Hradec</c:v>
                </c:pt>
                <c:pt idx="26">
                  <c:v>Klaudiánova nemocnice</c:v>
                </c:pt>
                <c:pt idx="27">
                  <c:v>Karvinská hornická nemocnice</c:v>
                </c:pt>
                <c:pt idx="28">
                  <c:v>Nemocnice Jihlava</c:v>
                </c:pt>
                <c:pt idx="29">
                  <c:v>Krajská nemocnice T.Bati ve Zlíně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Fakultní nemocnice Olomouc</c:v>
                </c:pt>
                <c:pt idx="33">
                  <c:v>Fakultní nemocnice Hradec Králové</c:v>
                </c:pt>
                <c:pt idx="34">
                  <c:v>Oblastní nemocnice Náchod</c:v>
                </c:pt>
                <c:pt idx="35">
                  <c:v>Ústřední vojenská nemocnice v Praze</c:v>
                </c:pt>
                <c:pt idx="36">
                  <c:v>Nemocnice České Budějovice</c:v>
                </c:pt>
                <c:pt idx="37">
                  <c:v>Nemocnice Nové Město na Moravě</c:v>
                </c:pt>
                <c:pt idx="38">
                  <c:v>Fakultní nemocnice Brno</c:v>
                </c:pt>
                <c:pt idx="39">
                  <c:v>Oblastní nemocnice Trutnov</c:v>
                </c:pt>
                <c:pt idx="40">
                  <c:v>Nemocnice Břeclav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7.692308</c:v>
                </c:pt>
                <c:pt idx="1">
                  <c:v>10.909091</c:v>
                </c:pt>
                <c:pt idx="2">
                  <c:v>11.904762</c:v>
                </c:pt>
                <c:pt idx="3">
                  <c:v>12.0</c:v>
                </c:pt>
                <c:pt idx="4">
                  <c:v>13.793103</c:v>
                </c:pt>
                <c:pt idx="5">
                  <c:v>14.0</c:v>
                </c:pt>
                <c:pt idx="6">
                  <c:v>15.789474</c:v>
                </c:pt>
                <c:pt idx="7">
                  <c:v>16.666667</c:v>
                </c:pt>
                <c:pt idx="8">
                  <c:v>16.666667</c:v>
                </c:pt>
                <c:pt idx="9">
                  <c:v>16.666667</c:v>
                </c:pt>
                <c:pt idx="10">
                  <c:v>18.181818</c:v>
                </c:pt>
                <c:pt idx="11">
                  <c:v>18.181818</c:v>
                </c:pt>
                <c:pt idx="12">
                  <c:v>18.421053</c:v>
                </c:pt>
                <c:pt idx="13">
                  <c:v>18.518519</c:v>
                </c:pt>
                <c:pt idx="14">
                  <c:v>18.571429</c:v>
                </c:pt>
                <c:pt idx="15">
                  <c:v>18.604651</c:v>
                </c:pt>
                <c:pt idx="16">
                  <c:v>19.047619</c:v>
                </c:pt>
                <c:pt idx="17">
                  <c:v>19.148936</c:v>
                </c:pt>
                <c:pt idx="18">
                  <c:v>19.354839</c:v>
                </c:pt>
                <c:pt idx="19">
                  <c:v>19.444444</c:v>
                </c:pt>
                <c:pt idx="20">
                  <c:v>20.0</c:v>
                </c:pt>
                <c:pt idx="21">
                  <c:v>20.0</c:v>
                </c:pt>
                <c:pt idx="22">
                  <c:v>20.310724</c:v>
                </c:pt>
                <c:pt idx="23">
                  <c:v>20.454545</c:v>
                </c:pt>
                <c:pt idx="24">
                  <c:v>20.588235</c:v>
                </c:pt>
                <c:pt idx="25">
                  <c:v>20.588235</c:v>
                </c:pt>
                <c:pt idx="26">
                  <c:v>20.689655</c:v>
                </c:pt>
                <c:pt idx="27">
                  <c:v>20.754717</c:v>
                </c:pt>
                <c:pt idx="28">
                  <c:v>22.222222</c:v>
                </c:pt>
                <c:pt idx="29">
                  <c:v>22.330097</c:v>
                </c:pt>
                <c:pt idx="30">
                  <c:v>22.413793</c:v>
                </c:pt>
                <c:pt idx="31">
                  <c:v>23.076923</c:v>
                </c:pt>
                <c:pt idx="32">
                  <c:v>24.166667</c:v>
                </c:pt>
                <c:pt idx="33">
                  <c:v>24.705882</c:v>
                </c:pt>
                <c:pt idx="34">
                  <c:v>26.086957</c:v>
                </c:pt>
                <c:pt idx="35">
                  <c:v>27.083333</c:v>
                </c:pt>
                <c:pt idx="36">
                  <c:v>27.142857</c:v>
                </c:pt>
                <c:pt idx="37">
                  <c:v>27.777778</c:v>
                </c:pt>
                <c:pt idx="38">
                  <c:v>29.268293</c:v>
                </c:pt>
                <c:pt idx="39">
                  <c:v>31.428571</c:v>
                </c:pt>
                <c:pt idx="40">
                  <c:v>31.578947</c:v>
                </c:pt>
                <c:pt idx="41">
                  <c:v>35.483871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2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Pardubického kraje</c:v>
                </c:pt>
                <c:pt idx="1">
                  <c:v>Nemocnice Písek</c:v>
                </c:pt>
                <c:pt idx="2">
                  <c:v>Nemocnice Vyškov</c:v>
                </c:pt>
                <c:pt idx="3">
                  <c:v>Vítkovická nemocnice</c:v>
                </c:pt>
                <c:pt idx="4">
                  <c:v>Fakultní nemocnice u sv. Anny v Brně</c:v>
                </c:pt>
                <c:pt idx="5">
                  <c:v>Nemocnice Prostějov</c:v>
                </c:pt>
                <c:pt idx="6">
                  <c:v>Fakultní nemocnice Motol</c:v>
                </c:pt>
                <c:pt idx="7">
                  <c:v>Nemocnice Děčín</c:v>
                </c:pt>
                <c:pt idx="8">
                  <c:v>Krajská nemocnice Liberec</c:v>
                </c:pt>
                <c:pt idx="9">
                  <c:v>Fakultní nemocnice Královské Vinohrady</c:v>
                </c:pt>
                <c:pt idx="10">
                  <c:v>Karlovarská krajská nemocnice</c:v>
                </c:pt>
                <c:pt idx="11">
                  <c:v>Městská nemocnice Ostrava</c:v>
                </c:pt>
                <c:pt idx="12">
                  <c:v>Nemocnice Chomutov</c:v>
                </c:pt>
                <c:pt idx="13">
                  <c:v>Nemocnice Třinec</c:v>
                </c:pt>
                <c:pt idx="14">
                  <c:v>Všeobecná fakultní nemocnice v Praze</c:v>
                </c:pt>
                <c:pt idx="15">
                  <c:v>Nemocnice Blansko</c:v>
                </c:pt>
                <c:pt idx="16">
                  <c:v>Nemocnice Teplice</c:v>
                </c:pt>
                <c:pt idx="17">
                  <c:v>Nemocnice Litoměřice</c:v>
                </c:pt>
                <c:pt idx="18">
                  <c:v>Most Hospital</c:v>
                </c:pt>
                <c:pt idx="19">
                  <c:v>Uherskohradišťská nemocnice</c:v>
                </c:pt>
                <c:pt idx="20">
                  <c:v>Nemocnice Sokolov</c:v>
                </c:pt>
                <c:pt idx="21">
                  <c:v>Fakultní nemocnice Ostrava</c:v>
                </c:pt>
                <c:pt idx="22">
                  <c:v>Czech Republic</c:v>
                </c:pt>
                <c:pt idx="23">
                  <c:v>Oblastní nemocnice Kolín</c:v>
                </c:pt>
                <c:pt idx="24">
                  <c:v>Thomayerova nemocnice</c:v>
                </c:pt>
                <c:pt idx="25">
                  <c:v>Nemocnice Jindřichův Hradec</c:v>
                </c:pt>
                <c:pt idx="26">
                  <c:v>Klaudiánova nemocnice</c:v>
                </c:pt>
                <c:pt idx="27">
                  <c:v>Karvinská hornická nemocnice</c:v>
                </c:pt>
                <c:pt idx="28">
                  <c:v>Nemocnice Jihlava</c:v>
                </c:pt>
                <c:pt idx="29">
                  <c:v>Krajská nemocnice T.Bati ve Zlíně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Fakultní nemocnice Olomouc</c:v>
                </c:pt>
                <c:pt idx="33">
                  <c:v>Fakultní nemocnice Hradec Králové</c:v>
                </c:pt>
                <c:pt idx="34">
                  <c:v>Oblastní nemocnice Náchod</c:v>
                </c:pt>
                <c:pt idx="35">
                  <c:v>Ústřední vojenská nemocnice v Praze</c:v>
                </c:pt>
                <c:pt idx="36">
                  <c:v>Nemocnice České Budějovice</c:v>
                </c:pt>
                <c:pt idx="37">
                  <c:v>Nemocnice Nové Město na Moravě</c:v>
                </c:pt>
                <c:pt idx="38">
                  <c:v>Fakultní nemocnice Brno</c:v>
                </c:pt>
                <c:pt idx="39">
                  <c:v>Oblastní nemocnice Trutnov</c:v>
                </c:pt>
                <c:pt idx="40">
                  <c:v>Nemocnice Břeclav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12.820513</c:v>
                </c:pt>
                <c:pt idx="1">
                  <c:v>7.272727</c:v>
                </c:pt>
                <c:pt idx="2">
                  <c:v>2.380952</c:v>
                </c:pt>
                <c:pt idx="3">
                  <c:v>14.0</c:v>
                </c:pt>
                <c:pt idx="4">
                  <c:v>10.344828</c:v>
                </c:pt>
                <c:pt idx="5">
                  <c:v>10.0</c:v>
                </c:pt>
                <c:pt idx="6">
                  <c:v>11.842105</c:v>
                </c:pt>
                <c:pt idx="7">
                  <c:v>8.333333</c:v>
                </c:pt>
                <c:pt idx="8">
                  <c:v>13.095238</c:v>
                </c:pt>
                <c:pt idx="9">
                  <c:v>19.444444</c:v>
                </c:pt>
                <c:pt idx="10">
                  <c:v>4.545455</c:v>
                </c:pt>
                <c:pt idx="11">
                  <c:v>7.575758</c:v>
                </c:pt>
                <c:pt idx="12">
                  <c:v>10.526316</c:v>
                </c:pt>
                <c:pt idx="13">
                  <c:v>18.518519</c:v>
                </c:pt>
                <c:pt idx="14">
                  <c:v>8.571429</c:v>
                </c:pt>
                <c:pt idx="15">
                  <c:v>0.0</c:v>
                </c:pt>
                <c:pt idx="16">
                  <c:v>6.349206</c:v>
                </c:pt>
                <c:pt idx="17">
                  <c:v>12.765957</c:v>
                </c:pt>
                <c:pt idx="18">
                  <c:v>6.451613</c:v>
                </c:pt>
                <c:pt idx="19">
                  <c:v>8.333333</c:v>
                </c:pt>
                <c:pt idx="20">
                  <c:v>10.0</c:v>
                </c:pt>
                <c:pt idx="21">
                  <c:v>16.363636</c:v>
                </c:pt>
                <c:pt idx="22">
                  <c:v>10.079576</c:v>
                </c:pt>
                <c:pt idx="23">
                  <c:v>9.090909</c:v>
                </c:pt>
                <c:pt idx="24">
                  <c:v>5.882353</c:v>
                </c:pt>
                <c:pt idx="25">
                  <c:v>5.882353</c:v>
                </c:pt>
                <c:pt idx="26">
                  <c:v>8.62069</c:v>
                </c:pt>
                <c:pt idx="27">
                  <c:v>5.660377</c:v>
                </c:pt>
                <c:pt idx="28">
                  <c:v>4.761905</c:v>
                </c:pt>
                <c:pt idx="29">
                  <c:v>6.796117</c:v>
                </c:pt>
                <c:pt idx="30">
                  <c:v>17.241379</c:v>
                </c:pt>
                <c:pt idx="31">
                  <c:v>10.576923</c:v>
                </c:pt>
                <c:pt idx="32">
                  <c:v>12.5</c:v>
                </c:pt>
                <c:pt idx="33">
                  <c:v>8.235294</c:v>
                </c:pt>
                <c:pt idx="34">
                  <c:v>13.043478</c:v>
                </c:pt>
                <c:pt idx="35">
                  <c:v>10.416667</c:v>
                </c:pt>
                <c:pt idx="36">
                  <c:v>7.142857</c:v>
                </c:pt>
                <c:pt idx="37">
                  <c:v>11.111111</c:v>
                </c:pt>
                <c:pt idx="38">
                  <c:v>9.756098</c:v>
                </c:pt>
                <c:pt idx="39">
                  <c:v>17.142857</c:v>
                </c:pt>
                <c:pt idx="40">
                  <c:v>26.315789</c:v>
                </c:pt>
                <c:pt idx="41">
                  <c:v>12.903226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nedetekováná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2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Pardubického kraje</c:v>
                </c:pt>
                <c:pt idx="1">
                  <c:v>Nemocnice Písek</c:v>
                </c:pt>
                <c:pt idx="2">
                  <c:v>Nemocnice Vyškov</c:v>
                </c:pt>
                <c:pt idx="3">
                  <c:v>Vítkovická nemocnice</c:v>
                </c:pt>
                <c:pt idx="4">
                  <c:v>Fakultní nemocnice u sv. Anny v Brně</c:v>
                </c:pt>
                <c:pt idx="5">
                  <c:v>Nemocnice Prostějov</c:v>
                </c:pt>
                <c:pt idx="6">
                  <c:v>Fakultní nemocnice Motol</c:v>
                </c:pt>
                <c:pt idx="7">
                  <c:v>Nemocnice Děčín</c:v>
                </c:pt>
                <c:pt idx="8">
                  <c:v>Krajská nemocnice Liberec</c:v>
                </c:pt>
                <c:pt idx="9">
                  <c:v>Fakultní nemocnice Královské Vinohrady</c:v>
                </c:pt>
                <c:pt idx="10">
                  <c:v>Karlovarská krajská nemocnice</c:v>
                </c:pt>
                <c:pt idx="11">
                  <c:v>Městská nemocnice Ostrava</c:v>
                </c:pt>
                <c:pt idx="12">
                  <c:v>Nemocnice Chomutov</c:v>
                </c:pt>
                <c:pt idx="13">
                  <c:v>Nemocnice Třinec</c:v>
                </c:pt>
                <c:pt idx="14">
                  <c:v>Všeobecná fakultní nemocnice v Praze</c:v>
                </c:pt>
                <c:pt idx="15">
                  <c:v>Nemocnice Blansko</c:v>
                </c:pt>
                <c:pt idx="16">
                  <c:v>Nemocnice Teplice</c:v>
                </c:pt>
                <c:pt idx="17">
                  <c:v>Nemocnice Litoměřice</c:v>
                </c:pt>
                <c:pt idx="18">
                  <c:v>Most Hospital</c:v>
                </c:pt>
                <c:pt idx="19">
                  <c:v>Uherskohradišťská nemocnice</c:v>
                </c:pt>
                <c:pt idx="20">
                  <c:v>Nemocnice Sokolov</c:v>
                </c:pt>
                <c:pt idx="21">
                  <c:v>Fakultní nemocnice Ostrava</c:v>
                </c:pt>
                <c:pt idx="22">
                  <c:v>Czech Republic</c:v>
                </c:pt>
                <c:pt idx="23">
                  <c:v>Oblastní nemocnice Kolín</c:v>
                </c:pt>
                <c:pt idx="24">
                  <c:v>Thomayerova nemocnice</c:v>
                </c:pt>
                <c:pt idx="25">
                  <c:v>Nemocnice Jindřichův Hradec</c:v>
                </c:pt>
                <c:pt idx="26">
                  <c:v>Klaudiánova nemocnice</c:v>
                </c:pt>
                <c:pt idx="27">
                  <c:v>Karvinská hornická nemocnice</c:v>
                </c:pt>
                <c:pt idx="28">
                  <c:v>Nemocnice Jihlava</c:v>
                </c:pt>
                <c:pt idx="29">
                  <c:v>Krajská nemocnice T.Bati ve Zlíně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Fakultní nemocnice Olomouc</c:v>
                </c:pt>
                <c:pt idx="33">
                  <c:v>Fakultní nemocnice Hradec Králové</c:v>
                </c:pt>
                <c:pt idx="34">
                  <c:v>Oblastní nemocnice Náchod</c:v>
                </c:pt>
                <c:pt idx="35">
                  <c:v>Ústřední vojenská nemocnice v Praze</c:v>
                </c:pt>
                <c:pt idx="36">
                  <c:v>Nemocnice České Budějovice</c:v>
                </c:pt>
                <c:pt idx="37">
                  <c:v>Nemocnice Nové Město na Moravě</c:v>
                </c:pt>
                <c:pt idx="38">
                  <c:v>Fakultní nemocnice Brno</c:v>
                </c:pt>
                <c:pt idx="39">
                  <c:v>Oblastní nemocnice Trutnov</c:v>
                </c:pt>
                <c:pt idx="40">
                  <c:v>Nemocnice Břeclav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76.923077</c:v>
                </c:pt>
                <c:pt idx="1">
                  <c:v>80.0</c:v>
                </c:pt>
                <c:pt idx="2">
                  <c:v>83.333333</c:v>
                </c:pt>
                <c:pt idx="3">
                  <c:v>74.0</c:v>
                </c:pt>
                <c:pt idx="4">
                  <c:v>75.862069</c:v>
                </c:pt>
                <c:pt idx="5">
                  <c:v>76.0</c:v>
                </c:pt>
                <c:pt idx="6">
                  <c:v>69.736842</c:v>
                </c:pt>
                <c:pt idx="7">
                  <c:v>75.0</c:v>
                </c:pt>
                <c:pt idx="8">
                  <c:v>70.238095</c:v>
                </c:pt>
                <c:pt idx="9">
                  <c:v>62.5</c:v>
                </c:pt>
                <c:pt idx="10">
                  <c:v>20.454545</c:v>
                </c:pt>
                <c:pt idx="11">
                  <c:v>74.242424</c:v>
                </c:pt>
                <c:pt idx="12">
                  <c:v>71.052632</c:v>
                </c:pt>
                <c:pt idx="13">
                  <c:v>62.962963</c:v>
                </c:pt>
                <c:pt idx="14">
                  <c:v>72.857143</c:v>
                </c:pt>
                <c:pt idx="15">
                  <c:v>81.395349</c:v>
                </c:pt>
                <c:pt idx="16">
                  <c:v>74.603175</c:v>
                </c:pt>
                <c:pt idx="17">
                  <c:v>68.085106</c:v>
                </c:pt>
                <c:pt idx="18">
                  <c:v>74.193548</c:v>
                </c:pt>
                <c:pt idx="19">
                  <c:v>72.222222</c:v>
                </c:pt>
                <c:pt idx="20">
                  <c:v>70.0</c:v>
                </c:pt>
                <c:pt idx="21">
                  <c:v>61.818182</c:v>
                </c:pt>
                <c:pt idx="22">
                  <c:v>67.336112</c:v>
                </c:pt>
                <c:pt idx="23">
                  <c:v>70.454545</c:v>
                </c:pt>
                <c:pt idx="24">
                  <c:v>72.058824</c:v>
                </c:pt>
                <c:pt idx="25">
                  <c:v>73.529412</c:v>
                </c:pt>
                <c:pt idx="26">
                  <c:v>70.689655</c:v>
                </c:pt>
                <c:pt idx="27">
                  <c:v>73.584906</c:v>
                </c:pt>
                <c:pt idx="28">
                  <c:v>71.428571</c:v>
                </c:pt>
                <c:pt idx="29">
                  <c:v>70.873786</c:v>
                </c:pt>
                <c:pt idx="30">
                  <c:v>60.344828</c:v>
                </c:pt>
                <c:pt idx="31">
                  <c:v>66.346154</c:v>
                </c:pt>
                <c:pt idx="32">
                  <c:v>63.333333</c:v>
                </c:pt>
                <c:pt idx="33">
                  <c:v>67.058824</c:v>
                </c:pt>
                <c:pt idx="34">
                  <c:v>60.869565</c:v>
                </c:pt>
                <c:pt idx="35">
                  <c:v>62.5</c:v>
                </c:pt>
                <c:pt idx="36">
                  <c:v>48.571429</c:v>
                </c:pt>
                <c:pt idx="37">
                  <c:v>61.111111</c:v>
                </c:pt>
                <c:pt idx="38">
                  <c:v>60.97561</c:v>
                </c:pt>
                <c:pt idx="39">
                  <c:v>51.428571</c:v>
                </c:pt>
                <c:pt idx="40">
                  <c:v>42.105263</c:v>
                </c:pt>
                <c:pt idx="41">
                  <c:v>51.612903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netestováná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2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Pardubického kraje</c:v>
                </c:pt>
                <c:pt idx="1">
                  <c:v>Nemocnice Písek</c:v>
                </c:pt>
                <c:pt idx="2">
                  <c:v>Nemocnice Vyškov</c:v>
                </c:pt>
                <c:pt idx="3">
                  <c:v>Vítkovická nemocnice</c:v>
                </c:pt>
                <c:pt idx="4">
                  <c:v>Fakultní nemocnice u sv. Anny v Brně</c:v>
                </c:pt>
                <c:pt idx="5">
                  <c:v>Nemocnice Prostějov</c:v>
                </c:pt>
                <c:pt idx="6">
                  <c:v>Fakultní nemocnice Motol</c:v>
                </c:pt>
                <c:pt idx="7">
                  <c:v>Nemocnice Děčín</c:v>
                </c:pt>
                <c:pt idx="8">
                  <c:v>Krajská nemocnice Liberec</c:v>
                </c:pt>
                <c:pt idx="9">
                  <c:v>Fakultní nemocnice Královské Vinohrady</c:v>
                </c:pt>
                <c:pt idx="10">
                  <c:v>Karlovarská krajská nemocnice</c:v>
                </c:pt>
                <c:pt idx="11">
                  <c:v>Městská nemocnice Ostrava</c:v>
                </c:pt>
                <c:pt idx="12">
                  <c:v>Nemocnice Chomutov</c:v>
                </c:pt>
                <c:pt idx="13">
                  <c:v>Nemocnice Třinec</c:v>
                </c:pt>
                <c:pt idx="14">
                  <c:v>Všeobecná fakultní nemocnice v Praze</c:v>
                </c:pt>
                <c:pt idx="15">
                  <c:v>Nemocnice Blansko</c:v>
                </c:pt>
                <c:pt idx="16">
                  <c:v>Nemocnice Teplice</c:v>
                </c:pt>
                <c:pt idx="17">
                  <c:v>Nemocnice Litoměřice</c:v>
                </c:pt>
                <c:pt idx="18">
                  <c:v>Most Hospital</c:v>
                </c:pt>
                <c:pt idx="19">
                  <c:v>Uherskohradišťská nemocnice</c:v>
                </c:pt>
                <c:pt idx="20">
                  <c:v>Nemocnice Sokolov</c:v>
                </c:pt>
                <c:pt idx="21">
                  <c:v>Fakultní nemocnice Ostrava</c:v>
                </c:pt>
                <c:pt idx="22">
                  <c:v>Czech Republic</c:v>
                </c:pt>
                <c:pt idx="23">
                  <c:v>Oblastní nemocnice Kolín</c:v>
                </c:pt>
                <c:pt idx="24">
                  <c:v>Thomayerova nemocnice</c:v>
                </c:pt>
                <c:pt idx="25">
                  <c:v>Nemocnice Jindřichův Hradec</c:v>
                </c:pt>
                <c:pt idx="26">
                  <c:v>Klaudiánova nemocnice</c:v>
                </c:pt>
                <c:pt idx="27">
                  <c:v>Karvinská hornická nemocnice</c:v>
                </c:pt>
                <c:pt idx="28">
                  <c:v>Nemocnice Jihlava</c:v>
                </c:pt>
                <c:pt idx="29">
                  <c:v>Krajská nemocnice T.Bati ve Zlíně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Fakultní nemocnice Olomouc</c:v>
                </c:pt>
                <c:pt idx="33">
                  <c:v>Fakultní nemocnice Hradec Králové</c:v>
                </c:pt>
                <c:pt idx="34">
                  <c:v>Oblastní nemocnice Náchod</c:v>
                </c:pt>
                <c:pt idx="35">
                  <c:v>Ústřední vojenská nemocnice v Praze</c:v>
                </c:pt>
                <c:pt idx="36">
                  <c:v>Nemocnice České Budějovice</c:v>
                </c:pt>
                <c:pt idx="37">
                  <c:v>Nemocnice Nové Město na Moravě</c:v>
                </c:pt>
                <c:pt idx="38">
                  <c:v>Fakultní nemocnice Brno</c:v>
                </c:pt>
                <c:pt idx="39">
                  <c:v>Oblastní nemocnice Trutnov</c:v>
                </c:pt>
                <c:pt idx="40">
                  <c:v>Nemocnice Břeclav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1.818182</c:v>
                </c:pt>
                <c:pt idx="2">
                  <c:v>2.380952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2.631579</c:v>
                </c:pt>
                <c:pt idx="7">
                  <c:v>0.0</c:v>
                </c:pt>
                <c:pt idx="8">
                  <c:v>0.0</c:v>
                </c:pt>
                <c:pt idx="9">
                  <c:v>1.388889</c:v>
                </c:pt>
                <c:pt idx="10">
                  <c:v>27.272727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0.757863</c:v>
                </c:pt>
                <c:pt idx="23">
                  <c:v>0.0</c:v>
                </c:pt>
                <c:pt idx="24">
                  <c:v>1.470588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Celkový počet pacientů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2998</c:v>
                </c:pt>
                <c:pt idx="1">
                  <c:v>3274</c:v>
                </c:pt>
                <c:pt idx="2">
                  <c:v>3650</c:v>
                </c:pt>
                <c:pt idx="3">
                  <c:v>3253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carotid arteries imaging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E31A1C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Litoměřice</c:v>
                </c:pt>
                <c:pt idx="1">
                  <c:v>Nemocnice Prostějov</c:v>
                </c:pt>
                <c:pt idx="2">
                  <c:v>Krajská nemocnice T.Bati ve Zlíně</c:v>
                </c:pt>
                <c:pt idx="3">
                  <c:v>Most Hospital</c:v>
                </c:pt>
                <c:pt idx="4">
                  <c:v>Oblastní nemocnice Kolín</c:v>
                </c:pt>
                <c:pt idx="5">
                  <c:v>Nemocnice Břeclav</c:v>
                </c:pt>
                <c:pt idx="6">
                  <c:v>Nemocnice České Budějovice</c:v>
                </c:pt>
                <c:pt idx="7">
                  <c:v>Oblastní nemocnice Náchod</c:v>
                </c:pt>
                <c:pt idx="8">
                  <c:v>Nemocnice Nové Město na Moravě</c:v>
                </c:pt>
                <c:pt idx="9">
                  <c:v>Fakultní nemocnice Ostrava</c:v>
                </c:pt>
                <c:pt idx="10">
                  <c:v>Nemocnice Pardubického kraje</c:v>
                </c:pt>
                <c:pt idx="11">
                  <c:v>Všeobecná fakultní nemocnice v Praze</c:v>
                </c:pt>
                <c:pt idx="12">
                  <c:v>Oblastní nemocnice Trutnov</c:v>
                </c:pt>
                <c:pt idx="13">
                  <c:v>Krajská nemocnice Liberec</c:v>
                </c:pt>
                <c:pt idx="14">
                  <c:v>Czech Republic</c:v>
                </c:pt>
                <c:pt idx="15">
                  <c:v>Nemocnice Jindřichův Hradec</c:v>
                </c:pt>
                <c:pt idx="16">
                  <c:v>Ústřední vojenská nemocnice v Praze</c:v>
                </c:pt>
                <c:pt idx="17">
                  <c:v>Nemocnice Vyškov</c:v>
                </c:pt>
                <c:pt idx="18">
                  <c:v>Uherskohradišťská nemocnice</c:v>
                </c:pt>
                <c:pt idx="19">
                  <c:v>Fakultní nemocnice Brno</c:v>
                </c:pt>
                <c:pt idx="20">
                  <c:v>Masarykova nemocnice v Ústí nad Labem</c:v>
                </c:pt>
                <c:pt idx="21">
                  <c:v>Karlovarská krajská nemocnice</c:v>
                </c:pt>
                <c:pt idx="22">
                  <c:v>Fakultní nemocnice Hradec Králové</c:v>
                </c:pt>
                <c:pt idx="23">
                  <c:v>Fakultní nemocnice Královské Vinohrady</c:v>
                </c:pt>
                <c:pt idx="24">
                  <c:v>Nemocnice Třinec</c:v>
                </c:pt>
                <c:pt idx="25">
                  <c:v>Nemocnice Písek</c:v>
                </c:pt>
                <c:pt idx="26">
                  <c:v>Nemocnice Blansko</c:v>
                </c:pt>
                <c:pt idx="27">
                  <c:v>Vítkovická nemocnice</c:v>
                </c:pt>
                <c:pt idx="28">
                  <c:v>Nemocnice Děčín</c:v>
                </c:pt>
                <c:pt idx="29">
                  <c:v>Karvinská hornická nemocnice</c:v>
                </c:pt>
                <c:pt idx="30">
                  <c:v>Nemocnice Jihlava</c:v>
                </c:pt>
                <c:pt idx="31">
                  <c:v>Nemocnice Na Homolce</c:v>
                </c:pt>
                <c:pt idx="32">
                  <c:v>Nemocnice Sokolov</c:v>
                </c:pt>
                <c:pt idx="33">
                  <c:v>Thomayerova nemocnice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Klaudiánova nemocnice</c:v>
                </c:pt>
                <c:pt idx="37">
                  <c:v>Městská nemocnice Ostrava</c:v>
                </c:pt>
                <c:pt idx="38">
                  <c:v>Nemocnice Teplice</c:v>
                </c:pt>
                <c:pt idx="39">
                  <c:v>Fakultní nemocnice Olomouc</c:v>
                </c:pt>
                <c:pt idx="40">
                  <c:v>Sdružené zdravotnické zařízení Krnov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14.893617</c:v>
                </c:pt>
                <c:pt idx="1">
                  <c:v>40.0</c:v>
                </c:pt>
                <c:pt idx="2">
                  <c:v>41.489362</c:v>
                </c:pt>
                <c:pt idx="3">
                  <c:v>50.0</c:v>
                </c:pt>
                <c:pt idx="4">
                  <c:v>64.772727</c:v>
                </c:pt>
                <c:pt idx="5">
                  <c:v>68.421053</c:v>
                </c:pt>
                <c:pt idx="6">
                  <c:v>72.727273</c:v>
                </c:pt>
                <c:pt idx="7">
                  <c:v>75.0</c:v>
                </c:pt>
                <c:pt idx="8">
                  <c:v>75.0</c:v>
                </c:pt>
                <c:pt idx="9">
                  <c:v>75.0</c:v>
                </c:pt>
                <c:pt idx="10">
                  <c:v>82.051282</c:v>
                </c:pt>
                <c:pt idx="11">
                  <c:v>82.758621</c:v>
                </c:pt>
                <c:pt idx="12">
                  <c:v>82.857143</c:v>
                </c:pt>
                <c:pt idx="13">
                  <c:v>83.333333</c:v>
                </c:pt>
                <c:pt idx="14">
                  <c:v>85.195155</c:v>
                </c:pt>
                <c:pt idx="15">
                  <c:v>85.294118</c:v>
                </c:pt>
                <c:pt idx="16">
                  <c:v>85.416667</c:v>
                </c:pt>
                <c:pt idx="17">
                  <c:v>85.714286</c:v>
                </c:pt>
                <c:pt idx="18">
                  <c:v>86.111111</c:v>
                </c:pt>
                <c:pt idx="19">
                  <c:v>88.888889</c:v>
                </c:pt>
                <c:pt idx="20">
                  <c:v>90.384615</c:v>
                </c:pt>
                <c:pt idx="21">
                  <c:v>90.909091</c:v>
                </c:pt>
                <c:pt idx="22">
                  <c:v>94.444444</c:v>
                </c:pt>
                <c:pt idx="23">
                  <c:v>94.444444</c:v>
                </c:pt>
                <c:pt idx="24">
                  <c:v>94.444444</c:v>
                </c:pt>
                <c:pt idx="25">
                  <c:v>94.545455</c:v>
                </c:pt>
                <c:pt idx="26">
                  <c:v>95.238095</c:v>
                </c:pt>
                <c:pt idx="27">
                  <c:v>95.833333</c:v>
                </c:pt>
                <c:pt idx="28">
                  <c:v>95.833333</c:v>
                </c:pt>
                <c:pt idx="29">
                  <c:v>96.078431</c:v>
                </c:pt>
                <c:pt idx="30">
                  <c:v>96.428571</c:v>
                </c:pt>
                <c:pt idx="31">
                  <c:v>96.491228</c:v>
                </c:pt>
                <c:pt idx="32">
                  <c:v>96.666667</c:v>
                </c:pt>
                <c:pt idx="33">
                  <c:v>97.014925</c:v>
                </c:pt>
                <c:pt idx="34">
                  <c:v>97.368421</c:v>
                </c:pt>
                <c:pt idx="35">
                  <c:v>97.368421</c:v>
                </c:pt>
                <c:pt idx="36">
                  <c:v>98.076923</c:v>
                </c:pt>
                <c:pt idx="37">
                  <c:v>98.148148</c:v>
                </c:pt>
                <c:pt idx="38">
                  <c:v>98.412698</c:v>
                </c:pt>
                <c:pt idx="39">
                  <c:v>99.159664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Testů polykáním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70.729979</c:v>
                </c:pt>
                <c:pt idx="1">
                  <c:v>74.049803</c:v>
                </c:pt>
                <c:pt idx="2">
                  <c:v>82.853606</c:v>
                </c:pt>
                <c:pt idx="3">
                  <c:v>88.504961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9.567682</c:v>
                </c:pt>
                <c:pt idx="1">
                  <c:v>7.077326</c:v>
                </c:pt>
                <c:pt idx="2">
                  <c:v>12.256267</c:v>
                </c:pt>
                <c:pt idx="3">
                  <c:v>6.808074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nemožné aplikovat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4.571226</c:v>
                </c:pt>
                <c:pt idx="1">
                  <c:v>3.964613</c:v>
                </c:pt>
                <c:pt idx="2">
                  <c:v>4.890127</c:v>
                </c:pt>
                <c:pt idx="3">
                  <c:v>4.686965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Zobrazení karotid (%)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carotid arteries imaging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87.682015</c:v>
                </c:pt>
                <c:pt idx="1">
                  <c:v>89.142643</c:v>
                </c:pt>
                <c:pt idx="2">
                  <c:v>83.304498</c:v>
                </c:pt>
                <c:pt idx="3">
                  <c:v>85.195155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Doporučen cerebrovaskulární expert (%)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 to a cerebrovascular expert - Recommended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57.822878</c:v>
                </c:pt>
                <c:pt idx="1">
                  <c:v>66.643882</c:v>
                </c:pt>
                <c:pt idx="2">
                  <c:v>83.71059</c:v>
                </c:pt>
                <c:pt idx="3">
                  <c:v>78.995984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E31A1C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Nemocnice Jindřichův Hradec</c:v>
                </c:pt>
                <c:pt idx="2">
                  <c:v>Nemocnice Děčín</c:v>
                </c:pt>
                <c:pt idx="3">
                  <c:v>Vítkovická nemocnice</c:v>
                </c:pt>
                <c:pt idx="4">
                  <c:v>Nemocnice České Budějovice</c:v>
                </c:pt>
                <c:pt idx="5">
                  <c:v>Karvinská hornická nemocnice</c:v>
                </c:pt>
                <c:pt idx="6">
                  <c:v>Nemocnice Písek</c:v>
                </c:pt>
                <c:pt idx="7">
                  <c:v>Fakultní nemocnice Ostrava</c:v>
                </c:pt>
                <c:pt idx="8">
                  <c:v>Nemocnice Nové Město na Moravě</c:v>
                </c:pt>
                <c:pt idx="9">
                  <c:v>Nemocnice Teplice</c:v>
                </c:pt>
                <c:pt idx="10">
                  <c:v>Nemocnice Litoměřice</c:v>
                </c:pt>
                <c:pt idx="11">
                  <c:v>Krajská nemocnice T.Bati ve Zlíně</c:v>
                </c:pt>
                <c:pt idx="12">
                  <c:v>Městská nemocnice Ostrava</c:v>
                </c:pt>
                <c:pt idx="13">
                  <c:v>Nemocnice Blansko</c:v>
                </c:pt>
                <c:pt idx="14">
                  <c:v>Nemocnice Břeclav</c:v>
                </c:pt>
                <c:pt idx="15">
                  <c:v>Czech Republic</c:v>
                </c:pt>
                <c:pt idx="16">
                  <c:v>Thomayerova nemocnice</c:v>
                </c:pt>
                <c:pt idx="17">
                  <c:v>Klaudiánova nemocnice</c:v>
                </c:pt>
                <c:pt idx="18">
                  <c:v>Oblastní nemocnice Trutnov</c:v>
                </c:pt>
                <c:pt idx="19">
                  <c:v>Nemocnice Jihlava</c:v>
                </c:pt>
                <c:pt idx="20">
                  <c:v>Všeobecná fakultní nemocnice v Praze</c:v>
                </c:pt>
                <c:pt idx="21">
                  <c:v>Oblastní nemocnice Náchod</c:v>
                </c:pt>
                <c:pt idx="22">
                  <c:v>Nemocnice Třinec</c:v>
                </c:pt>
                <c:pt idx="23">
                  <c:v>Fakultní nemocnice Motol</c:v>
                </c:pt>
                <c:pt idx="24">
                  <c:v>Fakultní nemocnice Královské Vinohrady</c:v>
                </c:pt>
                <c:pt idx="25">
                  <c:v>Oblastní nemocnice Kolín</c:v>
                </c:pt>
                <c:pt idx="26">
                  <c:v>Fakultní nemocnice Brno</c:v>
                </c:pt>
                <c:pt idx="27">
                  <c:v>Masarykova nemocnice v Ústí nad Labem</c:v>
                </c:pt>
                <c:pt idx="28">
                  <c:v>Sdružené zdravotnické zařízení Krnov</c:v>
                </c:pt>
                <c:pt idx="29">
                  <c:v>Fakultní nemocnice Olomouc</c:v>
                </c:pt>
                <c:pt idx="30">
                  <c:v>Ústřední vojenská nemocnice v Praze</c:v>
                </c:pt>
                <c:pt idx="31">
                  <c:v>Nemocnice Sokolov</c:v>
                </c:pt>
                <c:pt idx="32">
                  <c:v>Nemocnice Vyškov</c:v>
                </c:pt>
                <c:pt idx="33">
                  <c:v>Nemocnice Na Homolce</c:v>
                </c:pt>
                <c:pt idx="34">
                  <c:v>Nemocnice Pardubického kraje</c:v>
                </c:pt>
                <c:pt idx="35">
                  <c:v>Fakultní nemocnice Hradec Králové</c:v>
                </c:pt>
                <c:pt idx="36">
                  <c:v>Most Hospital</c:v>
                </c:pt>
                <c:pt idx="37">
                  <c:v>Karlovarská krajská nemocnice</c:v>
                </c:pt>
                <c:pt idx="38">
                  <c:v>Nemocnice Prostějov</c:v>
                </c:pt>
                <c:pt idx="39">
                  <c:v>Uherskohradišťská nemocnice</c:v>
                </c:pt>
                <c:pt idx="40">
                  <c:v>Krajská nemocnice Liberec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64.705882</c:v>
                </c:pt>
                <c:pt idx="1">
                  <c:v>66.666667</c:v>
                </c:pt>
                <c:pt idx="2">
                  <c:v>72.727273</c:v>
                </c:pt>
                <c:pt idx="3">
                  <c:v>75.0</c:v>
                </c:pt>
                <c:pt idx="4">
                  <c:v>75.0</c:v>
                </c:pt>
                <c:pt idx="5">
                  <c:v>76.923077</c:v>
                </c:pt>
                <c:pt idx="6">
                  <c:v>80.0</c:v>
                </c:pt>
                <c:pt idx="7">
                  <c:v>83.333333</c:v>
                </c:pt>
                <c:pt idx="8">
                  <c:v>84.615385</c:v>
                </c:pt>
                <c:pt idx="9">
                  <c:v>85.714286</c:v>
                </c:pt>
                <c:pt idx="10">
                  <c:v>85.714286</c:v>
                </c:pt>
                <c:pt idx="11">
                  <c:v>86.206897</c:v>
                </c:pt>
                <c:pt idx="12">
                  <c:v>87.5</c:v>
                </c:pt>
                <c:pt idx="13">
                  <c:v>87.5</c:v>
                </c:pt>
                <c:pt idx="14">
                  <c:v>90.0</c:v>
                </c:pt>
                <c:pt idx="15">
                  <c:v>91.471802</c:v>
                </c:pt>
                <c:pt idx="16">
                  <c:v>93.333333</c:v>
                </c:pt>
                <c:pt idx="17">
                  <c:v>93.333333</c:v>
                </c:pt>
                <c:pt idx="18">
                  <c:v>93.75</c:v>
                </c:pt>
                <c:pt idx="19">
                  <c:v>93.75</c:v>
                </c:pt>
                <c:pt idx="20">
                  <c:v>94.117647</c:v>
                </c:pt>
                <c:pt idx="21">
                  <c:v>94.117647</c:v>
                </c:pt>
                <c:pt idx="22">
                  <c:v>94.444444</c:v>
                </c:pt>
                <c:pt idx="23">
                  <c:v>95.0</c:v>
                </c:pt>
                <c:pt idx="24">
                  <c:v>95.652174</c:v>
                </c:pt>
                <c:pt idx="25">
                  <c:v>96.0</c:v>
                </c:pt>
                <c:pt idx="26">
                  <c:v>96.551724</c:v>
                </c:pt>
                <c:pt idx="27">
                  <c:v>97.058824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Dabigatran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4.347826</c:v>
                </c:pt>
                <c:pt idx="4">
                  <c:v>6.666667</c:v>
                </c:pt>
                <c:pt idx="5">
                  <c:v>7.692308</c:v>
                </c:pt>
                <c:pt idx="6">
                  <c:v>12.5</c:v>
                </c:pt>
                <c:pt idx="7">
                  <c:v>16.0</c:v>
                </c:pt>
                <c:pt idx="8">
                  <c:v>16.666667</c:v>
                </c:pt>
                <c:pt idx="9">
                  <c:v>16.666667</c:v>
                </c:pt>
                <c:pt idx="10">
                  <c:v>18.75</c:v>
                </c:pt>
                <c:pt idx="11">
                  <c:v>20.0</c:v>
                </c:pt>
                <c:pt idx="12">
                  <c:v>21.428571</c:v>
                </c:pt>
                <c:pt idx="13">
                  <c:v>25.0</c:v>
                </c:pt>
                <c:pt idx="14">
                  <c:v>27.5</c:v>
                </c:pt>
                <c:pt idx="15">
                  <c:v>27.586207</c:v>
                </c:pt>
                <c:pt idx="16">
                  <c:v>28.571429</c:v>
                </c:pt>
                <c:pt idx="17">
                  <c:v>29.411765</c:v>
                </c:pt>
                <c:pt idx="18">
                  <c:v>29.411765</c:v>
                </c:pt>
                <c:pt idx="19">
                  <c:v>33.333333</c:v>
                </c:pt>
                <c:pt idx="20">
                  <c:v>33.333333</c:v>
                </c:pt>
                <c:pt idx="21">
                  <c:v>34.662999</c:v>
                </c:pt>
                <c:pt idx="22">
                  <c:v>39.130435</c:v>
                </c:pt>
                <c:pt idx="23">
                  <c:v>40.0</c:v>
                </c:pt>
                <c:pt idx="24">
                  <c:v>41.666667</c:v>
                </c:pt>
                <c:pt idx="25">
                  <c:v>42.105263</c:v>
                </c:pt>
                <c:pt idx="26">
                  <c:v>43.75</c:v>
                </c:pt>
                <c:pt idx="27">
                  <c:v>44.0</c:v>
                </c:pt>
                <c:pt idx="28">
                  <c:v>44.827586</c:v>
                </c:pt>
                <c:pt idx="29">
                  <c:v>45.0</c:v>
                </c:pt>
                <c:pt idx="30">
                  <c:v>45.454545</c:v>
                </c:pt>
                <c:pt idx="31">
                  <c:v>47.058824</c:v>
                </c:pt>
                <c:pt idx="32">
                  <c:v>50.0</c:v>
                </c:pt>
                <c:pt idx="33">
                  <c:v>50.0</c:v>
                </c:pt>
                <c:pt idx="34">
                  <c:v>51.219512</c:v>
                </c:pt>
                <c:pt idx="35">
                  <c:v>53.846154</c:v>
                </c:pt>
                <c:pt idx="36">
                  <c:v>55.555556</c:v>
                </c:pt>
                <c:pt idx="37">
                  <c:v>61.538462</c:v>
                </c:pt>
                <c:pt idx="38">
                  <c:v>64.705882</c:v>
                </c:pt>
                <c:pt idx="39">
                  <c:v>69.230769</c:v>
                </c:pt>
                <c:pt idx="40">
                  <c:v>73.333333</c:v>
                </c:pt>
                <c:pt idx="41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1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12.5</c:v>
                </c:pt>
                <c:pt idx="1">
                  <c:v>14.285714</c:v>
                </c:pt>
                <c:pt idx="2">
                  <c:v>36.363636</c:v>
                </c:pt>
                <c:pt idx="3">
                  <c:v>4.347826</c:v>
                </c:pt>
                <c:pt idx="4">
                  <c:v>0.0</c:v>
                </c:pt>
                <c:pt idx="5">
                  <c:v>0.0</c:v>
                </c:pt>
                <c:pt idx="6">
                  <c:v>25.0</c:v>
                </c:pt>
                <c:pt idx="7">
                  <c:v>0.0</c:v>
                </c:pt>
                <c:pt idx="8">
                  <c:v>5.555556</c:v>
                </c:pt>
                <c:pt idx="9">
                  <c:v>38.888889</c:v>
                </c:pt>
                <c:pt idx="10">
                  <c:v>6.25</c:v>
                </c:pt>
                <c:pt idx="11">
                  <c:v>20.0</c:v>
                </c:pt>
                <c:pt idx="12">
                  <c:v>14.285714</c:v>
                </c:pt>
                <c:pt idx="13">
                  <c:v>0.0</c:v>
                </c:pt>
                <c:pt idx="14">
                  <c:v>12.5</c:v>
                </c:pt>
                <c:pt idx="15">
                  <c:v>0.0</c:v>
                </c:pt>
                <c:pt idx="16">
                  <c:v>7.142857</c:v>
                </c:pt>
                <c:pt idx="17">
                  <c:v>0.0</c:v>
                </c:pt>
                <c:pt idx="18">
                  <c:v>11.764706</c:v>
                </c:pt>
                <c:pt idx="19">
                  <c:v>5.555556</c:v>
                </c:pt>
                <c:pt idx="20">
                  <c:v>11.111111</c:v>
                </c:pt>
                <c:pt idx="21">
                  <c:v>6.877579</c:v>
                </c:pt>
                <c:pt idx="22">
                  <c:v>0.0</c:v>
                </c:pt>
                <c:pt idx="23">
                  <c:v>0.0</c:v>
                </c:pt>
                <c:pt idx="24">
                  <c:v>8.333333</c:v>
                </c:pt>
                <c:pt idx="25">
                  <c:v>0.0</c:v>
                </c:pt>
                <c:pt idx="26">
                  <c:v>12.5</c:v>
                </c:pt>
                <c:pt idx="27">
                  <c:v>4.0</c:v>
                </c:pt>
                <c:pt idx="28">
                  <c:v>3.448276</c:v>
                </c:pt>
                <c:pt idx="29">
                  <c:v>0.0</c:v>
                </c:pt>
                <c:pt idx="30">
                  <c:v>0.0</c:v>
                </c:pt>
                <c:pt idx="31">
                  <c:v>5.882353</c:v>
                </c:pt>
                <c:pt idx="32">
                  <c:v>6.25</c:v>
                </c:pt>
                <c:pt idx="33">
                  <c:v>10.0</c:v>
                </c:pt>
                <c:pt idx="34">
                  <c:v>0.0</c:v>
                </c:pt>
                <c:pt idx="35">
                  <c:v>0.0</c:v>
                </c:pt>
                <c:pt idx="36">
                  <c:v>22.222222</c:v>
                </c:pt>
                <c:pt idx="37">
                  <c:v>15.384615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1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37.5</c:v>
                </c:pt>
                <c:pt idx="1">
                  <c:v>71.428571</c:v>
                </c:pt>
                <c:pt idx="2">
                  <c:v>54.545455</c:v>
                </c:pt>
                <c:pt idx="3">
                  <c:v>73.913043</c:v>
                </c:pt>
                <c:pt idx="4">
                  <c:v>66.666667</c:v>
                </c:pt>
                <c:pt idx="5">
                  <c:v>53.846154</c:v>
                </c:pt>
                <c:pt idx="6">
                  <c:v>12.5</c:v>
                </c:pt>
                <c:pt idx="7">
                  <c:v>40.0</c:v>
                </c:pt>
                <c:pt idx="8">
                  <c:v>38.888889</c:v>
                </c:pt>
                <c:pt idx="9">
                  <c:v>11.111111</c:v>
                </c:pt>
                <c:pt idx="10">
                  <c:v>18.75</c:v>
                </c:pt>
                <c:pt idx="11">
                  <c:v>20.0</c:v>
                </c:pt>
                <c:pt idx="12">
                  <c:v>14.285714</c:v>
                </c:pt>
                <c:pt idx="13">
                  <c:v>25.0</c:v>
                </c:pt>
                <c:pt idx="14">
                  <c:v>30.0</c:v>
                </c:pt>
                <c:pt idx="15">
                  <c:v>34.482759</c:v>
                </c:pt>
                <c:pt idx="16">
                  <c:v>21.428571</c:v>
                </c:pt>
                <c:pt idx="17">
                  <c:v>11.764706</c:v>
                </c:pt>
                <c:pt idx="18">
                  <c:v>29.411765</c:v>
                </c:pt>
                <c:pt idx="19">
                  <c:v>33.333333</c:v>
                </c:pt>
                <c:pt idx="20">
                  <c:v>22.222222</c:v>
                </c:pt>
                <c:pt idx="21">
                  <c:v>27.372765</c:v>
                </c:pt>
                <c:pt idx="22">
                  <c:v>17.391304</c:v>
                </c:pt>
                <c:pt idx="23">
                  <c:v>30.0</c:v>
                </c:pt>
                <c:pt idx="24">
                  <c:v>8.333333</c:v>
                </c:pt>
                <c:pt idx="25">
                  <c:v>15.789474</c:v>
                </c:pt>
                <c:pt idx="26">
                  <c:v>25.0</c:v>
                </c:pt>
                <c:pt idx="27">
                  <c:v>32.0</c:v>
                </c:pt>
                <c:pt idx="28">
                  <c:v>10.344828</c:v>
                </c:pt>
                <c:pt idx="29">
                  <c:v>25.0</c:v>
                </c:pt>
                <c:pt idx="30">
                  <c:v>18.181818</c:v>
                </c:pt>
                <c:pt idx="31">
                  <c:v>17.647059</c:v>
                </c:pt>
                <c:pt idx="32">
                  <c:v>25.0</c:v>
                </c:pt>
                <c:pt idx="33">
                  <c:v>15.0</c:v>
                </c:pt>
                <c:pt idx="34">
                  <c:v>46.341463</c:v>
                </c:pt>
                <c:pt idx="35">
                  <c:v>0.0</c:v>
                </c:pt>
                <c:pt idx="36">
                  <c:v>11.111111</c:v>
                </c:pt>
                <c:pt idx="37">
                  <c:v>0.0</c:v>
                </c:pt>
                <c:pt idx="38">
                  <c:v>17.647059</c:v>
                </c:pt>
                <c:pt idx="39">
                  <c:v>23.076923</c:v>
                </c:pt>
                <c:pt idx="40">
                  <c:v>13.333333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1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0.275103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9.090909</c:v>
                </c:pt>
                <c:pt idx="31">
                  <c:v>0.0</c:v>
                </c:pt>
                <c:pt idx="32">
                  <c:v>6.25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Vitamin K antagonista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1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13.333333</c:v>
                </c:pt>
                <c:pt idx="5">
                  <c:v>0.0</c:v>
                </c:pt>
                <c:pt idx="6">
                  <c:v>12.5</c:v>
                </c:pt>
                <c:pt idx="7">
                  <c:v>4.0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14.285714</c:v>
                </c:pt>
                <c:pt idx="13">
                  <c:v>0.0</c:v>
                </c:pt>
                <c:pt idx="14">
                  <c:v>2.5</c:v>
                </c:pt>
                <c:pt idx="15">
                  <c:v>3.448276</c:v>
                </c:pt>
                <c:pt idx="16">
                  <c:v>0.0</c:v>
                </c:pt>
                <c:pt idx="17">
                  <c:v>0.0</c:v>
                </c:pt>
                <c:pt idx="18">
                  <c:v>11.764706</c:v>
                </c:pt>
                <c:pt idx="19">
                  <c:v>5.555556</c:v>
                </c:pt>
                <c:pt idx="20">
                  <c:v>0.0</c:v>
                </c:pt>
                <c:pt idx="21">
                  <c:v>1.925722</c:v>
                </c:pt>
                <c:pt idx="22">
                  <c:v>4.347826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10.0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Heparin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1"/>
            <c:spPr>
              <a:solidFill>
                <a:srgbClr val="FB9A99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37.5</c:v>
                </c:pt>
                <c:pt idx="1">
                  <c:v>14.285714</c:v>
                </c:pt>
                <c:pt idx="2">
                  <c:v>9.090909</c:v>
                </c:pt>
                <c:pt idx="3">
                  <c:v>17.391304</c:v>
                </c:pt>
                <c:pt idx="4">
                  <c:v>20.0</c:v>
                </c:pt>
                <c:pt idx="5">
                  <c:v>23.076923</c:v>
                </c:pt>
                <c:pt idx="6">
                  <c:v>25.0</c:v>
                </c:pt>
                <c:pt idx="7">
                  <c:v>44.0</c:v>
                </c:pt>
                <c:pt idx="8">
                  <c:v>22.222222</c:v>
                </c:pt>
                <c:pt idx="9">
                  <c:v>27.777778</c:v>
                </c:pt>
                <c:pt idx="10">
                  <c:v>56.25</c:v>
                </c:pt>
                <c:pt idx="11">
                  <c:v>30.0</c:v>
                </c:pt>
                <c:pt idx="12">
                  <c:v>21.428571</c:v>
                </c:pt>
                <c:pt idx="13">
                  <c:v>50.0</c:v>
                </c:pt>
                <c:pt idx="14">
                  <c:v>2.5</c:v>
                </c:pt>
                <c:pt idx="15">
                  <c:v>34.482759</c:v>
                </c:pt>
                <c:pt idx="16">
                  <c:v>28.571429</c:v>
                </c:pt>
                <c:pt idx="17">
                  <c:v>23.529412</c:v>
                </c:pt>
                <c:pt idx="18">
                  <c:v>17.647059</c:v>
                </c:pt>
                <c:pt idx="19">
                  <c:v>22.222222</c:v>
                </c:pt>
                <c:pt idx="20">
                  <c:v>0.0</c:v>
                </c:pt>
                <c:pt idx="21">
                  <c:v>21.182944</c:v>
                </c:pt>
                <c:pt idx="22">
                  <c:v>43.478261</c:v>
                </c:pt>
                <c:pt idx="23">
                  <c:v>10.0</c:v>
                </c:pt>
                <c:pt idx="24">
                  <c:v>16.666667</c:v>
                </c:pt>
                <c:pt idx="25">
                  <c:v>42.105263</c:v>
                </c:pt>
                <c:pt idx="26">
                  <c:v>6.25</c:v>
                </c:pt>
                <c:pt idx="27">
                  <c:v>16.0</c:v>
                </c:pt>
                <c:pt idx="28">
                  <c:v>24.137931</c:v>
                </c:pt>
                <c:pt idx="29">
                  <c:v>25.0</c:v>
                </c:pt>
                <c:pt idx="30">
                  <c:v>0.0</c:v>
                </c:pt>
                <c:pt idx="31">
                  <c:v>26.470588</c:v>
                </c:pt>
                <c:pt idx="32">
                  <c:v>6.25</c:v>
                </c:pt>
                <c:pt idx="33">
                  <c:v>15.0</c:v>
                </c:pt>
                <c:pt idx="34">
                  <c:v>2.439024</c:v>
                </c:pt>
                <c:pt idx="35">
                  <c:v>23.076923</c:v>
                </c:pt>
                <c:pt idx="36">
                  <c:v>11.111111</c:v>
                </c:pt>
                <c:pt idx="37">
                  <c:v>23.076923</c:v>
                </c:pt>
                <c:pt idx="38">
                  <c:v>11.764706</c:v>
                </c:pt>
                <c:pt idx="39">
                  <c:v>15.384615</c:v>
                </c:pt>
                <c:pt idx="40">
                  <c:v>6.666667</c:v>
                </c:pt>
                <c:pt idx="41">
                  <c:v>25.0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jiný antikoagulant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1"/>
            <c:spPr>
              <a:solidFill>
                <a:srgbClr val="FF7F00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Nemocnice Pardubického kraje</c:v>
                </c:pt>
                <c:pt idx="2">
                  <c:v>Nemocnice Prostějov</c:v>
                </c:pt>
                <c:pt idx="3">
                  <c:v>Fakultní nemocnice Královské Vinohrady</c:v>
                </c:pt>
                <c:pt idx="4">
                  <c:v>Thomayerova nemocnice</c:v>
                </c:pt>
                <c:pt idx="5">
                  <c:v>Nemocnice Nové Město na Moravě</c:v>
                </c:pt>
                <c:pt idx="6">
                  <c:v>Nemocnice Blansko</c:v>
                </c:pt>
                <c:pt idx="7">
                  <c:v>Fakultní nemocnice Hradec Králové</c:v>
                </c:pt>
                <c:pt idx="8">
                  <c:v>Fakultní nemocnice Ostrava</c:v>
                </c:pt>
                <c:pt idx="9">
                  <c:v>Nemocnice Třinec</c:v>
                </c:pt>
                <c:pt idx="10">
                  <c:v>Ústřední vojenská nemocnice v Praze</c:v>
                </c:pt>
                <c:pt idx="11">
                  <c:v>Nemocnice Břeclav</c:v>
                </c:pt>
                <c:pt idx="12">
                  <c:v>Nemocnice Teplice</c:v>
                </c:pt>
                <c:pt idx="13">
                  <c:v>Karlovarská krajská nemocnice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Nemocnice Litoměřice</c:v>
                </c:pt>
                <c:pt idx="17">
                  <c:v>Fakultní nemocnice u sv. Anny v Brně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Nemocnice Jindřichův Hradec</c:v>
                </c:pt>
                <c:pt idx="21">
                  <c:v>Czech Republic</c:v>
                </c:pt>
                <c:pt idx="22">
                  <c:v>Nemocnice Na Homolce</c:v>
                </c:pt>
                <c:pt idx="23">
                  <c:v>Nemocnice Písek</c:v>
                </c:pt>
                <c:pt idx="24">
                  <c:v>Vítkovická nemocnice</c:v>
                </c:pt>
                <c:pt idx="25">
                  <c:v>Krajská nemocnice Liberec</c:v>
                </c:pt>
                <c:pt idx="26">
                  <c:v>Městská nemocnice Ostrava</c:v>
                </c:pt>
                <c:pt idx="27">
                  <c:v>Oblastní nemocnice Kolín</c:v>
                </c:pt>
                <c:pt idx="28">
                  <c:v>Krajská nemocnice T.Bati ve Zlíně</c:v>
                </c:pt>
                <c:pt idx="29">
                  <c:v>Fakultní nemocnice Motol</c:v>
                </c:pt>
                <c:pt idx="30">
                  <c:v>Nemocnice Děčín</c:v>
                </c:pt>
                <c:pt idx="31">
                  <c:v>Masarykova nemocnice v Ústí nad Labem</c:v>
                </c:pt>
                <c:pt idx="32">
                  <c:v>Nemocnice Jihlava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Karvinská hornická nemocnice</c:v>
                </c:pt>
                <c:pt idx="36">
                  <c:v>Nemocnice Sokolov</c:v>
                </c:pt>
                <c:pt idx="37">
                  <c:v>Sdružené zdravotnické zařízení Krnov</c:v>
                </c:pt>
                <c:pt idx="38">
                  <c:v>Oblastní nemocnice Náchod</c:v>
                </c:pt>
                <c:pt idx="39">
                  <c:v>Most Hospital</c:v>
                </c:pt>
                <c:pt idx="40">
                  <c:v>Klaudiánova nemocnice</c:v>
                </c:pt>
                <c:pt idx="41">
                  <c:v>Nemocnice Vyškov</c:v>
                </c:pt>
              </c:strCache>
            </c:strRef>
          </c:cat>
          <c:val>
            <c:numRef>
              <c:f>Sheet1!$H$2:$H$43</c:f>
              <c:numCache>
                <c:formatCode>General</c:formatCode>
                <c:ptCount val="42"/>
                <c:pt idx="0">
                  <c:v>6.25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6.896552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0.825309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5.263158</c:v>
                </c:pt>
                <c:pt idx="26">
                  <c:v>0.0</c:v>
                </c:pt>
                <c:pt idx="27">
                  <c:v>0.0</c:v>
                </c:pt>
                <c:pt idx="28">
                  <c:v>3.448276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5.882353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afib patients discharged with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E31A1C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Děčín</c:v>
                </c:pt>
                <c:pt idx="1">
                  <c:v>Vítkovická nemocnice</c:v>
                </c:pt>
                <c:pt idx="2">
                  <c:v>Fakultní nemocnice u sv. Anny v Brně</c:v>
                </c:pt>
                <c:pt idx="3">
                  <c:v>Nemocnice Jindřichův Hradec</c:v>
                </c:pt>
                <c:pt idx="4">
                  <c:v>Krajská nemocnice T.Bati ve Zlíně</c:v>
                </c:pt>
                <c:pt idx="5">
                  <c:v>Nemocnice Břeclav</c:v>
                </c:pt>
                <c:pt idx="6">
                  <c:v>Nemocnice České Budějovice</c:v>
                </c:pt>
                <c:pt idx="7">
                  <c:v>Fakultní nemocnice Ostrava</c:v>
                </c:pt>
                <c:pt idx="8">
                  <c:v>Nemocnice Jihlava</c:v>
                </c:pt>
                <c:pt idx="9">
                  <c:v>Městská nemocnice Ostrava</c:v>
                </c:pt>
                <c:pt idx="10">
                  <c:v>Klaudiánova nemocnice</c:v>
                </c:pt>
                <c:pt idx="11">
                  <c:v>Oblastní nemocnice Kolín</c:v>
                </c:pt>
                <c:pt idx="12">
                  <c:v>Czech Republic</c:v>
                </c:pt>
                <c:pt idx="13">
                  <c:v>Nemocnice Vyškov</c:v>
                </c:pt>
                <c:pt idx="14">
                  <c:v>Nemocnice Třinec</c:v>
                </c:pt>
                <c:pt idx="15">
                  <c:v>Fakultní nemocnice Motol</c:v>
                </c:pt>
                <c:pt idx="16">
                  <c:v>Oblastní nemocnice Trutnov</c:v>
                </c:pt>
                <c:pt idx="17">
                  <c:v>Sdružené zdravotnické zařízení Krnov</c:v>
                </c:pt>
                <c:pt idx="18">
                  <c:v>Fakultní nemocnice Královské Vinohrady</c:v>
                </c:pt>
                <c:pt idx="19">
                  <c:v>Fakultní nemocnice Olomouc</c:v>
                </c:pt>
                <c:pt idx="20">
                  <c:v>Ústřední vojenská nemocnice v Praze</c:v>
                </c:pt>
                <c:pt idx="21">
                  <c:v>Nemocnice Sokolov</c:v>
                </c:pt>
                <c:pt idx="22">
                  <c:v>Masarykova nemocnice v Ústí nad Labem</c:v>
                </c:pt>
                <c:pt idx="23">
                  <c:v>Krajská nemocnice Liberec</c:v>
                </c:pt>
                <c:pt idx="24">
                  <c:v>Všeobecná fakultní nemocnice v Praze</c:v>
                </c:pt>
                <c:pt idx="25">
                  <c:v>Fakultní nemocnice Brno</c:v>
                </c:pt>
                <c:pt idx="26">
                  <c:v>Karlovarská krajská nemocnice</c:v>
                </c:pt>
                <c:pt idx="27">
                  <c:v>Nemocnice Blansko</c:v>
                </c:pt>
                <c:pt idx="28">
                  <c:v>Oblastní nemocnice Náchod</c:v>
                </c:pt>
                <c:pt idx="29">
                  <c:v>Nemocnice Pardubického kraje</c:v>
                </c:pt>
                <c:pt idx="30">
                  <c:v>Nemocnice Nové Město na Moravě</c:v>
                </c:pt>
                <c:pt idx="31">
                  <c:v>Karvinská hornická nemocnice</c:v>
                </c:pt>
                <c:pt idx="32">
                  <c:v>Nemocnice Teplice</c:v>
                </c:pt>
                <c:pt idx="33">
                  <c:v>Most Hospital</c:v>
                </c:pt>
                <c:pt idx="34">
                  <c:v>Fakultní nemocnice Hradec Králové</c:v>
                </c:pt>
                <c:pt idx="35">
                  <c:v>Nemocnice Prostějov</c:v>
                </c:pt>
                <c:pt idx="36">
                  <c:v>Uherskohradišťská nemocnice</c:v>
                </c:pt>
                <c:pt idx="37">
                  <c:v>Nemocnice Litoměřice</c:v>
                </c:pt>
                <c:pt idx="38">
                  <c:v>Nemocnice Písek</c:v>
                </c:pt>
                <c:pt idx="39">
                  <c:v>Nemocnice Na Homolce</c:v>
                </c:pt>
                <c:pt idx="40">
                  <c:v>Thomayerova nemocnice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72.727273</c:v>
                </c:pt>
                <c:pt idx="1">
                  <c:v>75.0</c:v>
                </c:pt>
                <c:pt idx="2">
                  <c:v>83.333333</c:v>
                </c:pt>
                <c:pt idx="3">
                  <c:v>83.333333</c:v>
                </c:pt>
                <c:pt idx="4">
                  <c:v>86.666667</c:v>
                </c:pt>
                <c:pt idx="5">
                  <c:v>87.5</c:v>
                </c:pt>
                <c:pt idx="6">
                  <c:v>90.47619</c:v>
                </c:pt>
                <c:pt idx="7">
                  <c:v>90.909091</c:v>
                </c:pt>
                <c:pt idx="8">
                  <c:v>91.666667</c:v>
                </c:pt>
                <c:pt idx="9">
                  <c:v>92.307692</c:v>
                </c:pt>
                <c:pt idx="10">
                  <c:v>92.307692</c:v>
                </c:pt>
                <c:pt idx="11">
                  <c:v>94.736842</c:v>
                </c:pt>
                <c:pt idx="12">
                  <c:v>95.899772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antiplatelets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E31A1C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Pardubického kraje</c:v>
                </c:pt>
                <c:pt idx="1">
                  <c:v>Nemocnice Nové Město na Moravě</c:v>
                </c:pt>
                <c:pt idx="2">
                  <c:v>Oblastní nemocnice Náchod</c:v>
                </c:pt>
                <c:pt idx="3">
                  <c:v>Ústřední vojenská nemocnice v Praze</c:v>
                </c:pt>
                <c:pt idx="4">
                  <c:v>Nemocnice Teplice</c:v>
                </c:pt>
                <c:pt idx="5">
                  <c:v>Nemocnice Na Homolce</c:v>
                </c:pt>
                <c:pt idx="6">
                  <c:v>Nemocnice Děčín</c:v>
                </c:pt>
                <c:pt idx="7">
                  <c:v>Vítkovická nemocnice</c:v>
                </c:pt>
                <c:pt idx="8">
                  <c:v>Fakultní nemocnice Hradec Králové</c:v>
                </c:pt>
                <c:pt idx="9">
                  <c:v>Oblastní nemocnice Trutnov</c:v>
                </c:pt>
                <c:pt idx="10">
                  <c:v>Fakultní nemocnice Motol</c:v>
                </c:pt>
                <c:pt idx="11">
                  <c:v>Oblastní nemocnice Kolín</c:v>
                </c:pt>
                <c:pt idx="12">
                  <c:v>Thomayerova nemocnice</c:v>
                </c:pt>
                <c:pt idx="13">
                  <c:v>Městská nemocnice Ostrava</c:v>
                </c:pt>
                <c:pt idx="14">
                  <c:v>Uherskohradišťská nemocnice</c:v>
                </c:pt>
                <c:pt idx="15">
                  <c:v>Karlovarská krajská nemocnice</c:v>
                </c:pt>
                <c:pt idx="16">
                  <c:v>Fakultní nemocnice Ostrava</c:v>
                </c:pt>
                <c:pt idx="17">
                  <c:v>Nemocnice Litoměřice</c:v>
                </c:pt>
                <c:pt idx="18">
                  <c:v>Fakultní nemocnice u sv. Anny v Brně</c:v>
                </c:pt>
                <c:pt idx="19">
                  <c:v>Nemocnice Písek</c:v>
                </c:pt>
                <c:pt idx="20">
                  <c:v>Nemocnice Blansko</c:v>
                </c:pt>
                <c:pt idx="21">
                  <c:v>Krajská nemocnice T.Bati ve Zlíně</c:v>
                </c:pt>
                <c:pt idx="22">
                  <c:v>Czech Republic</c:v>
                </c:pt>
                <c:pt idx="23">
                  <c:v>Fakultní nemocnice Brno</c:v>
                </c:pt>
                <c:pt idx="24">
                  <c:v>Fakultní nemocnice Královské Vinohrady</c:v>
                </c:pt>
                <c:pt idx="25">
                  <c:v>Most Hospital</c:v>
                </c:pt>
                <c:pt idx="26">
                  <c:v>Všeobecná fakultní nemocnice v Praze</c:v>
                </c:pt>
                <c:pt idx="27">
                  <c:v>Sdružené zdravotnické zařízení Krnov</c:v>
                </c:pt>
                <c:pt idx="28">
                  <c:v>Nemocnice Chomutov</c:v>
                </c:pt>
                <c:pt idx="29">
                  <c:v>Nemocnice Sokolov</c:v>
                </c:pt>
                <c:pt idx="30">
                  <c:v>Masarykova nemocnice v Ústí nad Labem</c:v>
                </c:pt>
                <c:pt idx="31">
                  <c:v>Fakultní nemocnice Olomouc</c:v>
                </c:pt>
                <c:pt idx="32">
                  <c:v>Krajská nemocnice Liberec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Prostějov</c:v>
                </c:pt>
                <c:pt idx="36">
                  <c:v>Nemocnice Jihlava</c:v>
                </c:pt>
                <c:pt idx="37">
                  <c:v>Klaudiánova nemocnice</c:v>
                </c:pt>
                <c:pt idx="38">
                  <c:v>Nemocnice Břeclav</c:v>
                </c:pt>
                <c:pt idx="39">
                  <c:v>Nemocnice Vyškov</c:v>
                </c:pt>
                <c:pt idx="40">
                  <c:v>Nemocnice Třinec</c:v>
                </c:pt>
                <c:pt idx="41">
                  <c:v>Nemocnice Jindřichův Hradec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75.862069</c:v>
                </c:pt>
                <c:pt idx="1">
                  <c:v>81.818182</c:v>
                </c:pt>
                <c:pt idx="2">
                  <c:v>82.142857</c:v>
                </c:pt>
                <c:pt idx="3">
                  <c:v>84.615385</c:v>
                </c:pt>
                <c:pt idx="4">
                  <c:v>84.782609</c:v>
                </c:pt>
                <c:pt idx="5">
                  <c:v>85.294118</c:v>
                </c:pt>
                <c:pt idx="6">
                  <c:v>85.714286</c:v>
                </c:pt>
                <c:pt idx="7">
                  <c:v>86.111111</c:v>
                </c:pt>
                <c:pt idx="8">
                  <c:v>87.272727</c:v>
                </c:pt>
                <c:pt idx="9">
                  <c:v>88.235294</c:v>
                </c:pt>
                <c:pt idx="10">
                  <c:v>88.461538</c:v>
                </c:pt>
                <c:pt idx="11">
                  <c:v>88.52459</c:v>
                </c:pt>
                <c:pt idx="12">
                  <c:v>89.583333</c:v>
                </c:pt>
                <c:pt idx="13">
                  <c:v>89.583333</c:v>
                </c:pt>
                <c:pt idx="14">
                  <c:v>89.795918</c:v>
                </c:pt>
                <c:pt idx="15">
                  <c:v>90.0</c:v>
                </c:pt>
                <c:pt idx="16">
                  <c:v>90.322581</c:v>
                </c:pt>
                <c:pt idx="17">
                  <c:v>90.322581</c:v>
                </c:pt>
                <c:pt idx="18">
                  <c:v>90.322581</c:v>
                </c:pt>
                <c:pt idx="19">
                  <c:v>90.697674</c:v>
                </c:pt>
                <c:pt idx="20">
                  <c:v>90.909091</c:v>
                </c:pt>
                <c:pt idx="21">
                  <c:v>91.304348</c:v>
                </c:pt>
                <c:pt idx="22">
                  <c:v>91.744186</c:v>
                </c:pt>
                <c:pt idx="23">
                  <c:v>92.0</c:v>
                </c:pt>
                <c:pt idx="24">
                  <c:v>93.181818</c:v>
                </c:pt>
                <c:pt idx="25">
                  <c:v>93.333333</c:v>
                </c:pt>
                <c:pt idx="26">
                  <c:v>93.617021</c:v>
                </c:pt>
                <c:pt idx="27">
                  <c:v>93.75</c:v>
                </c:pt>
                <c:pt idx="28">
                  <c:v>94.339623</c:v>
                </c:pt>
                <c:pt idx="29">
                  <c:v>95.238095</c:v>
                </c:pt>
                <c:pt idx="30">
                  <c:v>95.454545</c:v>
                </c:pt>
                <c:pt idx="31">
                  <c:v>95.890411</c:v>
                </c:pt>
                <c:pt idx="32">
                  <c:v>96.226415</c:v>
                </c:pt>
                <c:pt idx="33">
                  <c:v>96.923077</c:v>
                </c:pt>
                <c:pt idx="34">
                  <c:v>97.297297</c:v>
                </c:pt>
                <c:pt idx="35">
                  <c:v>97.368421</c:v>
                </c:pt>
                <c:pt idx="36">
                  <c:v>97.5</c:v>
                </c:pt>
                <c:pt idx="37">
                  <c:v>97.5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protidestičkovými léky bey fibrilace síní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antiplatelets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84.834919</c:v>
                </c:pt>
                <c:pt idx="1">
                  <c:v>86.463104</c:v>
                </c:pt>
                <c:pt idx="2">
                  <c:v>90.633042</c:v>
                </c:pt>
                <c:pt idx="3">
                  <c:v>91.744186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antikoagulanty a s fibrilaci síní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85.866261</c:v>
                </c:pt>
                <c:pt idx="1">
                  <c:v>88.066465</c:v>
                </c:pt>
                <c:pt idx="2">
                  <c:v>88.04878</c:v>
                </c:pt>
                <c:pt idx="3">
                  <c:v>91.471802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Věk pacientů - medián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74.0</c:v>
                </c:pt>
                <c:pt idx="1">
                  <c:v>73.0</c:v>
                </c:pt>
                <c:pt idx="2">
                  <c:v>74.0</c:v>
                </c:pt>
                <c:pt idx="3">
                  <c:v>74.0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antithrombotiky a s fibrilaci síní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antithrombotics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96.960486</c:v>
                </c:pt>
                <c:pt idx="1">
                  <c:v>97.583082</c:v>
                </c:pt>
                <c:pt idx="2">
                  <c:v>95.487805</c:v>
                </c:pt>
                <c:pt idx="3">
                  <c:v>97.248968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antikoagulanty a s fibrilaci síní propuštěných domů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afib patients discharged with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81.453634</c:v>
                </c:pt>
                <c:pt idx="1">
                  <c:v>86.893204</c:v>
                </c:pt>
                <c:pt idx="2">
                  <c:v>89.791667</c:v>
                </c:pt>
                <c:pt idx="3">
                  <c:v>95.899772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statins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E31A1C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Litoměřice</c:v>
                </c:pt>
                <c:pt idx="1">
                  <c:v>Fakultní nemocnice u sv. Anny v Brně</c:v>
                </c:pt>
                <c:pt idx="2">
                  <c:v>Nemocnice Na Homolce</c:v>
                </c:pt>
                <c:pt idx="3">
                  <c:v>Karlovarská krajská nemocnice</c:v>
                </c:pt>
                <c:pt idx="4">
                  <c:v>Nemocnice Prostějov</c:v>
                </c:pt>
                <c:pt idx="5">
                  <c:v>Ústřední vojenská nemocnice v Praze</c:v>
                </c:pt>
                <c:pt idx="6">
                  <c:v>Nemocnice Blansko</c:v>
                </c:pt>
                <c:pt idx="7">
                  <c:v>Oblastní nemocnice Trutnov</c:v>
                </c:pt>
                <c:pt idx="8">
                  <c:v>Oblastní nemocnice Kolín</c:v>
                </c:pt>
                <c:pt idx="9">
                  <c:v>Nemocnice Pardubického kraje</c:v>
                </c:pt>
                <c:pt idx="10">
                  <c:v>Karvinská hornická nemocnice</c:v>
                </c:pt>
                <c:pt idx="11">
                  <c:v>Klaudiánova nemocnice</c:v>
                </c:pt>
                <c:pt idx="12">
                  <c:v>Nemocnice Nové Město na Moravě</c:v>
                </c:pt>
                <c:pt idx="13">
                  <c:v>Nemocnice Písek</c:v>
                </c:pt>
                <c:pt idx="14">
                  <c:v>Všeobecná fakultní nemocnice v Praze</c:v>
                </c:pt>
                <c:pt idx="15">
                  <c:v>Oblastní nemocnice Náchod</c:v>
                </c:pt>
                <c:pt idx="16">
                  <c:v>Nemocnice Děčín</c:v>
                </c:pt>
                <c:pt idx="17">
                  <c:v>Nemocnice Sokolov</c:v>
                </c:pt>
                <c:pt idx="18">
                  <c:v>Nemocnice Jihlava</c:v>
                </c:pt>
                <c:pt idx="19">
                  <c:v>Most Hospital</c:v>
                </c:pt>
                <c:pt idx="20">
                  <c:v>Czech Republic</c:v>
                </c:pt>
                <c:pt idx="21">
                  <c:v>Fakultní nemocnice Brno</c:v>
                </c:pt>
                <c:pt idx="22">
                  <c:v>Thomayerova nemocnice</c:v>
                </c:pt>
                <c:pt idx="23">
                  <c:v>Nemocnice Břeclav</c:v>
                </c:pt>
                <c:pt idx="24">
                  <c:v>Vítkovická nemocnice</c:v>
                </c:pt>
                <c:pt idx="25">
                  <c:v>Uherskohradišťská nemocnice</c:v>
                </c:pt>
                <c:pt idx="26">
                  <c:v>Nemocnice Třinec</c:v>
                </c:pt>
                <c:pt idx="27">
                  <c:v>Krajská nemocnice Liberec</c:v>
                </c:pt>
                <c:pt idx="28">
                  <c:v>Nemocnice Chomutov</c:v>
                </c:pt>
                <c:pt idx="29">
                  <c:v>Fakultní nemocnice Ostrava</c:v>
                </c:pt>
                <c:pt idx="30">
                  <c:v>Fakultní nemocnice Hradec Králové</c:v>
                </c:pt>
                <c:pt idx="31">
                  <c:v>Městská nemocnice Ostrava</c:v>
                </c:pt>
                <c:pt idx="32">
                  <c:v>Fakultní nemocnice Motol</c:v>
                </c:pt>
                <c:pt idx="33">
                  <c:v>Krajská nemocnice T.Bati ve Zlíně</c:v>
                </c:pt>
                <c:pt idx="34">
                  <c:v>Fakultní nemocnice Královské Vinohrady</c:v>
                </c:pt>
                <c:pt idx="35">
                  <c:v>Nemocnice České Budějovice</c:v>
                </c:pt>
                <c:pt idx="36">
                  <c:v>Nemocnice Teplice</c:v>
                </c:pt>
                <c:pt idx="37">
                  <c:v>Fakultní nemocnice Olomouc</c:v>
                </c:pt>
                <c:pt idx="38">
                  <c:v>Nemocnice Jindřichův Hradec</c:v>
                </c:pt>
                <c:pt idx="39">
                  <c:v>Nemocnice Vyškov</c:v>
                </c:pt>
                <c:pt idx="40">
                  <c:v>Sdružené zdravotnické zařízení Krnov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42.857143</c:v>
                </c:pt>
                <c:pt idx="1">
                  <c:v>50.0</c:v>
                </c:pt>
                <c:pt idx="2">
                  <c:v>58.333333</c:v>
                </c:pt>
                <c:pt idx="3">
                  <c:v>60.0</c:v>
                </c:pt>
                <c:pt idx="4">
                  <c:v>60.0</c:v>
                </c:pt>
                <c:pt idx="5">
                  <c:v>66.666667</c:v>
                </c:pt>
                <c:pt idx="6">
                  <c:v>66.666667</c:v>
                </c:pt>
                <c:pt idx="7">
                  <c:v>66.666667</c:v>
                </c:pt>
                <c:pt idx="8">
                  <c:v>70.0</c:v>
                </c:pt>
                <c:pt idx="9">
                  <c:v>71.428571</c:v>
                </c:pt>
                <c:pt idx="10">
                  <c:v>75.0</c:v>
                </c:pt>
                <c:pt idx="11">
                  <c:v>76.923077</c:v>
                </c:pt>
                <c:pt idx="12">
                  <c:v>77.777778</c:v>
                </c:pt>
                <c:pt idx="13">
                  <c:v>80.0</c:v>
                </c:pt>
                <c:pt idx="14">
                  <c:v>81.818182</c:v>
                </c:pt>
                <c:pt idx="15">
                  <c:v>81.818182</c:v>
                </c:pt>
                <c:pt idx="16">
                  <c:v>81.818182</c:v>
                </c:pt>
                <c:pt idx="17">
                  <c:v>83.333333</c:v>
                </c:pt>
                <c:pt idx="18">
                  <c:v>83.333333</c:v>
                </c:pt>
                <c:pt idx="19">
                  <c:v>83.333333</c:v>
                </c:pt>
                <c:pt idx="20">
                  <c:v>84.375</c:v>
                </c:pt>
                <c:pt idx="21">
                  <c:v>85.714286</c:v>
                </c:pt>
                <c:pt idx="22">
                  <c:v>87.5</c:v>
                </c:pt>
                <c:pt idx="23">
                  <c:v>87.5</c:v>
                </c:pt>
                <c:pt idx="24">
                  <c:v>87.5</c:v>
                </c:pt>
                <c:pt idx="25">
                  <c:v>88.888889</c:v>
                </c:pt>
                <c:pt idx="26">
                  <c:v>88.888889</c:v>
                </c:pt>
                <c:pt idx="27">
                  <c:v>90.0</c:v>
                </c:pt>
                <c:pt idx="28">
                  <c:v>90.909091</c:v>
                </c:pt>
                <c:pt idx="29">
                  <c:v>90.909091</c:v>
                </c:pt>
                <c:pt idx="30">
                  <c:v>91.666667</c:v>
                </c:pt>
                <c:pt idx="31">
                  <c:v>92.307692</c:v>
                </c:pt>
                <c:pt idx="32">
                  <c:v>92.857143</c:v>
                </c:pt>
                <c:pt idx="33">
                  <c:v>93.333333</c:v>
                </c:pt>
                <c:pt idx="34">
                  <c:v>93.333333</c:v>
                </c:pt>
                <c:pt idx="35">
                  <c:v>95.238095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50%-70%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2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Ostrava</c:v>
                </c:pt>
                <c:pt idx="1">
                  <c:v>Oblastní nemocnice Náchod</c:v>
                </c:pt>
                <c:pt idx="2">
                  <c:v>Fakultní nemocnice Brno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Karvinská hornická nemocnice</c:v>
                </c:pt>
                <c:pt idx="6">
                  <c:v>Karlovarská krajská nemocnice</c:v>
                </c:pt>
                <c:pt idx="7">
                  <c:v>Nemocnice Jindřichův Hradec</c:v>
                </c:pt>
                <c:pt idx="8">
                  <c:v>Nemocnice Teplice</c:v>
                </c:pt>
                <c:pt idx="9">
                  <c:v>Nemocnice Děčín</c:v>
                </c:pt>
                <c:pt idx="10">
                  <c:v>Fakultní nemocnice Olomouc</c:v>
                </c:pt>
                <c:pt idx="11">
                  <c:v>Oblastní nemocnice Kolín</c:v>
                </c:pt>
                <c:pt idx="12">
                  <c:v>Nemocnice Jihlava</c:v>
                </c:pt>
                <c:pt idx="13">
                  <c:v>Městská nemocnice Ostrava</c:v>
                </c:pt>
                <c:pt idx="14">
                  <c:v>Fakultní nemocnice u sv. Anny v Brně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Sokolov</c:v>
                </c:pt>
                <c:pt idx="19">
                  <c:v>Klaudiánova nemocnice</c:v>
                </c:pt>
                <c:pt idx="20">
                  <c:v>Fakultní nemocnice Královské Vinohrady</c:v>
                </c:pt>
                <c:pt idx="21">
                  <c:v>Thomayerova nemocnice</c:v>
                </c:pt>
                <c:pt idx="22">
                  <c:v>Czech Republic</c:v>
                </c:pt>
                <c:pt idx="23">
                  <c:v>Nemocnice Prostějov</c:v>
                </c:pt>
                <c:pt idx="24">
                  <c:v>Masarykova nemocnice v Ústí nad Labem</c:v>
                </c:pt>
                <c:pt idx="25">
                  <c:v>Nemocnice Na Homolce</c:v>
                </c:pt>
                <c:pt idx="26">
                  <c:v>Nemocnice Vyškov</c:v>
                </c:pt>
                <c:pt idx="27">
                  <c:v>Uherskohradišťská nemocnice</c:v>
                </c:pt>
                <c:pt idx="28">
                  <c:v>Sdružené zdravotnické zařízení Krnov</c:v>
                </c:pt>
                <c:pt idx="29">
                  <c:v>Vítkovická nemocnice</c:v>
                </c:pt>
                <c:pt idx="30">
                  <c:v>Fakultní nemocnice Motol</c:v>
                </c:pt>
                <c:pt idx="31">
                  <c:v>Ústřední vojenská nemocnice v Praze</c:v>
                </c:pt>
                <c:pt idx="32">
                  <c:v>Nemocnice Nové Město na Moravě</c:v>
                </c:pt>
                <c:pt idx="33">
                  <c:v>Nemocnice Písek</c:v>
                </c:pt>
                <c:pt idx="34">
                  <c:v>Nemocnice Blansko</c:v>
                </c:pt>
                <c:pt idx="35">
                  <c:v>Všeobecná fakultní nemocnice v Praze</c:v>
                </c:pt>
                <c:pt idx="36">
                  <c:v>Most Hospital</c:v>
                </c:pt>
                <c:pt idx="37">
                  <c:v>Nemocnice Břeclav</c:v>
                </c:pt>
                <c:pt idx="38">
                  <c:v>Krajská nemocnice T.Bati ve Zlíně</c:v>
                </c:pt>
                <c:pt idx="39">
                  <c:v>Nemocnice České Budějovice</c:v>
                </c:pt>
                <c:pt idx="40">
                  <c:v>Fakultní nemocnice Hradec Králové</c:v>
                </c:pt>
                <c:pt idx="41">
                  <c:v>Nemocnice Litoměřice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1.694915</c:v>
                </c:pt>
                <c:pt idx="11">
                  <c:v>1.754386</c:v>
                </c:pt>
                <c:pt idx="12">
                  <c:v>1.851852</c:v>
                </c:pt>
                <c:pt idx="13">
                  <c:v>1.886792</c:v>
                </c:pt>
                <c:pt idx="14">
                  <c:v>2.325581</c:v>
                </c:pt>
                <c:pt idx="15">
                  <c:v>2.702703</c:v>
                </c:pt>
                <c:pt idx="16">
                  <c:v>2.857143</c:v>
                </c:pt>
                <c:pt idx="17">
                  <c:v>3.125</c:v>
                </c:pt>
                <c:pt idx="18">
                  <c:v>3.448276</c:v>
                </c:pt>
                <c:pt idx="19">
                  <c:v>3.921569</c:v>
                </c:pt>
                <c:pt idx="20">
                  <c:v>4.411765</c:v>
                </c:pt>
                <c:pt idx="21">
                  <c:v>4.615385</c:v>
                </c:pt>
                <c:pt idx="22">
                  <c:v>4.791996</c:v>
                </c:pt>
                <c:pt idx="23">
                  <c:v>5.0</c:v>
                </c:pt>
                <c:pt idx="24">
                  <c:v>5.319149</c:v>
                </c:pt>
                <c:pt idx="25">
                  <c:v>5.454545</c:v>
                </c:pt>
                <c:pt idx="26">
                  <c:v>5.555556</c:v>
                </c:pt>
                <c:pt idx="27">
                  <c:v>6.451613</c:v>
                </c:pt>
                <c:pt idx="28">
                  <c:v>6.451613</c:v>
                </c:pt>
                <c:pt idx="29">
                  <c:v>6.521739</c:v>
                </c:pt>
                <c:pt idx="30">
                  <c:v>6.756757</c:v>
                </c:pt>
                <c:pt idx="31">
                  <c:v>7.317073</c:v>
                </c:pt>
                <c:pt idx="32">
                  <c:v>7.407407</c:v>
                </c:pt>
                <c:pt idx="33">
                  <c:v>9.615385</c:v>
                </c:pt>
                <c:pt idx="34">
                  <c:v>10.0</c:v>
                </c:pt>
                <c:pt idx="35">
                  <c:v>12.5</c:v>
                </c:pt>
                <c:pt idx="36">
                  <c:v>12.903226</c:v>
                </c:pt>
                <c:pt idx="37">
                  <c:v>15.384615</c:v>
                </c:pt>
                <c:pt idx="38">
                  <c:v>15.384615</c:v>
                </c:pt>
                <c:pt idx="39">
                  <c:v>18.75</c:v>
                </c:pt>
                <c:pt idx="40">
                  <c:v>23.529412</c:v>
                </c:pt>
                <c:pt idx="41">
                  <c:v>28.571429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nad 70%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2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Ostrava</c:v>
                </c:pt>
                <c:pt idx="1">
                  <c:v>Oblastní nemocnice Náchod</c:v>
                </c:pt>
                <c:pt idx="2">
                  <c:v>Fakultní nemocnice Brno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Karvinská hornická nemocnice</c:v>
                </c:pt>
                <c:pt idx="6">
                  <c:v>Karlovarská krajská nemocnice</c:v>
                </c:pt>
                <c:pt idx="7">
                  <c:v>Nemocnice Jindřichův Hradec</c:v>
                </c:pt>
                <c:pt idx="8">
                  <c:v>Nemocnice Teplice</c:v>
                </c:pt>
                <c:pt idx="9">
                  <c:v>Nemocnice Děčín</c:v>
                </c:pt>
                <c:pt idx="10">
                  <c:v>Fakultní nemocnice Olomouc</c:v>
                </c:pt>
                <c:pt idx="11">
                  <c:v>Oblastní nemocnice Kolín</c:v>
                </c:pt>
                <c:pt idx="12">
                  <c:v>Nemocnice Jihlava</c:v>
                </c:pt>
                <c:pt idx="13">
                  <c:v>Městská nemocnice Ostrava</c:v>
                </c:pt>
                <c:pt idx="14">
                  <c:v>Fakultní nemocnice u sv. Anny v Brně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Sokolov</c:v>
                </c:pt>
                <c:pt idx="19">
                  <c:v>Klaudiánova nemocnice</c:v>
                </c:pt>
                <c:pt idx="20">
                  <c:v>Fakultní nemocnice Královské Vinohrady</c:v>
                </c:pt>
                <c:pt idx="21">
                  <c:v>Thomayerova nemocnice</c:v>
                </c:pt>
                <c:pt idx="22">
                  <c:v>Czech Republic</c:v>
                </c:pt>
                <c:pt idx="23">
                  <c:v>Nemocnice Prostějov</c:v>
                </c:pt>
                <c:pt idx="24">
                  <c:v>Masarykova nemocnice v Ústí nad Labem</c:v>
                </c:pt>
                <c:pt idx="25">
                  <c:v>Nemocnice Na Homolce</c:v>
                </c:pt>
                <c:pt idx="26">
                  <c:v>Nemocnice Vyškov</c:v>
                </c:pt>
                <c:pt idx="27">
                  <c:v>Uherskohradišťská nemocnice</c:v>
                </c:pt>
                <c:pt idx="28">
                  <c:v>Sdružené zdravotnické zařízení Krnov</c:v>
                </c:pt>
                <c:pt idx="29">
                  <c:v>Vítkovická nemocnice</c:v>
                </c:pt>
                <c:pt idx="30">
                  <c:v>Fakultní nemocnice Motol</c:v>
                </c:pt>
                <c:pt idx="31">
                  <c:v>Ústřední vojenská nemocnice v Praze</c:v>
                </c:pt>
                <c:pt idx="32">
                  <c:v>Nemocnice Nové Město na Moravě</c:v>
                </c:pt>
                <c:pt idx="33">
                  <c:v>Nemocnice Písek</c:v>
                </c:pt>
                <c:pt idx="34">
                  <c:v>Nemocnice Blansko</c:v>
                </c:pt>
                <c:pt idx="35">
                  <c:v>Všeobecná fakultní nemocnice v Praze</c:v>
                </c:pt>
                <c:pt idx="36">
                  <c:v>Most Hospital</c:v>
                </c:pt>
                <c:pt idx="37">
                  <c:v>Nemocnice Břeclav</c:v>
                </c:pt>
                <c:pt idx="38">
                  <c:v>Krajská nemocnice T.Bati ve Zlíně</c:v>
                </c:pt>
                <c:pt idx="39">
                  <c:v>Nemocnice České Budějovice</c:v>
                </c:pt>
                <c:pt idx="40">
                  <c:v>Fakultní nemocnice Hradec Králové</c:v>
                </c:pt>
                <c:pt idx="41">
                  <c:v>Nemocnice Litoměřice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2.040816</c:v>
                </c:pt>
                <c:pt idx="6">
                  <c:v>2.5</c:v>
                </c:pt>
                <c:pt idx="7">
                  <c:v>6.896552</c:v>
                </c:pt>
                <c:pt idx="8">
                  <c:v>8.064516</c:v>
                </c:pt>
                <c:pt idx="9">
                  <c:v>10.869565</c:v>
                </c:pt>
                <c:pt idx="10">
                  <c:v>0.0</c:v>
                </c:pt>
                <c:pt idx="11">
                  <c:v>7.017544</c:v>
                </c:pt>
                <c:pt idx="12">
                  <c:v>9.259259</c:v>
                </c:pt>
                <c:pt idx="13">
                  <c:v>5.660377</c:v>
                </c:pt>
                <c:pt idx="14">
                  <c:v>5.813953</c:v>
                </c:pt>
                <c:pt idx="15">
                  <c:v>8.108108</c:v>
                </c:pt>
                <c:pt idx="16">
                  <c:v>5.714286</c:v>
                </c:pt>
                <c:pt idx="17">
                  <c:v>3.125</c:v>
                </c:pt>
                <c:pt idx="18">
                  <c:v>3.448276</c:v>
                </c:pt>
                <c:pt idx="19">
                  <c:v>0.0</c:v>
                </c:pt>
                <c:pt idx="20">
                  <c:v>1.470588</c:v>
                </c:pt>
                <c:pt idx="21">
                  <c:v>9.230769</c:v>
                </c:pt>
                <c:pt idx="22">
                  <c:v>4.949974</c:v>
                </c:pt>
                <c:pt idx="23">
                  <c:v>0.0</c:v>
                </c:pt>
                <c:pt idx="24">
                  <c:v>9.574468</c:v>
                </c:pt>
                <c:pt idx="25">
                  <c:v>5.454545</c:v>
                </c:pt>
                <c:pt idx="26">
                  <c:v>2.777778</c:v>
                </c:pt>
                <c:pt idx="27">
                  <c:v>3.225806</c:v>
                </c:pt>
                <c:pt idx="28">
                  <c:v>3.225806</c:v>
                </c:pt>
                <c:pt idx="29">
                  <c:v>0.0</c:v>
                </c:pt>
                <c:pt idx="30">
                  <c:v>5.405405</c:v>
                </c:pt>
                <c:pt idx="31">
                  <c:v>2.439024</c:v>
                </c:pt>
                <c:pt idx="32">
                  <c:v>7.407407</c:v>
                </c:pt>
                <c:pt idx="33">
                  <c:v>3.846154</c:v>
                </c:pt>
                <c:pt idx="34">
                  <c:v>2.5</c:v>
                </c:pt>
                <c:pt idx="35">
                  <c:v>2.083333</c:v>
                </c:pt>
                <c:pt idx="36">
                  <c:v>6.451613</c:v>
                </c:pt>
                <c:pt idx="37">
                  <c:v>0.0</c:v>
                </c:pt>
                <c:pt idx="38">
                  <c:v>10.25641</c:v>
                </c:pt>
                <c:pt idx="39">
                  <c:v>6.25</c:v>
                </c:pt>
                <c:pt idx="40">
                  <c:v>47.058824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3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Vítkovická nemocnice</c:v>
                </c:pt>
                <c:pt idx="2">
                  <c:v>Karlovarská krajská nemocnice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Oblastní nemocnice Náchod</c:v>
                </c:pt>
                <c:pt idx="7">
                  <c:v>Fakultní nemocnice Brno</c:v>
                </c:pt>
                <c:pt idx="8">
                  <c:v>Nemocnice Břeclav</c:v>
                </c:pt>
                <c:pt idx="9">
                  <c:v>Oblastní nemocnice Trutnov</c:v>
                </c:pt>
                <c:pt idx="10">
                  <c:v>Nemocnice Třinec</c:v>
                </c:pt>
                <c:pt idx="11">
                  <c:v>Most Hospital</c:v>
                </c:pt>
                <c:pt idx="12">
                  <c:v>Nemocnice Nové Město na Moravě</c:v>
                </c:pt>
                <c:pt idx="13">
                  <c:v>Všeobecná fakultní nemocnice v Praze</c:v>
                </c:pt>
                <c:pt idx="14">
                  <c:v>Nemocnice Jihlava</c:v>
                </c:pt>
                <c:pt idx="15">
                  <c:v>Nemocnice Vyškov</c:v>
                </c:pt>
                <c:pt idx="16">
                  <c:v>Nemocnice Na Homolce</c:v>
                </c:pt>
                <c:pt idx="17">
                  <c:v>Sdružené zdravotnické zařízení Krnov</c:v>
                </c:pt>
                <c:pt idx="18">
                  <c:v>Oblastní nemocnice Kolín</c:v>
                </c:pt>
                <c:pt idx="19">
                  <c:v>Nemocnice Děčín</c:v>
                </c:pt>
                <c:pt idx="20">
                  <c:v>Nemocnice Písek</c:v>
                </c:pt>
                <c:pt idx="21">
                  <c:v>Masarykova nemocnice v Ústí nad Labem</c:v>
                </c:pt>
                <c:pt idx="22">
                  <c:v>Thomayerova nemocnice</c:v>
                </c:pt>
                <c:pt idx="23">
                  <c:v>Czech Republic</c:v>
                </c:pt>
                <c:pt idx="24">
                  <c:v>Klaudiánova nemocnice</c:v>
                </c:pt>
                <c:pt idx="25">
                  <c:v>Fakultní nemocnice Královské Vinohrady</c:v>
                </c:pt>
                <c:pt idx="26">
                  <c:v>Nemocnice Litoměřice</c:v>
                </c:pt>
                <c:pt idx="27">
                  <c:v>Krajská nemocnice Liberec</c:v>
                </c:pt>
                <c:pt idx="28">
                  <c:v>Ústřední vojenská nemocnice v Praze</c:v>
                </c:pt>
                <c:pt idx="29">
                  <c:v>Fakultní nemocnice u sv. Anny v Brně</c:v>
                </c:pt>
                <c:pt idx="30">
                  <c:v>Fakultní nemocnice Hradec Králové</c:v>
                </c:pt>
                <c:pt idx="31">
                  <c:v>Nemocnice Blansko</c:v>
                </c:pt>
                <c:pt idx="32">
                  <c:v>Fakultní nemocnice Motol</c:v>
                </c:pt>
                <c:pt idx="33">
                  <c:v>Uherskohradišťská nemocnice</c:v>
                </c:pt>
                <c:pt idx="34">
                  <c:v>Nemocnice Chomutov</c:v>
                </c:pt>
                <c:pt idx="35">
                  <c:v>Nemocnice Jindřichův Hradec</c:v>
                </c:pt>
                <c:pt idx="36">
                  <c:v>Nemocnice České Budějovice</c:v>
                </c:pt>
                <c:pt idx="37">
                  <c:v>Nemocnice Teplice</c:v>
                </c:pt>
                <c:pt idx="38">
                  <c:v>Karvinská hornická nemocnice</c:v>
                </c:pt>
                <c:pt idx="39">
                  <c:v>Nemocnice Pardubického kraje</c:v>
                </c:pt>
                <c:pt idx="40">
                  <c:v>Nemocnice Sokolov</c:v>
                </c:pt>
                <c:pt idx="41">
                  <c:v>Fakultní nemocnice Olomouc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16.666667</c:v>
                </c:pt>
                <c:pt idx="12">
                  <c:v>25.0</c:v>
                </c:pt>
                <c:pt idx="13">
                  <c:v>28.571429</c:v>
                </c:pt>
                <c:pt idx="14">
                  <c:v>33.333333</c:v>
                </c:pt>
                <c:pt idx="15">
                  <c:v>33.333333</c:v>
                </c:pt>
                <c:pt idx="16">
                  <c:v>33.333333</c:v>
                </c:pt>
                <c:pt idx="17">
                  <c:v>33.333333</c:v>
                </c:pt>
                <c:pt idx="18">
                  <c:v>40.0</c:v>
                </c:pt>
                <c:pt idx="19">
                  <c:v>40.0</c:v>
                </c:pt>
                <c:pt idx="20">
                  <c:v>42.857143</c:v>
                </c:pt>
                <c:pt idx="21">
                  <c:v>42.857143</c:v>
                </c:pt>
                <c:pt idx="22">
                  <c:v>44.444444</c:v>
                </c:pt>
                <c:pt idx="23">
                  <c:v>46.486486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57.142857</c:v>
                </c:pt>
                <c:pt idx="30">
                  <c:v>58.333333</c:v>
                </c:pt>
                <c:pt idx="31">
                  <c:v>60.0</c:v>
                </c:pt>
                <c:pt idx="32">
                  <c:v>66.666667</c:v>
                </c:pt>
                <c:pt idx="33">
                  <c:v>66.666667</c:v>
                </c:pt>
                <c:pt idx="34">
                  <c:v>75.0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3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Vítkovická nemocnice</c:v>
                </c:pt>
                <c:pt idx="2">
                  <c:v>Karlovarská krajská nemocnice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Oblastní nemocnice Náchod</c:v>
                </c:pt>
                <c:pt idx="7">
                  <c:v>Fakultní nemocnice Brno</c:v>
                </c:pt>
                <c:pt idx="8">
                  <c:v>Nemocnice Břeclav</c:v>
                </c:pt>
                <c:pt idx="9">
                  <c:v>Oblastní nemocnice Trutnov</c:v>
                </c:pt>
                <c:pt idx="10">
                  <c:v>Nemocnice Třinec</c:v>
                </c:pt>
                <c:pt idx="11">
                  <c:v>Most Hospital</c:v>
                </c:pt>
                <c:pt idx="12">
                  <c:v>Nemocnice Nové Město na Moravě</c:v>
                </c:pt>
                <c:pt idx="13">
                  <c:v>Všeobecná fakultní nemocnice v Praze</c:v>
                </c:pt>
                <c:pt idx="14">
                  <c:v>Nemocnice Jihlava</c:v>
                </c:pt>
                <c:pt idx="15">
                  <c:v>Nemocnice Vyškov</c:v>
                </c:pt>
                <c:pt idx="16">
                  <c:v>Nemocnice Na Homolce</c:v>
                </c:pt>
                <c:pt idx="17">
                  <c:v>Sdružené zdravotnické zařízení Krnov</c:v>
                </c:pt>
                <c:pt idx="18">
                  <c:v>Oblastní nemocnice Kolín</c:v>
                </c:pt>
                <c:pt idx="19">
                  <c:v>Nemocnice Děčín</c:v>
                </c:pt>
                <c:pt idx="20">
                  <c:v>Nemocnice Písek</c:v>
                </c:pt>
                <c:pt idx="21">
                  <c:v>Masarykova nemocnice v Ústí nad Labem</c:v>
                </c:pt>
                <c:pt idx="22">
                  <c:v>Thomayerova nemocnice</c:v>
                </c:pt>
                <c:pt idx="23">
                  <c:v>Czech Republic</c:v>
                </c:pt>
                <c:pt idx="24">
                  <c:v>Klaudiánova nemocnice</c:v>
                </c:pt>
                <c:pt idx="25">
                  <c:v>Fakultní nemocnice Královské Vinohrady</c:v>
                </c:pt>
                <c:pt idx="26">
                  <c:v>Nemocnice Litoměřice</c:v>
                </c:pt>
                <c:pt idx="27">
                  <c:v>Krajská nemocnice Liberec</c:v>
                </c:pt>
                <c:pt idx="28">
                  <c:v>Ústřední vojenská nemocnice v Praze</c:v>
                </c:pt>
                <c:pt idx="29">
                  <c:v>Fakultní nemocnice u sv. Anny v Brně</c:v>
                </c:pt>
                <c:pt idx="30">
                  <c:v>Fakultní nemocnice Hradec Králové</c:v>
                </c:pt>
                <c:pt idx="31">
                  <c:v>Nemocnice Blansko</c:v>
                </c:pt>
                <c:pt idx="32">
                  <c:v>Fakultní nemocnice Motol</c:v>
                </c:pt>
                <c:pt idx="33">
                  <c:v>Uherskohradišťská nemocnice</c:v>
                </c:pt>
                <c:pt idx="34">
                  <c:v>Nemocnice Chomutov</c:v>
                </c:pt>
                <c:pt idx="35">
                  <c:v>Nemocnice Jindřichův Hradec</c:v>
                </c:pt>
                <c:pt idx="36">
                  <c:v>Nemocnice České Budějovice</c:v>
                </c:pt>
                <c:pt idx="37">
                  <c:v>Nemocnice Teplice</c:v>
                </c:pt>
                <c:pt idx="38">
                  <c:v>Karvinská hornická nemocnice</c:v>
                </c:pt>
                <c:pt idx="39">
                  <c:v>Nemocnice Pardubického kraje</c:v>
                </c:pt>
                <c:pt idx="40">
                  <c:v>Nemocnice Sokolov</c:v>
                </c:pt>
                <c:pt idx="41">
                  <c:v>Fakultní nemocnice Olomouc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antihypertensives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E31A1C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Děčín</c:v>
                </c:pt>
                <c:pt idx="1">
                  <c:v>Karlovarská krajská nemocnice</c:v>
                </c:pt>
                <c:pt idx="2">
                  <c:v>Nemocnice Břeclav</c:v>
                </c:pt>
                <c:pt idx="3">
                  <c:v>Nemocnice Pardubického kraje</c:v>
                </c:pt>
                <c:pt idx="4">
                  <c:v>Oblastní nemocnice Trutnov</c:v>
                </c:pt>
                <c:pt idx="5">
                  <c:v>Ústřední vojenská nemocnice v Praze</c:v>
                </c:pt>
                <c:pt idx="6">
                  <c:v>Nemocnice Teplice</c:v>
                </c:pt>
                <c:pt idx="7">
                  <c:v>Krajská nemocnice T.Bati ve Zlíně</c:v>
                </c:pt>
                <c:pt idx="8">
                  <c:v>Nemocnice Vyškov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Nové Město na Moravě</c:v>
                </c:pt>
                <c:pt idx="12">
                  <c:v>Klaudiánova nemocnice</c:v>
                </c:pt>
                <c:pt idx="13">
                  <c:v>Fakultní nemocnice Brno</c:v>
                </c:pt>
                <c:pt idx="14">
                  <c:v>Nemocnice České Budějovice</c:v>
                </c:pt>
                <c:pt idx="15">
                  <c:v>Všeobecná fakultní nemocnice v Praze</c:v>
                </c:pt>
                <c:pt idx="16">
                  <c:v>Nemocnice Písek</c:v>
                </c:pt>
                <c:pt idx="17">
                  <c:v>Fakultní nemocnice Ostrava</c:v>
                </c:pt>
                <c:pt idx="18">
                  <c:v>Oblastní nemocnice Kolín</c:v>
                </c:pt>
                <c:pt idx="19">
                  <c:v>Nemocnice Na Homolce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Nemocnice Blansko</c:v>
                </c:pt>
                <c:pt idx="23">
                  <c:v>Fakultní nemocnice Motol</c:v>
                </c:pt>
                <c:pt idx="24">
                  <c:v>Fakultní nemocnice Královské Vinohrady</c:v>
                </c:pt>
                <c:pt idx="25">
                  <c:v>Fakultní nemocnice Hradec Králové</c:v>
                </c:pt>
                <c:pt idx="26">
                  <c:v>Městská nemocnice Ostrava</c:v>
                </c:pt>
                <c:pt idx="27">
                  <c:v>Fakultní nemocnice Olomouc</c:v>
                </c:pt>
                <c:pt idx="28">
                  <c:v>Nemocnice Jindřichův Hradec</c:v>
                </c:pt>
                <c:pt idx="29">
                  <c:v>Nemocnice Sokolov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Nemocnice Prostějov</c:v>
                </c:pt>
                <c:pt idx="33">
                  <c:v>Uherskohradišťská nemocnice</c:v>
                </c:pt>
                <c:pt idx="34">
                  <c:v>Sdružené zdravotnické zařízení Krnov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Nemocnice Třinec</c:v>
                </c:pt>
                <c:pt idx="38">
                  <c:v>Nemocnice Jihlava</c:v>
                </c:pt>
                <c:pt idx="39">
                  <c:v>Krajská nemocnice Liberec</c:v>
                </c:pt>
                <c:pt idx="40">
                  <c:v>Nemocnice Chomutov</c:v>
                </c:pt>
                <c:pt idx="41">
                  <c:v>Nemocnice Litoměřice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49.180328</c:v>
                </c:pt>
                <c:pt idx="1">
                  <c:v>65.306122</c:v>
                </c:pt>
                <c:pt idx="2">
                  <c:v>68.0</c:v>
                </c:pt>
                <c:pt idx="3">
                  <c:v>71.698113</c:v>
                </c:pt>
                <c:pt idx="4">
                  <c:v>72.5</c:v>
                </c:pt>
                <c:pt idx="5">
                  <c:v>73.584906</c:v>
                </c:pt>
                <c:pt idx="6">
                  <c:v>74.324324</c:v>
                </c:pt>
                <c:pt idx="7">
                  <c:v>74.774775</c:v>
                </c:pt>
                <c:pt idx="8">
                  <c:v>75.0</c:v>
                </c:pt>
                <c:pt idx="9">
                  <c:v>75.0</c:v>
                </c:pt>
                <c:pt idx="10">
                  <c:v>76.136364</c:v>
                </c:pt>
                <c:pt idx="11">
                  <c:v>76.595745</c:v>
                </c:pt>
                <c:pt idx="12">
                  <c:v>77.419355</c:v>
                </c:pt>
                <c:pt idx="13">
                  <c:v>77.894737</c:v>
                </c:pt>
                <c:pt idx="14">
                  <c:v>78.472222</c:v>
                </c:pt>
                <c:pt idx="15">
                  <c:v>78.75</c:v>
                </c:pt>
                <c:pt idx="16">
                  <c:v>78.947368</c:v>
                </c:pt>
                <c:pt idx="17">
                  <c:v>78.947368</c:v>
                </c:pt>
                <c:pt idx="18">
                  <c:v>79.439252</c:v>
                </c:pt>
                <c:pt idx="19">
                  <c:v>79.72973</c:v>
                </c:pt>
                <c:pt idx="20">
                  <c:v>80.248572</c:v>
                </c:pt>
                <c:pt idx="21">
                  <c:v>81.451613</c:v>
                </c:pt>
                <c:pt idx="22">
                  <c:v>81.818182</c:v>
                </c:pt>
                <c:pt idx="23">
                  <c:v>82.608696</c:v>
                </c:pt>
                <c:pt idx="24">
                  <c:v>82.926829</c:v>
                </c:pt>
                <c:pt idx="25">
                  <c:v>83.0</c:v>
                </c:pt>
                <c:pt idx="26">
                  <c:v>83.098592</c:v>
                </c:pt>
                <c:pt idx="27">
                  <c:v>83.846154</c:v>
                </c:pt>
                <c:pt idx="28">
                  <c:v>84.615385</c:v>
                </c:pt>
                <c:pt idx="29">
                  <c:v>84.615385</c:v>
                </c:pt>
                <c:pt idx="30">
                  <c:v>84.931507</c:v>
                </c:pt>
                <c:pt idx="31">
                  <c:v>85.454545</c:v>
                </c:pt>
                <c:pt idx="32">
                  <c:v>85.714286</c:v>
                </c:pt>
                <c:pt idx="33">
                  <c:v>86.516854</c:v>
                </c:pt>
                <c:pt idx="34">
                  <c:v>87.096774</c:v>
                </c:pt>
                <c:pt idx="35">
                  <c:v>87.5</c:v>
                </c:pt>
                <c:pt idx="36">
                  <c:v>87.719298</c:v>
                </c:pt>
                <c:pt idx="37">
                  <c:v>89.830508</c:v>
                </c:pt>
                <c:pt idx="38">
                  <c:v>91.428571</c:v>
                </c:pt>
                <c:pt idx="39">
                  <c:v>91.666667</c:v>
                </c:pt>
                <c:pt idx="40">
                  <c:v>92.105263</c:v>
                </c:pt>
                <c:pt idx="41">
                  <c:v>98.113208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pacientu s iCMP/TIA bez FS propuštěných domů léčených statiny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statins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69.371728</c:v>
                </c:pt>
                <c:pt idx="1">
                  <c:v>75.675676</c:v>
                </c:pt>
                <c:pt idx="2">
                  <c:v>80.665281</c:v>
                </c:pt>
                <c:pt idx="3">
                  <c:v>84.375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antihypertenzivy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antihypertensives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82.287968</c:v>
                </c:pt>
                <c:pt idx="1">
                  <c:v>82.203994</c:v>
                </c:pt>
                <c:pt idx="2">
                  <c:v>77.203466</c:v>
                </c:pt>
                <c:pt idx="3">
                  <c:v>80.248572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7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Ústřední vojenská nemocnice v Praze</c:v>
                </c:pt>
                <c:pt idx="2">
                  <c:v>Nemocnice České Budějovice</c:v>
                </c:pt>
                <c:pt idx="3">
                  <c:v>Krajská nemocnice T.Bati ve Zlíně</c:v>
                </c:pt>
                <c:pt idx="4">
                  <c:v>Fakultní nemocnice Motol</c:v>
                </c:pt>
                <c:pt idx="5">
                  <c:v>Krajská nemocnice Liberec</c:v>
                </c:pt>
                <c:pt idx="6">
                  <c:v>Fakultní nemocnice Hradec Králové</c:v>
                </c:pt>
                <c:pt idx="7">
                  <c:v>Vítkovická nemocnice</c:v>
                </c:pt>
                <c:pt idx="8">
                  <c:v>Fakultní nemocnice Brno</c:v>
                </c:pt>
                <c:pt idx="9">
                  <c:v>Nemocnice Na Homolce</c:v>
                </c:pt>
                <c:pt idx="10">
                  <c:v>Fakultní nemocnice Ostrava</c:v>
                </c:pt>
                <c:pt idx="11">
                  <c:v>Nemocnice Vyškov</c:v>
                </c:pt>
                <c:pt idx="12">
                  <c:v>Nemocnice Litoměřice</c:v>
                </c:pt>
                <c:pt idx="13">
                  <c:v>Oblastní nemocnice Náchod</c:v>
                </c:pt>
                <c:pt idx="14">
                  <c:v>Nemocnice Nové Město na Moravě</c:v>
                </c:pt>
                <c:pt idx="15">
                  <c:v>Fakultní nemocnice u sv. Anny v Brně</c:v>
                </c:pt>
                <c:pt idx="16">
                  <c:v>Nemocnice Pardubického kraje</c:v>
                </c:pt>
                <c:pt idx="17">
                  <c:v>Czech Republic</c:v>
                </c:pt>
                <c:pt idx="18">
                  <c:v>Most Hospital</c:v>
                </c:pt>
                <c:pt idx="19">
                  <c:v>Nemocnice Břeclav</c:v>
                </c:pt>
                <c:pt idx="20">
                  <c:v>Oblastní nemocnice Kolín</c:v>
                </c:pt>
                <c:pt idx="21">
                  <c:v>Masarykova nemocnice v Ústí nad Labem</c:v>
                </c:pt>
                <c:pt idx="22">
                  <c:v>Nemocnice Děčín</c:v>
                </c:pt>
                <c:pt idx="23">
                  <c:v>Nemocnice Chomutov</c:v>
                </c:pt>
                <c:pt idx="24">
                  <c:v>Uherskohradišťská nemocnice</c:v>
                </c:pt>
                <c:pt idx="25">
                  <c:v>Nemocnice Teplice</c:v>
                </c:pt>
                <c:pt idx="26">
                  <c:v>Nemocnice Sokolov</c:v>
                </c:pt>
                <c:pt idx="27">
                  <c:v>Městská nemocnice Ostrava</c:v>
                </c:pt>
                <c:pt idx="28">
                  <c:v>Fakultní nemocnice Královské Vinohrady</c:v>
                </c:pt>
                <c:pt idx="29">
                  <c:v>Karvinská hornická nemocnice</c:v>
                </c:pt>
                <c:pt idx="30">
                  <c:v>Nemocnice Prostějov</c:v>
                </c:pt>
                <c:pt idx="31">
                  <c:v>Oblastní nemocnice Trutnov</c:v>
                </c:pt>
                <c:pt idx="32">
                  <c:v>Nemocnice Blansko</c:v>
                </c:pt>
                <c:pt idx="33">
                  <c:v>Všeobecná fakultní nemocnice v Praze</c:v>
                </c:pt>
                <c:pt idx="34">
                  <c:v>Nemocnice Jindřichův Hradec</c:v>
                </c:pt>
                <c:pt idx="35">
                  <c:v>Klaudiánova nemocnice</c:v>
                </c:pt>
                <c:pt idx="36">
                  <c:v>Nemocnice Třinec</c:v>
                </c:pt>
                <c:pt idx="37">
                  <c:v>Thomayerova nemocnice</c:v>
                </c:pt>
                <c:pt idx="38">
                  <c:v>Nemocnice Jihlava</c:v>
                </c:pt>
                <c:pt idx="39">
                  <c:v>Fakultní nemocnice Olomouc</c:v>
                </c:pt>
                <c:pt idx="40">
                  <c:v>Nemocnice Písek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51.162791</c:v>
                </c:pt>
                <c:pt idx="1">
                  <c:v>60.377358</c:v>
                </c:pt>
                <c:pt idx="2">
                  <c:v>60.8</c:v>
                </c:pt>
                <c:pt idx="3">
                  <c:v>62.376238</c:v>
                </c:pt>
                <c:pt idx="4">
                  <c:v>63.75</c:v>
                </c:pt>
                <c:pt idx="5">
                  <c:v>63.829787</c:v>
                </c:pt>
                <c:pt idx="6">
                  <c:v>65.740741</c:v>
                </c:pt>
                <c:pt idx="7">
                  <c:v>69.387755</c:v>
                </c:pt>
                <c:pt idx="8">
                  <c:v>72.043011</c:v>
                </c:pt>
                <c:pt idx="9">
                  <c:v>73.611111</c:v>
                </c:pt>
                <c:pt idx="10">
                  <c:v>76.5625</c:v>
                </c:pt>
                <c:pt idx="11">
                  <c:v>76.923077</c:v>
                </c:pt>
                <c:pt idx="12">
                  <c:v>77.5</c:v>
                </c:pt>
                <c:pt idx="13">
                  <c:v>78.04878</c:v>
                </c:pt>
                <c:pt idx="14">
                  <c:v>78.947368</c:v>
                </c:pt>
                <c:pt idx="15">
                  <c:v>79.518072</c:v>
                </c:pt>
                <c:pt idx="16">
                  <c:v>79.545455</c:v>
                </c:pt>
                <c:pt idx="17">
                  <c:v>81.484315</c:v>
                </c:pt>
                <c:pt idx="18">
                  <c:v>82.142857</c:v>
                </c:pt>
                <c:pt idx="19">
                  <c:v>84.210526</c:v>
                </c:pt>
                <c:pt idx="20">
                  <c:v>85.714286</c:v>
                </c:pt>
                <c:pt idx="21">
                  <c:v>85.714286</c:v>
                </c:pt>
                <c:pt idx="22">
                  <c:v>86.363636</c:v>
                </c:pt>
                <c:pt idx="23">
                  <c:v>86.567164</c:v>
                </c:pt>
                <c:pt idx="24">
                  <c:v>86.956522</c:v>
                </c:pt>
                <c:pt idx="25">
                  <c:v>87.5</c:v>
                </c:pt>
                <c:pt idx="26">
                  <c:v>91.428571</c:v>
                </c:pt>
                <c:pt idx="27">
                  <c:v>91.935484</c:v>
                </c:pt>
                <c:pt idx="28">
                  <c:v>92.105263</c:v>
                </c:pt>
                <c:pt idx="29">
                  <c:v>92.307692</c:v>
                </c:pt>
                <c:pt idx="30">
                  <c:v>93.478261</c:v>
                </c:pt>
                <c:pt idx="31">
                  <c:v>93.75</c:v>
                </c:pt>
                <c:pt idx="32">
                  <c:v>94.117647</c:v>
                </c:pt>
                <c:pt idx="33">
                  <c:v>95.384615</c:v>
                </c:pt>
                <c:pt idx="34">
                  <c:v>96.875</c:v>
                </c:pt>
                <c:pt idx="35">
                  <c:v>98.0</c:v>
                </c:pt>
                <c:pt idx="36">
                  <c:v>98.076923</c:v>
                </c:pt>
                <c:pt idx="37">
                  <c:v>98.461538</c:v>
                </c:pt>
                <c:pt idx="38">
                  <c:v>98.484848</c:v>
                </c:pt>
                <c:pt idx="39">
                  <c:v>99.193548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7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Ústřední vojenská nemocnice v Praze</c:v>
                </c:pt>
                <c:pt idx="2">
                  <c:v>Nemocnice České Budějovice</c:v>
                </c:pt>
                <c:pt idx="3">
                  <c:v>Krajská nemocnice T.Bati ve Zlíně</c:v>
                </c:pt>
                <c:pt idx="4">
                  <c:v>Fakultní nemocnice Motol</c:v>
                </c:pt>
                <c:pt idx="5">
                  <c:v>Krajská nemocnice Liberec</c:v>
                </c:pt>
                <c:pt idx="6">
                  <c:v>Fakultní nemocnice Hradec Králové</c:v>
                </c:pt>
                <c:pt idx="7">
                  <c:v>Vítkovická nemocnice</c:v>
                </c:pt>
                <c:pt idx="8">
                  <c:v>Fakultní nemocnice Brno</c:v>
                </c:pt>
                <c:pt idx="9">
                  <c:v>Nemocnice Na Homolce</c:v>
                </c:pt>
                <c:pt idx="10">
                  <c:v>Fakultní nemocnice Ostrava</c:v>
                </c:pt>
                <c:pt idx="11">
                  <c:v>Nemocnice Vyškov</c:v>
                </c:pt>
                <c:pt idx="12">
                  <c:v>Nemocnice Litoměřice</c:v>
                </c:pt>
                <c:pt idx="13">
                  <c:v>Oblastní nemocnice Náchod</c:v>
                </c:pt>
                <c:pt idx="14">
                  <c:v>Nemocnice Nové Město na Moravě</c:v>
                </c:pt>
                <c:pt idx="15">
                  <c:v>Fakultní nemocnice u sv. Anny v Brně</c:v>
                </c:pt>
                <c:pt idx="16">
                  <c:v>Nemocnice Pardubického kraje</c:v>
                </c:pt>
                <c:pt idx="17">
                  <c:v>Czech Republic</c:v>
                </c:pt>
                <c:pt idx="18">
                  <c:v>Most Hospital</c:v>
                </c:pt>
                <c:pt idx="19">
                  <c:v>Nemocnice Břeclav</c:v>
                </c:pt>
                <c:pt idx="20">
                  <c:v>Oblastní nemocnice Kolín</c:v>
                </c:pt>
                <c:pt idx="21">
                  <c:v>Masarykova nemocnice v Ústí nad Labem</c:v>
                </c:pt>
                <c:pt idx="22">
                  <c:v>Nemocnice Děčín</c:v>
                </c:pt>
                <c:pt idx="23">
                  <c:v>Nemocnice Chomutov</c:v>
                </c:pt>
                <c:pt idx="24">
                  <c:v>Uherskohradišťská nemocnice</c:v>
                </c:pt>
                <c:pt idx="25">
                  <c:v>Nemocnice Teplice</c:v>
                </c:pt>
                <c:pt idx="26">
                  <c:v>Nemocnice Sokolov</c:v>
                </c:pt>
                <c:pt idx="27">
                  <c:v>Městská nemocnice Ostrava</c:v>
                </c:pt>
                <c:pt idx="28">
                  <c:v>Fakultní nemocnice Královské Vinohrady</c:v>
                </c:pt>
                <c:pt idx="29">
                  <c:v>Karvinská hornická nemocnice</c:v>
                </c:pt>
                <c:pt idx="30">
                  <c:v>Nemocnice Prostějov</c:v>
                </c:pt>
                <c:pt idx="31">
                  <c:v>Oblastní nemocnice Trutnov</c:v>
                </c:pt>
                <c:pt idx="32">
                  <c:v>Nemocnice Blansko</c:v>
                </c:pt>
                <c:pt idx="33">
                  <c:v>Všeobecná fakultní nemocnice v Praze</c:v>
                </c:pt>
                <c:pt idx="34">
                  <c:v>Nemocnice Jindřichův Hradec</c:v>
                </c:pt>
                <c:pt idx="35">
                  <c:v>Klaudiánova nemocnice</c:v>
                </c:pt>
                <c:pt idx="36">
                  <c:v>Nemocnice Třinec</c:v>
                </c:pt>
                <c:pt idx="37">
                  <c:v>Thomayerova nemocnice</c:v>
                </c:pt>
                <c:pt idx="38">
                  <c:v>Nemocnice Jihlava</c:v>
                </c:pt>
                <c:pt idx="39">
                  <c:v>Fakultní nemocnice Olomouc</c:v>
                </c:pt>
                <c:pt idx="40">
                  <c:v>Nemocnice Písek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13.953488</c:v>
                </c:pt>
                <c:pt idx="1">
                  <c:v>20.754717</c:v>
                </c:pt>
                <c:pt idx="2">
                  <c:v>28.0</c:v>
                </c:pt>
                <c:pt idx="3">
                  <c:v>36.633663</c:v>
                </c:pt>
                <c:pt idx="4">
                  <c:v>13.75</c:v>
                </c:pt>
                <c:pt idx="5">
                  <c:v>6.382979</c:v>
                </c:pt>
                <c:pt idx="6">
                  <c:v>33.333333</c:v>
                </c:pt>
                <c:pt idx="7">
                  <c:v>8.163265</c:v>
                </c:pt>
                <c:pt idx="8">
                  <c:v>8.602151</c:v>
                </c:pt>
                <c:pt idx="9">
                  <c:v>15.277778</c:v>
                </c:pt>
                <c:pt idx="10">
                  <c:v>17.1875</c:v>
                </c:pt>
                <c:pt idx="11">
                  <c:v>7.692308</c:v>
                </c:pt>
                <c:pt idx="12">
                  <c:v>5.0</c:v>
                </c:pt>
                <c:pt idx="13">
                  <c:v>7.317073</c:v>
                </c:pt>
                <c:pt idx="14">
                  <c:v>7.894737</c:v>
                </c:pt>
                <c:pt idx="15">
                  <c:v>14.457831</c:v>
                </c:pt>
                <c:pt idx="16">
                  <c:v>9.090909</c:v>
                </c:pt>
                <c:pt idx="17">
                  <c:v>9.831676</c:v>
                </c:pt>
                <c:pt idx="18">
                  <c:v>5.357143</c:v>
                </c:pt>
                <c:pt idx="19">
                  <c:v>5.263158</c:v>
                </c:pt>
                <c:pt idx="20">
                  <c:v>2.597403</c:v>
                </c:pt>
                <c:pt idx="21">
                  <c:v>7.142857</c:v>
                </c:pt>
                <c:pt idx="22">
                  <c:v>4.545455</c:v>
                </c:pt>
                <c:pt idx="23">
                  <c:v>5.970149</c:v>
                </c:pt>
                <c:pt idx="24">
                  <c:v>5.797101</c:v>
                </c:pt>
                <c:pt idx="25">
                  <c:v>1.785714</c:v>
                </c:pt>
                <c:pt idx="26">
                  <c:v>8.571429</c:v>
                </c:pt>
                <c:pt idx="27">
                  <c:v>6.451613</c:v>
                </c:pt>
                <c:pt idx="28">
                  <c:v>5.263158</c:v>
                </c:pt>
                <c:pt idx="29">
                  <c:v>0.0</c:v>
                </c:pt>
                <c:pt idx="30">
                  <c:v>0.0</c:v>
                </c:pt>
                <c:pt idx="31">
                  <c:v>6.25</c:v>
                </c:pt>
                <c:pt idx="32">
                  <c:v>5.882353</c:v>
                </c:pt>
                <c:pt idx="33">
                  <c:v>1.538462</c:v>
                </c:pt>
                <c:pt idx="34">
                  <c:v>0.0</c:v>
                </c:pt>
                <c:pt idx="35">
                  <c:v>2.0</c:v>
                </c:pt>
                <c:pt idx="36">
                  <c:v>0.0</c:v>
                </c:pt>
                <c:pt idx="37">
                  <c:v>1.538462</c:v>
                </c:pt>
                <c:pt idx="38">
                  <c:v>1.515152</c:v>
                </c:pt>
                <c:pt idx="39">
                  <c:v>0.806452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nebylo potřeba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7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Ústřední vojenská nemocnice v Praze</c:v>
                </c:pt>
                <c:pt idx="2">
                  <c:v>Nemocnice České Budějovice</c:v>
                </c:pt>
                <c:pt idx="3">
                  <c:v>Krajská nemocnice T.Bati ve Zlíně</c:v>
                </c:pt>
                <c:pt idx="4">
                  <c:v>Fakultní nemocnice Motol</c:v>
                </c:pt>
                <c:pt idx="5">
                  <c:v>Krajská nemocnice Liberec</c:v>
                </c:pt>
                <c:pt idx="6">
                  <c:v>Fakultní nemocnice Hradec Králové</c:v>
                </c:pt>
                <c:pt idx="7">
                  <c:v>Vítkovická nemocnice</c:v>
                </c:pt>
                <c:pt idx="8">
                  <c:v>Fakultní nemocnice Brno</c:v>
                </c:pt>
                <c:pt idx="9">
                  <c:v>Nemocnice Na Homolce</c:v>
                </c:pt>
                <c:pt idx="10">
                  <c:v>Fakultní nemocnice Ostrava</c:v>
                </c:pt>
                <c:pt idx="11">
                  <c:v>Nemocnice Vyškov</c:v>
                </c:pt>
                <c:pt idx="12">
                  <c:v>Nemocnice Litoměřice</c:v>
                </c:pt>
                <c:pt idx="13">
                  <c:v>Oblastní nemocnice Náchod</c:v>
                </c:pt>
                <c:pt idx="14">
                  <c:v>Nemocnice Nové Město na Moravě</c:v>
                </c:pt>
                <c:pt idx="15">
                  <c:v>Fakultní nemocnice u sv. Anny v Brně</c:v>
                </c:pt>
                <c:pt idx="16">
                  <c:v>Nemocnice Pardubického kraje</c:v>
                </c:pt>
                <c:pt idx="17">
                  <c:v>Czech Republic</c:v>
                </c:pt>
                <c:pt idx="18">
                  <c:v>Most Hospital</c:v>
                </c:pt>
                <c:pt idx="19">
                  <c:v>Nemocnice Břeclav</c:v>
                </c:pt>
                <c:pt idx="20">
                  <c:v>Oblastní nemocnice Kolín</c:v>
                </c:pt>
                <c:pt idx="21">
                  <c:v>Masarykova nemocnice v Ústí nad Labem</c:v>
                </c:pt>
                <c:pt idx="22">
                  <c:v>Nemocnice Děčín</c:v>
                </c:pt>
                <c:pt idx="23">
                  <c:v>Nemocnice Chomutov</c:v>
                </c:pt>
                <c:pt idx="24">
                  <c:v>Uherskohradišťská nemocnice</c:v>
                </c:pt>
                <c:pt idx="25">
                  <c:v>Nemocnice Teplice</c:v>
                </c:pt>
                <c:pt idx="26">
                  <c:v>Nemocnice Sokolov</c:v>
                </c:pt>
                <c:pt idx="27">
                  <c:v>Městská nemocnice Ostrava</c:v>
                </c:pt>
                <c:pt idx="28">
                  <c:v>Fakultní nemocnice Královské Vinohrady</c:v>
                </c:pt>
                <c:pt idx="29">
                  <c:v>Karvinská hornická nemocnice</c:v>
                </c:pt>
                <c:pt idx="30">
                  <c:v>Nemocnice Prostějov</c:v>
                </c:pt>
                <c:pt idx="31">
                  <c:v>Oblastní nemocnice Trutnov</c:v>
                </c:pt>
                <c:pt idx="32">
                  <c:v>Nemocnice Blansko</c:v>
                </c:pt>
                <c:pt idx="33">
                  <c:v>Všeobecná fakultní nemocnice v Praze</c:v>
                </c:pt>
                <c:pt idx="34">
                  <c:v>Nemocnice Jindřichův Hradec</c:v>
                </c:pt>
                <c:pt idx="35">
                  <c:v>Klaudiánova nemocnice</c:v>
                </c:pt>
                <c:pt idx="36">
                  <c:v>Nemocnice Třinec</c:v>
                </c:pt>
                <c:pt idx="37">
                  <c:v>Thomayerova nemocnice</c:v>
                </c:pt>
                <c:pt idx="38">
                  <c:v>Nemocnice Jihlava</c:v>
                </c:pt>
                <c:pt idx="39">
                  <c:v>Fakultní nemocnice Olomouc</c:v>
                </c:pt>
                <c:pt idx="40">
                  <c:v>Nemocnice Písek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34.883721</c:v>
                </c:pt>
                <c:pt idx="1">
                  <c:v>18.867925</c:v>
                </c:pt>
                <c:pt idx="2">
                  <c:v>11.2</c:v>
                </c:pt>
                <c:pt idx="3">
                  <c:v>0.990099</c:v>
                </c:pt>
                <c:pt idx="4">
                  <c:v>22.5</c:v>
                </c:pt>
                <c:pt idx="5">
                  <c:v>29.787234</c:v>
                </c:pt>
                <c:pt idx="6">
                  <c:v>0.925926</c:v>
                </c:pt>
                <c:pt idx="7">
                  <c:v>22.44898</c:v>
                </c:pt>
                <c:pt idx="8">
                  <c:v>19.354839</c:v>
                </c:pt>
                <c:pt idx="9">
                  <c:v>11.111111</c:v>
                </c:pt>
                <c:pt idx="10">
                  <c:v>6.25</c:v>
                </c:pt>
                <c:pt idx="11">
                  <c:v>15.384615</c:v>
                </c:pt>
                <c:pt idx="12">
                  <c:v>17.5</c:v>
                </c:pt>
                <c:pt idx="13">
                  <c:v>14.634146</c:v>
                </c:pt>
                <c:pt idx="14">
                  <c:v>13.157895</c:v>
                </c:pt>
                <c:pt idx="15">
                  <c:v>6.024096</c:v>
                </c:pt>
                <c:pt idx="16">
                  <c:v>11.363636</c:v>
                </c:pt>
                <c:pt idx="17">
                  <c:v>8.684009</c:v>
                </c:pt>
                <c:pt idx="18">
                  <c:v>12.5</c:v>
                </c:pt>
                <c:pt idx="19">
                  <c:v>10.526316</c:v>
                </c:pt>
                <c:pt idx="20">
                  <c:v>11.688312</c:v>
                </c:pt>
                <c:pt idx="21">
                  <c:v>7.142857</c:v>
                </c:pt>
                <c:pt idx="22">
                  <c:v>9.090909</c:v>
                </c:pt>
                <c:pt idx="23">
                  <c:v>7.462687</c:v>
                </c:pt>
                <c:pt idx="24">
                  <c:v>7.246377</c:v>
                </c:pt>
                <c:pt idx="25">
                  <c:v>10.714286</c:v>
                </c:pt>
                <c:pt idx="26">
                  <c:v>0.0</c:v>
                </c:pt>
                <c:pt idx="27">
                  <c:v>1.612903</c:v>
                </c:pt>
                <c:pt idx="28">
                  <c:v>2.631579</c:v>
                </c:pt>
                <c:pt idx="29">
                  <c:v>7.692308</c:v>
                </c:pt>
                <c:pt idx="30">
                  <c:v>6.521739</c:v>
                </c:pt>
                <c:pt idx="31">
                  <c:v>0.0</c:v>
                </c:pt>
                <c:pt idx="32">
                  <c:v>0.0</c:v>
                </c:pt>
                <c:pt idx="33">
                  <c:v>3.076923</c:v>
                </c:pt>
                <c:pt idx="34">
                  <c:v>3.125</c:v>
                </c:pt>
                <c:pt idx="35">
                  <c:v>0.0</c:v>
                </c:pt>
                <c:pt idx="36">
                  <c:v>1.923077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 to a smoking cessation program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E31A1C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Oblastní nemocnice Náchod</c:v>
                </c:pt>
                <c:pt idx="2">
                  <c:v>Fakultní nemocnice Hradec Králové</c:v>
                </c:pt>
                <c:pt idx="3">
                  <c:v>Nemocnice Jindřichův Hradec</c:v>
                </c:pt>
                <c:pt idx="4">
                  <c:v>Fakultní nemocnice Ostrava</c:v>
                </c:pt>
                <c:pt idx="5">
                  <c:v>Uherskohradišťská nemocnice</c:v>
                </c:pt>
                <c:pt idx="6">
                  <c:v>Krajská nemocnice T.Bati ve Zlíně</c:v>
                </c:pt>
                <c:pt idx="7">
                  <c:v>Nemocnice Prostějov</c:v>
                </c:pt>
                <c:pt idx="8">
                  <c:v>Nemocnice Pardubického kraje</c:v>
                </c:pt>
                <c:pt idx="9">
                  <c:v>Nemocnice Děčín</c:v>
                </c:pt>
                <c:pt idx="10">
                  <c:v>Nemocnice Nové Město na Moravě</c:v>
                </c:pt>
                <c:pt idx="11">
                  <c:v>Krajská nemocnice Liberec</c:v>
                </c:pt>
                <c:pt idx="12">
                  <c:v>Nemocnice Sokolov</c:v>
                </c:pt>
                <c:pt idx="13">
                  <c:v>Fakultní nemocnice u sv. Anny v Brně</c:v>
                </c:pt>
                <c:pt idx="14">
                  <c:v>Fakultní nemocnice Motol</c:v>
                </c:pt>
                <c:pt idx="15">
                  <c:v>Nemocnice Třinec</c:v>
                </c:pt>
                <c:pt idx="16">
                  <c:v>Czech Republic</c:v>
                </c:pt>
                <c:pt idx="17">
                  <c:v>Nemocnice Písek</c:v>
                </c:pt>
                <c:pt idx="18">
                  <c:v>Karlovarská krajská nemocnice</c:v>
                </c:pt>
                <c:pt idx="19">
                  <c:v>Všeobecná fakultní nemocnice v Praze</c:v>
                </c:pt>
                <c:pt idx="20">
                  <c:v>Nemocnice České Budějovice</c:v>
                </c:pt>
                <c:pt idx="21">
                  <c:v>Nemocnice Litoměřice</c:v>
                </c:pt>
                <c:pt idx="22">
                  <c:v>Masarykova nemocnice v Ústí nad Labem</c:v>
                </c:pt>
                <c:pt idx="23">
                  <c:v>Městská nemocnice Ostrava</c:v>
                </c:pt>
                <c:pt idx="24">
                  <c:v>Ústřední vojenská nemocnice v Praze</c:v>
                </c:pt>
                <c:pt idx="25">
                  <c:v>Oblastní nemocnice Kolín</c:v>
                </c:pt>
                <c:pt idx="26">
                  <c:v>Nemocnice Vyškov</c:v>
                </c:pt>
                <c:pt idx="27">
                  <c:v>Thomayerova nemocnice</c:v>
                </c:pt>
                <c:pt idx="28">
                  <c:v>Nemocnice Na Homolce</c:v>
                </c:pt>
                <c:pt idx="29">
                  <c:v>Klaudiánova nemocnice</c:v>
                </c:pt>
                <c:pt idx="30">
                  <c:v>Vítkovická nemocnice</c:v>
                </c:pt>
                <c:pt idx="31">
                  <c:v>Sdružené zdravotnické zařízení Krnov</c:v>
                </c:pt>
                <c:pt idx="32">
                  <c:v>Fakultní nemocnice Olomouc</c:v>
                </c:pt>
                <c:pt idx="33">
                  <c:v>Nemocnice Břeclav</c:v>
                </c:pt>
                <c:pt idx="34">
                  <c:v>Fakultní nemocnice Královské Vinohrady</c:v>
                </c:pt>
                <c:pt idx="35">
                  <c:v>Fakultní nemocnice Brno</c:v>
                </c:pt>
                <c:pt idx="36">
                  <c:v>Nemocnice Blansko</c:v>
                </c:pt>
                <c:pt idx="37">
                  <c:v>Karvinská hornická nemocnice</c:v>
                </c:pt>
                <c:pt idx="38">
                  <c:v>Nemocnice Teplice</c:v>
                </c:pt>
                <c:pt idx="39">
                  <c:v>Most Hospital</c:v>
                </c:pt>
                <c:pt idx="40">
                  <c:v>Nemocnice Jihlava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2.777778</c:v>
                </c:pt>
                <c:pt idx="6">
                  <c:v>5.0</c:v>
                </c:pt>
                <c:pt idx="7">
                  <c:v>5.555556</c:v>
                </c:pt>
                <c:pt idx="8">
                  <c:v>12.5</c:v>
                </c:pt>
                <c:pt idx="9">
                  <c:v>22.222222</c:v>
                </c:pt>
                <c:pt idx="10">
                  <c:v>25.0</c:v>
                </c:pt>
                <c:pt idx="11">
                  <c:v>34.615385</c:v>
                </c:pt>
                <c:pt idx="12">
                  <c:v>36.363636</c:v>
                </c:pt>
                <c:pt idx="13">
                  <c:v>55.555556</c:v>
                </c:pt>
                <c:pt idx="14">
                  <c:v>60.0</c:v>
                </c:pt>
                <c:pt idx="15">
                  <c:v>60.0</c:v>
                </c:pt>
                <c:pt idx="16">
                  <c:v>62.367223</c:v>
                </c:pt>
                <c:pt idx="17">
                  <c:v>68.75</c:v>
                </c:pt>
                <c:pt idx="18">
                  <c:v>75.0</c:v>
                </c:pt>
                <c:pt idx="19">
                  <c:v>80.952381</c:v>
                </c:pt>
                <c:pt idx="20">
                  <c:v>84.615385</c:v>
                </c:pt>
                <c:pt idx="21">
                  <c:v>85.714286</c:v>
                </c:pt>
                <c:pt idx="22">
                  <c:v>86.486486</c:v>
                </c:pt>
                <c:pt idx="23">
                  <c:v>87.5</c:v>
                </c:pt>
                <c:pt idx="24">
                  <c:v>87.5</c:v>
                </c:pt>
                <c:pt idx="25">
                  <c:v>90.47619</c:v>
                </c:pt>
                <c:pt idx="26">
                  <c:v>92.857143</c:v>
                </c:pt>
                <c:pt idx="27">
                  <c:v>92.857143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Nemocnice Břeclav</c:v>
                </c:pt>
                <c:pt idx="2">
                  <c:v>Klaudiánova nemocnice</c:v>
                </c:pt>
                <c:pt idx="3">
                  <c:v>Fakultní nemocnice Olomouc</c:v>
                </c:pt>
                <c:pt idx="4">
                  <c:v>Nemocnice Na Homolce</c:v>
                </c:pt>
                <c:pt idx="5">
                  <c:v>Nemocnice Pardubického kraje</c:v>
                </c:pt>
                <c:pt idx="6">
                  <c:v>Most Hospital</c:v>
                </c:pt>
                <c:pt idx="7">
                  <c:v>Nemocnice Děčín</c:v>
                </c:pt>
                <c:pt idx="8">
                  <c:v>Masarykova nemocnice v Ústí nad Labem</c:v>
                </c:pt>
                <c:pt idx="9">
                  <c:v>Sdružené zdravotnické zařízení Krnov</c:v>
                </c:pt>
                <c:pt idx="10">
                  <c:v>Fakultní nemocnice Hradec Králové</c:v>
                </c:pt>
                <c:pt idx="11">
                  <c:v>Fakultní nemocnice Ostrava</c:v>
                </c:pt>
                <c:pt idx="12">
                  <c:v>Nemocnice Nové Město na Moravě</c:v>
                </c:pt>
                <c:pt idx="13">
                  <c:v>Nemocnice České Budějovice</c:v>
                </c:pt>
                <c:pt idx="14">
                  <c:v>Fakultní nemocnice u sv. Anny v Brně</c:v>
                </c:pt>
                <c:pt idx="15">
                  <c:v>Nemocnice Chomutov</c:v>
                </c:pt>
                <c:pt idx="16">
                  <c:v>Nemocnice Prostějov</c:v>
                </c:pt>
                <c:pt idx="17">
                  <c:v>Thomayerova nemocnice</c:v>
                </c:pt>
                <c:pt idx="18">
                  <c:v>Krajská nemocnice T.Bati ve Zlíně</c:v>
                </c:pt>
                <c:pt idx="19">
                  <c:v>Fakultní nemocnice Motol</c:v>
                </c:pt>
                <c:pt idx="20">
                  <c:v>Fakultní nemocnice Královské Vinohrady</c:v>
                </c:pt>
                <c:pt idx="21">
                  <c:v>Czech Republic</c:v>
                </c:pt>
                <c:pt idx="22">
                  <c:v>Nemocnice Jihlava</c:v>
                </c:pt>
                <c:pt idx="23">
                  <c:v>Krajská nemocnice Liberec</c:v>
                </c:pt>
                <c:pt idx="24">
                  <c:v>Fakultní nemocnice Brno</c:v>
                </c:pt>
                <c:pt idx="25">
                  <c:v>Uherskohradišťská nemocnice</c:v>
                </c:pt>
                <c:pt idx="26">
                  <c:v>Karvinská hornická nemocnice</c:v>
                </c:pt>
                <c:pt idx="27">
                  <c:v>Oblastní nemocnice Náchod</c:v>
                </c:pt>
                <c:pt idx="28">
                  <c:v>Oblastní nemocnice Kolín</c:v>
                </c:pt>
                <c:pt idx="29">
                  <c:v>Nemocnice Třinec</c:v>
                </c:pt>
                <c:pt idx="30">
                  <c:v>Městská nemocnice Ostrava</c:v>
                </c:pt>
                <c:pt idx="31">
                  <c:v>Nemocnice Blansko</c:v>
                </c:pt>
                <c:pt idx="32">
                  <c:v>Všeobecná fakultní nemocnice v Praze</c:v>
                </c:pt>
                <c:pt idx="33">
                  <c:v>Nemocnice Jindřichův Hradec</c:v>
                </c:pt>
                <c:pt idx="34">
                  <c:v>Nemocnice Vyškov</c:v>
                </c:pt>
                <c:pt idx="35">
                  <c:v>Vítkovická nemocnice</c:v>
                </c:pt>
                <c:pt idx="36">
                  <c:v>Nemocnice Písek</c:v>
                </c:pt>
                <c:pt idx="37">
                  <c:v>Nemocnice Sokolov</c:v>
                </c:pt>
                <c:pt idx="38">
                  <c:v>Oblastní nemocnice Trutnov</c:v>
                </c:pt>
                <c:pt idx="39">
                  <c:v>Nemocnice Teplice</c:v>
                </c:pt>
                <c:pt idx="40">
                  <c:v>Ústřední vojenská nemocnice v Praze</c:v>
                </c:pt>
                <c:pt idx="41">
                  <c:v>Nemocnice Litoměřice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31.481481</c:v>
                </c:pt>
                <c:pt idx="1">
                  <c:v>38.709677</c:v>
                </c:pt>
                <c:pt idx="2">
                  <c:v>39.705882</c:v>
                </c:pt>
                <c:pt idx="3">
                  <c:v>40.425532</c:v>
                </c:pt>
                <c:pt idx="4">
                  <c:v>41.772152</c:v>
                </c:pt>
                <c:pt idx="5">
                  <c:v>44.067797</c:v>
                </c:pt>
                <c:pt idx="6">
                  <c:v>44.155844</c:v>
                </c:pt>
                <c:pt idx="7">
                  <c:v>44.615385</c:v>
                </c:pt>
                <c:pt idx="8">
                  <c:v>45.112782</c:v>
                </c:pt>
                <c:pt idx="9">
                  <c:v>45.454545</c:v>
                </c:pt>
                <c:pt idx="10">
                  <c:v>45.535714</c:v>
                </c:pt>
                <c:pt idx="11">
                  <c:v>45.714286</c:v>
                </c:pt>
                <c:pt idx="12">
                  <c:v>45.833333</c:v>
                </c:pt>
                <c:pt idx="13">
                  <c:v>46.25</c:v>
                </c:pt>
                <c:pt idx="14">
                  <c:v>46.391753</c:v>
                </c:pt>
                <c:pt idx="15">
                  <c:v>46.428571</c:v>
                </c:pt>
                <c:pt idx="16">
                  <c:v>46.551724</c:v>
                </c:pt>
                <c:pt idx="17">
                  <c:v>46.875</c:v>
                </c:pt>
                <c:pt idx="18">
                  <c:v>47.5</c:v>
                </c:pt>
                <c:pt idx="19">
                  <c:v>47.572816</c:v>
                </c:pt>
                <c:pt idx="20">
                  <c:v>47.727273</c:v>
                </c:pt>
                <c:pt idx="21">
                  <c:v>48.140178</c:v>
                </c:pt>
                <c:pt idx="22">
                  <c:v>48.75</c:v>
                </c:pt>
                <c:pt idx="23">
                  <c:v>49.484536</c:v>
                </c:pt>
                <c:pt idx="24">
                  <c:v>49.52381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51.315789</c:v>
                </c:pt>
                <c:pt idx="31">
                  <c:v>52.173913</c:v>
                </c:pt>
                <c:pt idx="32">
                  <c:v>52.272727</c:v>
                </c:pt>
                <c:pt idx="33">
                  <c:v>52.5</c:v>
                </c:pt>
                <c:pt idx="34">
                  <c:v>53.061224</c:v>
                </c:pt>
                <c:pt idx="35">
                  <c:v>53.225806</c:v>
                </c:pt>
                <c:pt idx="36">
                  <c:v>54.237288</c:v>
                </c:pt>
                <c:pt idx="37">
                  <c:v>55.0</c:v>
                </c:pt>
                <c:pt idx="38">
                  <c:v>55.813953</c:v>
                </c:pt>
                <c:pt idx="39">
                  <c:v>56.790123</c:v>
                </c:pt>
                <c:pt idx="40">
                  <c:v>60.0</c:v>
                </c:pt>
                <c:pt idx="41">
                  <c:v>64.912281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1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Nemocnice Břeclav</c:v>
                </c:pt>
                <c:pt idx="2">
                  <c:v>Klaudiánova nemocnice</c:v>
                </c:pt>
                <c:pt idx="3">
                  <c:v>Fakultní nemocnice Olomouc</c:v>
                </c:pt>
                <c:pt idx="4">
                  <c:v>Nemocnice Na Homolce</c:v>
                </c:pt>
                <c:pt idx="5">
                  <c:v>Nemocnice Pardubického kraje</c:v>
                </c:pt>
                <c:pt idx="6">
                  <c:v>Most Hospital</c:v>
                </c:pt>
                <c:pt idx="7">
                  <c:v>Nemocnice Děčín</c:v>
                </c:pt>
                <c:pt idx="8">
                  <c:v>Masarykova nemocnice v Ústí nad Labem</c:v>
                </c:pt>
                <c:pt idx="9">
                  <c:v>Sdružené zdravotnické zařízení Krnov</c:v>
                </c:pt>
                <c:pt idx="10">
                  <c:v>Fakultní nemocnice Hradec Králové</c:v>
                </c:pt>
                <c:pt idx="11">
                  <c:v>Fakultní nemocnice Ostrava</c:v>
                </c:pt>
                <c:pt idx="12">
                  <c:v>Nemocnice Nové Město na Moravě</c:v>
                </c:pt>
                <c:pt idx="13">
                  <c:v>Nemocnice České Budějovice</c:v>
                </c:pt>
                <c:pt idx="14">
                  <c:v>Fakultní nemocnice u sv. Anny v Brně</c:v>
                </c:pt>
                <c:pt idx="15">
                  <c:v>Nemocnice Chomutov</c:v>
                </c:pt>
                <c:pt idx="16">
                  <c:v>Nemocnice Prostějov</c:v>
                </c:pt>
                <c:pt idx="17">
                  <c:v>Thomayerova nemocnice</c:v>
                </c:pt>
                <c:pt idx="18">
                  <c:v>Krajská nemocnice T.Bati ve Zlíně</c:v>
                </c:pt>
                <c:pt idx="19">
                  <c:v>Fakultní nemocnice Motol</c:v>
                </c:pt>
                <c:pt idx="20">
                  <c:v>Fakultní nemocnice Královské Vinohrady</c:v>
                </c:pt>
                <c:pt idx="21">
                  <c:v>Czech Republic</c:v>
                </c:pt>
                <c:pt idx="22">
                  <c:v>Nemocnice Jihlava</c:v>
                </c:pt>
                <c:pt idx="23">
                  <c:v>Krajská nemocnice Liberec</c:v>
                </c:pt>
                <c:pt idx="24">
                  <c:v>Fakultní nemocnice Brno</c:v>
                </c:pt>
                <c:pt idx="25">
                  <c:v>Uherskohradišťská nemocnice</c:v>
                </c:pt>
                <c:pt idx="26">
                  <c:v>Karvinská hornická nemocnice</c:v>
                </c:pt>
                <c:pt idx="27">
                  <c:v>Oblastní nemocnice Náchod</c:v>
                </c:pt>
                <c:pt idx="28">
                  <c:v>Oblastní nemocnice Kolín</c:v>
                </c:pt>
                <c:pt idx="29">
                  <c:v>Nemocnice Třinec</c:v>
                </c:pt>
                <c:pt idx="30">
                  <c:v>Městská nemocnice Ostrava</c:v>
                </c:pt>
                <c:pt idx="31">
                  <c:v>Nemocnice Blansko</c:v>
                </c:pt>
                <c:pt idx="32">
                  <c:v>Všeobecná fakultní nemocnice v Praze</c:v>
                </c:pt>
                <c:pt idx="33">
                  <c:v>Nemocnice Jindřichův Hradec</c:v>
                </c:pt>
                <c:pt idx="34">
                  <c:v>Nemocnice Vyškov</c:v>
                </c:pt>
                <c:pt idx="35">
                  <c:v>Vítkovická nemocnice</c:v>
                </c:pt>
                <c:pt idx="36">
                  <c:v>Nemocnice Písek</c:v>
                </c:pt>
                <c:pt idx="37">
                  <c:v>Nemocnice Sokolov</c:v>
                </c:pt>
                <c:pt idx="38">
                  <c:v>Oblastní nemocnice Trutnov</c:v>
                </c:pt>
                <c:pt idx="39">
                  <c:v>Nemocnice Teplice</c:v>
                </c:pt>
                <c:pt idx="40">
                  <c:v>Ústřední vojenská nemocnice v Praze</c:v>
                </c:pt>
                <c:pt idx="41">
                  <c:v>Nemocnice Litoměřice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68.518519</c:v>
                </c:pt>
                <c:pt idx="1">
                  <c:v>61.290323</c:v>
                </c:pt>
                <c:pt idx="2">
                  <c:v>60.294118</c:v>
                </c:pt>
                <c:pt idx="3">
                  <c:v>59.574468</c:v>
                </c:pt>
                <c:pt idx="4">
                  <c:v>58.227848</c:v>
                </c:pt>
                <c:pt idx="5">
                  <c:v>55.932203</c:v>
                </c:pt>
                <c:pt idx="6">
                  <c:v>55.844156</c:v>
                </c:pt>
                <c:pt idx="7">
                  <c:v>55.384615</c:v>
                </c:pt>
                <c:pt idx="8">
                  <c:v>54.887218</c:v>
                </c:pt>
                <c:pt idx="9">
                  <c:v>54.545455</c:v>
                </c:pt>
                <c:pt idx="10">
                  <c:v>54.464286</c:v>
                </c:pt>
                <c:pt idx="11">
                  <c:v>54.285714</c:v>
                </c:pt>
                <c:pt idx="12">
                  <c:v>54.166667</c:v>
                </c:pt>
                <c:pt idx="13">
                  <c:v>53.75</c:v>
                </c:pt>
                <c:pt idx="14">
                  <c:v>53.608247</c:v>
                </c:pt>
                <c:pt idx="15">
                  <c:v>53.571429</c:v>
                </c:pt>
                <c:pt idx="16">
                  <c:v>53.448276</c:v>
                </c:pt>
                <c:pt idx="17">
                  <c:v>53.125</c:v>
                </c:pt>
                <c:pt idx="18">
                  <c:v>52.5</c:v>
                </c:pt>
                <c:pt idx="19">
                  <c:v>52.427184</c:v>
                </c:pt>
                <c:pt idx="20">
                  <c:v>52.272727</c:v>
                </c:pt>
                <c:pt idx="21">
                  <c:v>51.829081</c:v>
                </c:pt>
                <c:pt idx="22">
                  <c:v>51.25</c:v>
                </c:pt>
                <c:pt idx="23">
                  <c:v>50.515464</c:v>
                </c:pt>
                <c:pt idx="24">
                  <c:v>50.47619</c:v>
                </c:pt>
                <c:pt idx="25">
                  <c:v>48.958333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48.684211</c:v>
                </c:pt>
                <c:pt idx="31">
                  <c:v>47.826087</c:v>
                </c:pt>
                <c:pt idx="32">
                  <c:v>47.727273</c:v>
                </c:pt>
                <c:pt idx="33">
                  <c:v>47.5</c:v>
                </c:pt>
                <c:pt idx="34">
                  <c:v>46.938776</c:v>
                </c:pt>
                <c:pt idx="35">
                  <c:v>46.774194</c:v>
                </c:pt>
                <c:pt idx="36">
                  <c:v>45.762712</c:v>
                </c:pt>
                <c:pt idx="37">
                  <c:v>45.0</c:v>
                </c:pt>
                <c:pt idx="38">
                  <c:v>44.186047</c:v>
                </c:pt>
                <c:pt idx="39">
                  <c:v>43.209877</c:v>
                </c:pt>
                <c:pt idx="40">
                  <c:v>40.0</c:v>
                </c:pt>
                <c:pt idx="41">
                  <c:v>35.087719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1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Nemocnice Břeclav</c:v>
                </c:pt>
                <c:pt idx="2">
                  <c:v>Klaudiánova nemocnice</c:v>
                </c:pt>
                <c:pt idx="3">
                  <c:v>Fakultní nemocnice Olomouc</c:v>
                </c:pt>
                <c:pt idx="4">
                  <c:v>Nemocnice Na Homolce</c:v>
                </c:pt>
                <c:pt idx="5">
                  <c:v>Nemocnice Pardubického kraje</c:v>
                </c:pt>
                <c:pt idx="6">
                  <c:v>Most Hospital</c:v>
                </c:pt>
                <c:pt idx="7">
                  <c:v>Nemocnice Děčín</c:v>
                </c:pt>
                <c:pt idx="8">
                  <c:v>Masarykova nemocnice v Ústí nad Labem</c:v>
                </c:pt>
                <c:pt idx="9">
                  <c:v>Sdružené zdravotnické zařízení Krnov</c:v>
                </c:pt>
                <c:pt idx="10">
                  <c:v>Fakultní nemocnice Hradec Králové</c:v>
                </c:pt>
                <c:pt idx="11">
                  <c:v>Fakultní nemocnice Ostrava</c:v>
                </c:pt>
                <c:pt idx="12">
                  <c:v>Nemocnice Nové Město na Moravě</c:v>
                </c:pt>
                <c:pt idx="13">
                  <c:v>Nemocnice České Budějovice</c:v>
                </c:pt>
                <c:pt idx="14">
                  <c:v>Fakultní nemocnice u sv. Anny v Brně</c:v>
                </c:pt>
                <c:pt idx="15">
                  <c:v>Nemocnice Chomutov</c:v>
                </c:pt>
                <c:pt idx="16">
                  <c:v>Nemocnice Prostějov</c:v>
                </c:pt>
                <c:pt idx="17">
                  <c:v>Thomayerova nemocnice</c:v>
                </c:pt>
                <c:pt idx="18">
                  <c:v>Krajská nemocnice T.Bati ve Zlíně</c:v>
                </c:pt>
                <c:pt idx="19">
                  <c:v>Fakultní nemocnice Motol</c:v>
                </c:pt>
                <c:pt idx="20">
                  <c:v>Fakultní nemocnice Královské Vinohrady</c:v>
                </c:pt>
                <c:pt idx="21">
                  <c:v>Czech Republic</c:v>
                </c:pt>
                <c:pt idx="22">
                  <c:v>Nemocnice Jihlava</c:v>
                </c:pt>
                <c:pt idx="23">
                  <c:v>Krajská nemocnice Liberec</c:v>
                </c:pt>
                <c:pt idx="24">
                  <c:v>Fakultní nemocnice Brno</c:v>
                </c:pt>
                <c:pt idx="25">
                  <c:v>Uherskohradišťská nemocnice</c:v>
                </c:pt>
                <c:pt idx="26">
                  <c:v>Karvinská hornická nemocnice</c:v>
                </c:pt>
                <c:pt idx="27">
                  <c:v>Oblastní nemocnice Náchod</c:v>
                </c:pt>
                <c:pt idx="28">
                  <c:v>Oblastní nemocnice Kolín</c:v>
                </c:pt>
                <c:pt idx="29">
                  <c:v>Nemocnice Třinec</c:v>
                </c:pt>
                <c:pt idx="30">
                  <c:v>Městská nemocnice Ostrava</c:v>
                </c:pt>
                <c:pt idx="31">
                  <c:v>Nemocnice Blansko</c:v>
                </c:pt>
                <c:pt idx="32">
                  <c:v>Všeobecná fakultní nemocnice v Praze</c:v>
                </c:pt>
                <c:pt idx="33">
                  <c:v>Nemocnice Jindřichův Hradec</c:v>
                </c:pt>
                <c:pt idx="34">
                  <c:v>Nemocnice Vyškov</c:v>
                </c:pt>
                <c:pt idx="35">
                  <c:v>Vítkovická nemocnice</c:v>
                </c:pt>
                <c:pt idx="36">
                  <c:v>Nemocnice Písek</c:v>
                </c:pt>
                <c:pt idx="37">
                  <c:v>Nemocnice Sokolov</c:v>
                </c:pt>
                <c:pt idx="38">
                  <c:v>Oblastní nemocnice Trutnov</c:v>
                </c:pt>
                <c:pt idx="39">
                  <c:v>Nemocnice Teplice</c:v>
                </c:pt>
                <c:pt idx="40">
                  <c:v>Ústřední vojenská nemocnice v Praze</c:v>
                </c:pt>
                <c:pt idx="41">
                  <c:v>Nemocnice Litoměřice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0.030741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1.041667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 to a cerebrovascular expert - Recommended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E31A1C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Krajská nemocnice T.Bati ve Zlíně</c:v>
                </c:pt>
                <c:pt idx="1">
                  <c:v>Fakultní nemocnice Hradec Králové</c:v>
                </c:pt>
                <c:pt idx="2">
                  <c:v>Nemocnice Pardubického kraje</c:v>
                </c:pt>
                <c:pt idx="3">
                  <c:v>Fakultní nemocnice u sv. Anny v Brně</c:v>
                </c:pt>
                <c:pt idx="4">
                  <c:v>Nemocnice České Budějovice</c:v>
                </c:pt>
                <c:pt idx="5">
                  <c:v>Ústřední vojenská nemocnice v Praze</c:v>
                </c:pt>
                <c:pt idx="6">
                  <c:v>Karlovarská krajská nemocnice</c:v>
                </c:pt>
                <c:pt idx="7">
                  <c:v>Nemocnice Na Homolce</c:v>
                </c:pt>
                <c:pt idx="8">
                  <c:v>Oblastní nemocnice Trutnov</c:v>
                </c:pt>
                <c:pt idx="9">
                  <c:v>Nemocnice Děčín</c:v>
                </c:pt>
                <c:pt idx="10">
                  <c:v>Nemocnice Jindřichův Hradec</c:v>
                </c:pt>
                <c:pt idx="11">
                  <c:v>Fakultní nemocnice Ostrava</c:v>
                </c:pt>
                <c:pt idx="12">
                  <c:v>Oblastní nemocnice Náchod</c:v>
                </c:pt>
                <c:pt idx="13">
                  <c:v>Fakultní nemocnice Brno</c:v>
                </c:pt>
                <c:pt idx="14">
                  <c:v>Czech Republic</c:v>
                </c:pt>
                <c:pt idx="15">
                  <c:v>Oblastní nemocnice Kolín</c:v>
                </c:pt>
                <c:pt idx="16">
                  <c:v>Městská nemocnice Ostrava</c:v>
                </c:pt>
                <c:pt idx="17">
                  <c:v>Všeobecná fakultní nemocnice v Praze</c:v>
                </c:pt>
                <c:pt idx="18">
                  <c:v>Nemocnice Písek</c:v>
                </c:pt>
                <c:pt idx="19">
                  <c:v>Nemocnice Břeclav</c:v>
                </c:pt>
                <c:pt idx="20">
                  <c:v>Nemocnice Nové Město na Moravě</c:v>
                </c:pt>
                <c:pt idx="21">
                  <c:v>Fakultní nemocnice Motol</c:v>
                </c:pt>
                <c:pt idx="22">
                  <c:v>Nemocnice Chomutov</c:v>
                </c:pt>
                <c:pt idx="23">
                  <c:v>Krajská nemocnice Liberec</c:v>
                </c:pt>
                <c:pt idx="24">
                  <c:v>Uherskohradišťská nemocnice</c:v>
                </c:pt>
                <c:pt idx="25">
                  <c:v>Nemocnice Blansko</c:v>
                </c:pt>
                <c:pt idx="26">
                  <c:v>Thomayerova nemocnice</c:v>
                </c:pt>
                <c:pt idx="27">
                  <c:v>Vítkovická nemocnice</c:v>
                </c:pt>
                <c:pt idx="28">
                  <c:v>Fakultní nemocnice Olomouc</c:v>
                </c:pt>
                <c:pt idx="29">
                  <c:v>Most Hospital</c:v>
                </c:pt>
                <c:pt idx="30">
                  <c:v>Fakultní nemocnice Královské Vinohrady</c:v>
                </c:pt>
                <c:pt idx="31">
                  <c:v>Klaudiánova nemocnice</c:v>
                </c:pt>
                <c:pt idx="32">
                  <c:v>Nemocnice Litoměřice</c:v>
                </c:pt>
                <c:pt idx="33">
                  <c:v>Nemocnice Prostějov</c:v>
                </c:pt>
                <c:pt idx="34">
                  <c:v>Masarykova nemocnice v Ústí nad Labem</c:v>
                </c:pt>
                <c:pt idx="35">
                  <c:v>Nemocnice Třinec</c:v>
                </c:pt>
                <c:pt idx="36">
                  <c:v>Nemocnice Teplice</c:v>
                </c:pt>
                <c:pt idx="37">
                  <c:v>Karvinská hornická nemocnice</c:v>
                </c:pt>
                <c:pt idx="38">
                  <c:v>Nemocnice Vyškov</c:v>
                </c:pt>
                <c:pt idx="39">
                  <c:v>Nemocnice Jihlava</c:v>
                </c:pt>
                <c:pt idx="40">
                  <c:v>Sdružené zdravotnické zařízení Krnov</c:v>
                </c:pt>
                <c:pt idx="41">
                  <c:v>Nemocnice Sokolov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16.666667</c:v>
                </c:pt>
                <c:pt idx="2">
                  <c:v>26.0</c:v>
                </c:pt>
                <c:pt idx="3">
                  <c:v>32.183908</c:v>
                </c:pt>
                <c:pt idx="4">
                  <c:v>45.985401</c:v>
                </c:pt>
                <c:pt idx="5">
                  <c:v>56.603774</c:v>
                </c:pt>
                <c:pt idx="6">
                  <c:v>65.957447</c:v>
                </c:pt>
                <c:pt idx="7">
                  <c:v>67.123288</c:v>
                </c:pt>
                <c:pt idx="8">
                  <c:v>67.857143</c:v>
                </c:pt>
                <c:pt idx="9">
                  <c:v>71.666667</c:v>
                </c:pt>
                <c:pt idx="10">
                  <c:v>72.413793</c:v>
                </c:pt>
                <c:pt idx="11">
                  <c:v>73.529412</c:v>
                </c:pt>
                <c:pt idx="12">
                  <c:v>75.0</c:v>
                </c:pt>
                <c:pt idx="13">
                  <c:v>78.26087</c:v>
                </c:pt>
                <c:pt idx="14">
                  <c:v>78.995984</c:v>
                </c:pt>
                <c:pt idx="15">
                  <c:v>79.166667</c:v>
                </c:pt>
                <c:pt idx="16">
                  <c:v>80.0</c:v>
                </c:pt>
                <c:pt idx="17">
                  <c:v>80.821918</c:v>
                </c:pt>
                <c:pt idx="18">
                  <c:v>84.210526</c:v>
                </c:pt>
                <c:pt idx="19">
                  <c:v>84.615385</c:v>
                </c:pt>
                <c:pt idx="20">
                  <c:v>85.106383</c:v>
                </c:pt>
                <c:pt idx="21">
                  <c:v>86.516854</c:v>
                </c:pt>
                <c:pt idx="22">
                  <c:v>86.792453</c:v>
                </c:pt>
                <c:pt idx="23">
                  <c:v>86.842105</c:v>
                </c:pt>
                <c:pt idx="24">
                  <c:v>87.640449</c:v>
                </c:pt>
                <c:pt idx="25">
                  <c:v>88.636364</c:v>
                </c:pt>
                <c:pt idx="26">
                  <c:v>90.123457</c:v>
                </c:pt>
                <c:pt idx="27">
                  <c:v>90.909091</c:v>
                </c:pt>
                <c:pt idx="28">
                  <c:v>91.538462</c:v>
                </c:pt>
                <c:pt idx="29">
                  <c:v>91.666667</c:v>
                </c:pt>
                <c:pt idx="30">
                  <c:v>93.670886</c:v>
                </c:pt>
                <c:pt idx="31">
                  <c:v>95.744681</c:v>
                </c:pt>
                <c:pt idx="32">
                  <c:v>96.226415</c:v>
                </c:pt>
                <c:pt idx="33">
                  <c:v>96.428571</c:v>
                </c:pt>
                <c:pt idx="34">
                  <c:v>97.560976</c:v>
                </c:pt>
                <c:pt idx="35">
                  <c:v>98.148148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Masarykova nemocnice v Ústí nad Labem</c:v>
                </c:pt>
                <c:pt idx="2">
                  <c:v>Nemocnice Břeclav</c:v>
                </c:pt>
                <c:pt idx="3">
                  <c:v>Fakultní nemocnice Hradec Králové</c:v>
                </c:pt>
                <c:pt idx="4">
                  <c:v>Krajská nemocnice Liberec</c:v>
                </c:pt>
                <c:pt idx="5">
                  <c:v>Nemocnice Na Homolce</c:v>
                </c:pt>
                <c:pt idx="6">
                  <c:v>Fakultní nemocnice Ostrava</c:v>
                </c:pt>
                <c:pt idx="7">
                  <c:v>Fakultní nemocnice u sv. Anny v Brně</c:v>
                </c:pt>
                <c:pt idx="8">
                  <c:v>Nemocnice Třinec</c:v>
                </c:pt>
                <c:pt idx="9">
                  <c:v>Nemocnice Sokolov</c:v>
                </c:pt>
                <c:pt idx="10">
                  <c:v>Thomayerova nemocnice</c:v>
                </c:pt>
                <c:pt idx="11">
                  <c:v>Most Hospital</c:v>
                </c:pt>
                <c:pt idx="12">
                  <c:v>Vítkovická nemocnice</c:v>
                </c:pt>
                <c:pt idx="13">
                  <c:v>Fakultní nemocnice Královské Vinohrady</c:v>
                </c:pt>
                <c:pt idx="14">
                  <c:v>Nemocnice Pardubického kraje</c:v>
                </c:pt>
                <c:pt idx="15">
                  <c:v>Ústřední vojenská nemocnice v Praze</c:v>
                </c:pt>
                <c:pt idx="16">
                  <c:v>Uherskohradišťská nemocnice</c:v>
                </c:pt>
                <c:pt idx="17">
                  <c:v>Fakultní nemocnice Olomouc</c:v>
                </c:pt>
                <c:pt idx="18">
                  <c:v>Karvinská hornická nemocnice</c:v>
                </c:pt>
                <c:pt idx="19">
                  <c:v>Krajská nemocnice T.Bati ve Zlíně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Nemocnice Litoměřice</c:v>
                </c:pt>
                <c:pt idx="23">
                  <c:v>Nemocnice Chomutov</c:v>
                </c:pt>
                <c:pt idx="24">
                  <c:v>Nemocnice Jihlava</c:v>
                </c:pt>
                <c:pt idx="25">
                  <c:v>Nemocnice Děčín</c:v>
                </c:pt>
                <c:pt idx="26">
                  <c:v>Nemocnice Blansko</c:v>
                </c:pt>
                <c:pt idx="27">
                  <c:v>Nemocnice České Budějovice</c:v>
                </c:pt>
                <c:pt idx="28">
                  <c:v>Karlovarská krajská nemocnice</c:v>
                </c:pt>
                <c:pt idx="29">
                  <c:v>Nemocnice Teplice</c:v>
                </c:pt>
                <c:pt idx="30">
                  <c:v>Nemocnice Jindřichův Hradec</c:v>
                </c:pt>
                <c:pt idx="31">
                  <c:v>Všeobecná fakultní nemocnice v Praze</c:v>
                </c:pt>
                <c:pt idx="32">
                  <c:v>Sdružené zdravotnické zařízení Krnov</c:v>
                </c:pt>
                <c:pt idx="33">
                  <c:v>Fakultní nemocnice Motol</c:v>
                </c:pt>
                <c:pt idx="34">
                  <c:v>Nemocnice Vyškov</c:v>
                </c:pt>
                <c:pt idx="35">
                  <c:v>Městská nemocnice Ostrava</c:v>
                </c:pt>
                <c:pt idx="36">
                  <c:v>Oblastní nemocnice Kolín</c:v>
                </c:pt>
                <c:pt idx="37">
                  <c:v>Nemocnice Písek</c:v>
                </c:pt>
                <c:pt idx="38">
                  <c:v>Oblastní nemocnice Náchod</c:v>
                </c:pt>
                <c:pt idx="39">
                  <c:v>Nemocnice Nové Město na Moravě</c:v>
                </c:pt>
                <c:pt idx="40">
                  <c:v>Nemocnice Prostějov</c:v>
                </c:pt>
                <c:pt idx="41">
                  <c:v>Klaudiánova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34.883721</c:v>
                </c:pt>
                <c:pt idx="1">
                  <c:v>35.338346</c:v>
                </c:pt>
                <c:pt idx="2">
                  <c:v>38.709677</c:v>
                </c:pt>
                <c:pt idx="3">
                  <c:v>41.071429</c:v>
                </c:pt>
                <c:pt idx="4">
                  <c:v>41.237113</c:v>
                </c:pt>
                <c:pt idx="5">
                  <c:v>41.772152</c:v>
                </c:pt>
                <c:pt idx="6">
                  <c:v>42.857143</c:v>
                </c:pt>
                <c:pt idx="7">
                  <c:v>45.360825</c:v>
                </c:pt>
                <c:pt idx="8">
                  <c:v>46.875</c:v>
                </c:pt>
                <c:pt idx="9">
                  <c:v>47.5</c:v>
                </c:pt>
                <c:pt idx="10">
                  <c:v>47.916667</c:v>
                </c:pt>
                <c:pt idx="11">
                  <c:v>48.051948</c:v>
                </c:pt>
                <c:pt idx="12">
                  <c:v>48.387097</c:v>
                </c:pt>
                <c:pt idx="13">
                  <c:v>48.863636</c:v>
                </c:pt>
                <c:pt idx="14">
                  <c:v>49.152542</c:v>
                </c:pt>
                <c:pt idx="15">
                  <c:v>50.0</c:v>
                </c:pt>
                <c:pt idx="16">
                  <c:v>52.083333</c:v>
                </c:pt>
                <c:pt idx="17">
                  <c:v>53.191489</c:v>
                </c:pt>
                <c:pt idx="18">
                  <c:v>53.225806</c:v>
                </c:pt>
                <c:pt idx="19">
                  <c:v>53.333333</c:v>
                </c:pt>
                <c:pt idx="20">
                  <c:v>53.333333</c:v>
                </c:pt>
                <c:pt idx="21">
                  <c:v>53.335383</c:v>
                </c:pt>
                <c:pt idx="22">
                  <c:v>54.385965</c:v>
                </c:pt>
                <c:pt idx="23">
                  <c:v>54.761905</c:v>
                </c:pt>
                <c:pt idx="24">
                  <c:v>56.25</c:v>
                </c:pt>
                <c:pt idx="25">
                  <c:v>58.461538</c:v>
                </c:pt>
                <c:pt idx="26">
                  <c:v>58.695652</c:v>
                </c:pt>
                <c:pt idx="27">
                  <c:v>58.75</c:v>
                </c:pt>
                <c:pt idx="28">
                  <c:v>59.259259</c:v>
                </c:pt>
                <c:pt idx="29">
                  <c:v>59.259259</c:v>
                </c:pt>
                <c:pt idx="30">
                  <c:v>60.0</c:v>
                </c:pt>
                <c:pt idx="31">
                  <c:v>60.227273</c:v>
                </c:pt>
                <c:pt idx="32">
                  <c:v>60.606061</c:v>
                </c:pt>
                <c:pt idx="33">
                  <c:v>61.165049</c:v>
                </c:pt>
                <c:pt idx="34">
                  <c:v>61.22449</c:v>
                </c:pt>
                <c:pt idx="35">
                  <c:v>61.842105</c:v>
                </c:pt>
                <c:pt idx="36">
                  <c:v>62.280702</c:v>
                </c:pt>
                <c:pt idx="37">
                  <c:v>62.711864</c:v>
                </c:pt>
                <c:pt idx="38">
                  <c:v>64.0</c:v>
                </c:pt>
                <c:pt idx="39">
                  <c:v>66.666667</c:v>
                </c:pt>
                <c:pt idx="40">
                  <c:v>74.137931</c:v>
                </c:pt>
                <c:pt idx="41">
                  <c:v>79.411765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1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Masarykova nemocnice v Ústí nad Labem</c:v>
                </c:pt>
                <c:pt idx="2">
                  <c:v>Nemocnice Břeclav</c:v>
                </c:pt>
                <c:pt idx="3">
                  <c:v>Fakultní nemocnice Hradec Králové</c:v>
                </c:pt>
                <c:pt idx="4">
                  <c:v>Krajská nemocnice Liberec</c:v>
                </c:pt>
                <c:pt idx="5">
                  <c:v>Nemocnice Na Homolce</c:v>
                </c:pt>
                <c:pt idx="6">
                  <c:v>Fakultní nemocnice Ostrava</c:v>
                </c:pt>
                <c:pt idx="7">
                  <c:v>Fakultní nemocnice u sv. Anny v Brně</c:v>
                </c:pt>
                <c:pt idx="8">
                  <c:v>Nemocnice Třinec</c:v>
                </c:pt>
                <c:pt idx="9">
                  <c:v>Nemocnice Sokolov</c:v>
                </c:pt>
                <c:pt idx="10">
                  <c:v>Thomayerova nemocnice</c:v>
                </c:pt>
                <c:pt idx="11">
                  <c:v>Most Hospital</c:v>
                </c:pt>
                <c:pt idx="12">
                  <c:v>Vítkovická nemocnice</c:v>
                </c:pt>
                <c:pt idx="13">
                  <c:v>Fakultní nemocnice Královské Vinohrady</c:v>
                </c:pt>
                <c:pt idx="14">
                  <c:v>Nemocnice Pardubického kraje</c:v>
                </c:pt>
                <c:pt idx="15">
                  <c:v>Ústřední vojenská nemocnice v Praze</c:v>
                </c:pt>
                <c:pt idx="16">
                  <c:v>Uherskohradišťská nemocnice</c:v>
                </c:pt>
                <c:pt idx="17">
                  <c:v>Fakultní nemocnice Olomouc</c:v>
                </c:pt>
                <c:pt idx="18">
                  <c:v>Karvinská hornická nemocnice</c:v>
                </c:pt>
                <c:pt idx="19">
                  <c:v>Krajská nemocnice T.Bati ve Zlíně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Nemocnice Litoměřice</c:v>
                </c:pt>
                <c:pt idx="23">
                  <c:v>Nemocnice Chomutov</c:v>
                </c:pt>
                <c:pt idx="24">
                  <c:v>Nemocnice Jihlava</c:v>
                </c:pt>
                <c:pt idx="25">
                  <c:v>Nemocnice Děčín</c:v>
                </c:pt>
                <c:pt idx="26">
                  <c:v>Nemocnice Blansko</c:v>
                </c:pt>
                <c:pt idx="27">
                  <c:v>Nemocnice České Budějovice</c:v>
                </c:pt>
                <c:pt idx="28">
                  <c:v>Karlovarská krajská nemocnice</c:v>
                </c:pt>
                <c:pt idx="29">
                  <c:v>Nemocnice Teplice</c:v>
                </c:pt>
                <c:pt idx="30">
                  <c:v>Nemocnice Jindřichův Hradec</c:v>
                </c:pt>
                <c:pt idx="31">
                  <c:v>Všeobecná fakultní nemocnice v Praze</c:v>
                </c:pt>
                <c:pt idx="32">
                  <c:v>Sdružené zdravotnické zařízení Krnov</c:v>
                </c:pt>
                <c:pt idx="33">
                  <c:v>Fakultní nemocnice Motol</c:v>
                </c:pt>
                <c:pt idx="34">
                  <c:v>Nemocnice Vyškov</c:v>
                </c:pt>
                <c:pt idx="35">
                  <c:v>Městská nemocnice Ostrava</c:v>
                </c:pt>
                <c:pt idx="36">
                  <c:v>Oblastní nemocnice Kolín</c:v>
                </c:pt>
                <c:pt idx="37">
                  <c:v>Nemocnice Písek</c:v>
                </c:pt>
                <c:pt idx="38">
                  <c:v>Oblastní nemocnice Náchod</c:v>
                </c:pt>
                <c:pt idx="39">
                  <c:v>Nemocnice Nové Město na Moravě</c:v>
                </c:pt>
                <c:pt idx="40">
                  <c:v>Nemocnice Prostějov</c:v>
                </c:pt>
                <c:pt idx="41">
                  <c:v>Klaudiánova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13.953488</c:v>
                </c:pt>
                <c:pt idx="1">
                  <c:v>1.503759</c:v>
                </c:pt>
                <c:pt idx="2">
                  <c:v>3.225806</c:v>
                </c:pt>
                <c:pt idx="3">
                  <c:v>8.035714</c:v>
                </c:pt>
                <c:pt idx="4">
                  <c:v>5.154639</c:v>
                </c:pt>
                <c:pt idx="5">
                  <c:v>3.797468</c:v>
                </c:pt>
                <c:pt idx="6">
                  <c:v>7.142857</c:v>
                </c:pt>
                <c:pt idx="7">
                  <c:v>1.030928</c:v>
                </c:pt>
                <c:pt idx="8">
                  <c:v>0.0</c:v>
                </c:pt>
                <c:pt idx="9">
                  <c:v>12.5</c:v>
                </c:pt>
                <c:pt idx="10">
                  <c:v>3.125</c:v>
                </c:pt>
                <c:pt idx="11">
                  <c:v>1.298701</c:v>
                </c:pt>
                <c:pt idx="12">
                  <c:v>12.903226</c:v>
                </c:pt>
                <c:pt idx="13">
                  <c:v>7.954545</c:v>
                </c:pt>
                <c:pt idx="14">
                  <c:v>8.474576</c:v>
                </c:pt>
                <c:pt idx="15">
                  <c:v>1.666667</c:v>
                </c:pt>
                <c:pt idx="16">
                  <c:v>1.041667</c:v>
                </c:pt>
                <c:pt idx="17">
                  <c:v>2.836879</c:v>
                </c:pt>
                <c:pt idx="18">
                  <c:v>1.612903</c:v>
                </c:pt>
                <c:pt idx="19">
                  <c:v>3.333333</c:v>
                </c:pt>
                <c:pt idx="20">
                  <c:v>8.571429</c:v>
                </c:pt>
                <c:pt idx="21">
                  <c:v>4.457424</c:v>
                </c:pt>
                <c:pt idx="22">
                  <c:v>3.508772</c:v>
                </c:pt>
                <c:pt idx="23">
                  <c:v>5.952381</c:v>
                </c:pt>
                <c:pt idx="24">
                  <c:v>2.5</c:v>
                </c:pt>
                <c:pt idx="25">
                  <c:v>7.692308</c:v>
                </c:pt>
                <c:pt idx="26">
                  <c:v>6.521739</c:v>
                </c:pt>
                <c:pt idx="27">
                  <c:v>1.875</c:v>
                </c:pt>
                <c:pt idx="28">
                  <c:v>3.703704</c:v>
                </c:pt>
                <c:pt idx="29">
                  <c:v>6.17284</c:v>
                </c:pt>
                <c:pt idx="30">
                  <c:v>5.0</c:v>
                </c:pt>
                <c:pt idx="31">
                  <c:v>5.681818</c:v>
                </c:pt>
                <c:pt idx="32">
                  <c:v>0.0</c:v>
                </c:pt>
                <c:pt idx="33">
                  <c:v>1.941748</c:v>
                </c:pt>
                <c:pt idx="34">
                  <c:v>4.081633</c:v>
                </c:pt>
                <c:pt idx="35">
                  <c:v>7.894737</c:v>
                </c:pt>
                <c:pt idx="36">
                  <c:v>3.508772</c:v>
                </c:pt>
                <c:pt idx="37">
                  <c:v>5.084746</c:v>
                </c:pt>
                <c:pt idx="38">
                  <c:v>10.0</c:v>
                </c:pt>
                <c:pt idx="39">
                  <c:v>0.0</c:v>
                </c:pt>
                <c:pt idx="40">
                  <c:v>0.0</c:v>
                </c:pt>
                <c:pt idx="41">
                  <c:v>2.941176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v rámci stejného zdrav. zařízení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1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Masarykova nemocnice v Ústí nad Labem</c:v>
                </c:pt>
                <c:pt idx="2">
                  <c:v>Nemocnice Břeclav</c:v>
                </c:pt>
                <c:pt idx="3">
                  <c:v>Fakultní nemocnice Hradec Králové</c:v>
                </c:pt>
                <c:pt idx="4">
                  <c:v>Krajská nemocnice Liberec</c:v>
                </c:pt>
                <c:pt idx="5">
                  <c:v>Nemocnice Na Homolce</c:v>
                </c:pt>
                <c:pt idx="6">
                  <c:v>Fakultní nemocnice Ostrava</c:v>
                </c:pt>
                <c:pt idx="7">
                  <c:v>Fakultní nemocnice u sv. Anny v Brně</c:v>
                </c:pt>
                <c:pt idx="8">
                  <c:v>Nemocnice Třinec</c:v>
                </c:pt>
                <c:pt idx="9">
                  <c:v>Nemocnice Sokolov</c:v>
                </c:pt>
                <c:pt idx="10">
                  <c:v>Thomayerova nemocnice</c:v>
                </c:pt>
                <c:pt idx="11">
                  <c:v>Most Hospital</c:v>
                </c:pt>
                <c:pt idx="12">
                  <c:v>Vítkovická nemocnice</c:v>
                </c:pt>
                <c:pt idx="13">
                  <c:v>Fakultní nemocnice Královské Vinohrady</c:v>
                </c:pt>
                <c:pt idx="14">
                  <c:v>Nemocnice Pardubického kraje</c:v>
                </c:pt>
                <c:pt idx="15">
                  <c:v>Ústřední vojenská nemocnice v Praze</c:v>
                </c:pt>
                <c:pt idx="16">
                  <c:v>Uherskohradišťská nemocnice</c:v>
                </c:pt>
                <c:pt idx="17">
                  <c:v>Fakultní nemocnice Olomouc</c:v>
                </c:pt>
                <c:pt idx="18">
                  <c:v>Karvinská hornická nemocnice</c:v>
                </c:pt>
                <c:pt idx="19">
                  <c:v>Krajská nemocnice T.Bati ve Zlíně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Nemocnice Litoměřice</c:v>
                </c:pt>
                <c:pt idx="23">
                  <c:v>Nemocnice Chomutov</c:v>
                </c:pt>
                <c:pt idx="24">
                  <c:v>Nemocnice Jihlava</c:v>
                </c:pt>
                <c:pt idx="25">
                  <c:v>Nemocnice Děčín</c:v>
                </c:pt>
                <c:pt idx="26">
                  <c:v>Nemocnice Blansko</c:v>
                </c:pt>
                <c:pt idx="27">
                  <c:v>Nemocnice České Budějovice</c:v>
                </c:pt>
                <c:pt idx="28">
                  <c:v>Karlovarská krajská nemocnice</c:v>
                </c:pt>
                <c:pt idx="29">
                  <c:v>Nemocnice Teplice</c:v>
                </c:pt>
                <c:pt idx="30">
                  <c:v>Nemocnice Jindřichův Hradec</c:v>
                </c:pt>
                <c:pt idx="31">
                  <c:v>Všeobecná fakultní nemocnice v Praze</c:v>
                </c:pt>
                <c:pt idx="32">
                  <c:v>Sdružené zdravotnické zařízení Krnov</c:v>
                </c:pt>
                <c:pt idx="33">
                  <c:v>Fakultní nemocnice Motol</c:v>
                </c:pt>
                <c:pt idx="34">
                  <c:v>Nemocnice Vyškov</c:v>
                </c:pt>
                <c:pt idx="35">
                  <c:v>Městská nemocnice Ostrava</c:v>
                </c:pt>
                <c:pt idx="36">
                  <c:v>Oblastní nemocnice Kolín</c:v>
                </c:pt>
                <c:pt idx="37">
                  <c:v>Nemocnice Písek</c:v>
                </c:pt>
                <c:pt idx="38">
                  <c:v>Oblastní nemocnice Náchod</c:v>
                </c:pt>
                <c:pt idx="39">
                  <c:v>Nemocnice Nové Město na Moravě</c:v>
                </c:pt>
                <c:pt idx="40">
                  <c:v>Nemocnice Prostějov</c:v>
                </c:pt>
                <c:pt idx="41">
                  <c:v>Klaudiánova nemocnice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20.930233</c:v>
                </c:pt>
                <c:pt idx="1">
                  <c:v>8.270677</c:v>
                </c:pt>
                <c:pt idx="2">
                  <c:v>3.225806</c:v>
                </c:pt>
                <c:pt idx="3">
                  <c:v>11.607143</c:v>
                </c:pt>
                <c:pt idx="4">
                  <c:v>15.463918</c:v>
                </c:pt>
                <c:pt idx="5">
                  <c:v>21.518987</c:v>
                </c:pt>
                <c:pt idx="6">
                  <c:v>11.428571</c:v>
                </c:pt>
                <c:pt idx="7">
                  <c:v>16.494845</c:v>
                </c:pt>
                <c:pt idx="8">
                  <c:v>21.875</c:v>
                </c:pt>
                <c:pt idx="9">
                  <c:v>25.0</c:v>
                </c:pt>
                <c:pt idx="10">
                  <c:v>21.875</c:v>
                </c:pt>
                <c:pt idx="11">
                  <c:v>28.571429</c:v>
                </c:pt>
                <c:pt idx="12">
                  <c:v>16.129032</c:v>
                </c:pt>
                <c:pt idx="13">
                  <c:v>14.772727</c:v>
                </c:pt>
                <c:pt idx="14">
                  <c:v>8.474576</c:v>
                </c:pt>
                <c:pt idx="15">
                  <c:v>3.333333</c:v>
                </c:pt>
                <c:pt idx="16">
                  <c:v>25.0</c:v>
                </c:pt>
                <c:pt idx="17">
                  <c:v>19.148936</c:v>
                </c:pt>
                <c:pt idx="18">
                  <c:v>14.516129</c:v>
                </c:pt>
                <c:pt idx="19">
                  <c:v>24.166667</c:v>
                </c:pt>
                <c:pt idx="20">
                  <c:v>7.619048</c:v>
                </c:pt>
                <c:pt idx="21">
                  <c:v>14.171534</c:v>
                </c:pt>
                <c:pt idx="22">
                  <c:v>21.052632</c:v>
                </c:pt>
                <c:pt idx="23">
                  <c:v>20.238095</c:v>
                </c:pt>
                <c:pt idx="24">
                  <c:v>16.25</c:v>
                </c:pt>
                <c:pt idx="25">
                  <c:v>7.692308</c:v>
                </c:pt>
                <c:pt idx="26">
                  <c:v>17.391304</c:v>
                </c:pt>
                <c:pt idx="27">
                  <c:v>8.125</c:v>
                </c:pt>
                <c:pt idx="28">
                  <c:v>11.111111</c:v>
                </c:pt>
                <c:pt idx="29">
                  <c:v>9.876543</c:v>
                </c:pt>
                <c:pt idx="30">
                  <c:v>17.5</c:v>
                </c:pt>
                <c:pt idx="31">
                  <c:v>10.227273</c:v>
                </c:pt>
                <c:pt idx="32">
                  <c:v>24.242424</c:v>
                </c:pt>
                <c:pt idx="33">
                  <c:v>6.796117</c:v>
                </c:pt>
                <c:pt idx="34">
                  <c:v>14.285714</c:v>
                </c:pt>
                <c:pt idx="35">
                  <c:v>7.894737</c:v>
                </c:pt>
                <c:pt idx="36">
                  <c:v>2.631579</c:v>
                </c:pt>
                <c:pt idx="37">
                  <c:v>5.084746</c:v>
                </c:pt>
                <c:pt idx="38">
                  <c:v>12.0</c:v>
                </c:pt>
                <c:pt idx="39">
                  <c:v>22.916667</c:v>
                </c:pt>
                <c:pt idx="40">
                  <c:v>17.241379</c:v>
                </c:pt>
                <c:pt idx="41">
                  <c:v>5.882353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překlad do jiného zdrav. zařízení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1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Masarykova nemocnice v Ústí nad Labem</c:v>
                </c:pt>
                <c:pt idx="2">
                  <c:v>Nemocnice Břeclav</c:v>
                </c:pt>
                <c:pt idx="3">
                  <c:v>Fakultní nemocnice Hradec Králové</c:v>
                </c:pt>
                <c:pt idx="4">
                  <c:v>Krajská nemocnice Liberec</c:v>
                </c:pt>
                <c:pt idx="5">
                  <c:v>Nemocnice Na Homolce</c:v>
                </c:pt>
                <c:pt idx="6">
                  <c:v>Fakultní nemocnice Ostrava</c:v>
                </c:pt>
                <c:pt idx="7">
                  <c:v>Fakultní nemocnice u sv. Anny v Brně</c:v>
                </c:pt>
                <c:pt idx="8">
                  <c:v>Nemocnice Třinec</c:v>
                </c:pt>
                <c:pt idx="9">
                  <c:v>Nemocnice Sokolov</c:v>
                </c:pt>
                <c:pt idx="10">
                  <c:v>Thomayerova nemocnice</c:v>
                </c:pt>
                <c:pt idx="11">
                  <c:v>Most Hospital</c:v>
                </c:pt>
                <c:pt idx="12">
                  <c:v>Vítkovická nemocnice</c:v>
                </c:pt>
                <c:pt idx="13">
                  <c:v>Fakultní nemocnice Královské Vinohrady</c:v>
                </c:pt>
                <c:pt idx="14">
                  <c:v>Nemocnice Pardubického kraje</c:v>
                </c:pt>
                <c:pt idx="15">
                  <c:v>Ústřední vojenská nemocnice v Praze</c:v>
                </c:pt>
                <c:pt idx="16">
                  <c:v>Uherskohradišťská nemocnice</c:v>
                </c:pt>
                <c:pt idx="17">
                  <c:v>Fakultní nemocnice Olomouc</c:v>
                </c:pt>
                <c:pt idx="18">
                  <c:v>Karvinská hornická nemocnice</c:v>
                </c:pt>
                <c:pt idx="19">
                  <c:v>Krajská nemocnice T.Bati ve Zlíně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Nemocnice Litoměřice</c:v>
                </c:pt>
                <c:pt idx="23">
                  <c:v>Nemocnice Chomutov</c:v>
                </c:pt>
                <c:pt idx="24">
                  <c:v>Nemocnice Jihlava</c:v>
                </c:pt>
                <c:pt idx="25">
                  <c:v>Nemocnice Děčín</c:v>
                </c:pt>
                <c:pt idx="26">
                  <c:v>Nemocnice Blansko</c:v>
                </c:pt>
                <c:pt idx="27">
                  <c:v>Nemocnice České Budějovice</c:v>
                </c:pt>
                <c:pt idx="28">
                  <c:v>Karlovarská krajská nemocnice</c:v>
                </c:pt>
                <c:pt idx="29">
                  <c:v>Nemocnice Teplice</c:v>
                </c:pt>
                <c:pt idx="30">
                  <c:v>Nemocnice Jindřichův Hradec</c:v>
                </c:pt>
                <c:pt idx="31">
                  <c:v>Všeobecná fakultní nemocnice v Praze</c:v>
                </c:pt>
                <c:pt idx="32">
                  <c:v>Sdružené zdravotnické zařízení Krnov</c:v>
                </c:pt>
                <c:pt idx="33">
                  <c:v>Fakultní nemocnice Motol</c:v>
                </c:pt>
                <c:pt idx="34">
                  <c:v>Nemocnice Vyškov</c:v>
                </c:pt>
                <c:pt idx="35">
                  <c:v>Městská nemocnice Ostrava</c:v>
                </c:pt>
                <c:pt idx="36">
                  <c:v>Oblastní nemocnice Kolín</c:v>
                </c:pt>
                <c:pt idx="37">
                  <c:v>Nemocnice Písek</c:v>
                </c:pt>
                <c:pt idx="38">
                  <c:v>Oblastní nemocnice Náchod</c:v>
                </c:pt>
                <c:pt idx="39">
                  <c:v>Nemocnice Nové Město na Moravě</c:v>
                </c:pt>
                <c:pt idx="40">
                  <c:v>Nemocnice Prostějov</c:v>
                </c:pt>
                <c:pt idx="41">
                  <c:v>Klaudiánova nemocnice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23.255814</c:v>
                </c:pt>
                <c:pt idx="1">
                  <c:v>48.120301</c:v>
                </c:pt>
                <c:pt idx="2">
                  <c:v>35.483871</c:v>
                </c:pt>
                <c:pt idx="3">
                  <c:v>28.571429</c:v>
                </c:pt>
                <c:pt idx="4">
                  <c:v>24.742268</c:v>
                </c:pt>
                <c:pt idx="5">
                  <c:v>26.582278</c:v>
                </c:pt>
                <c:pt idx="6">
                  <c:v>20.0</c:v>
                </c:pt>
                <c:pt idx="7">
                  <c:v>27.835052</c:v>
                </c:pt>
                <c:pt idx="8">
                  <c:v>23.4375</c:v>
                </c:pt>
                <c:pt idx="9">
                  <c:v>12.5</c:v>
                </c:pt>
                <c:pt idx="10">
                  <c:v>18.75</c:v>
                </c:pt>
                <c:pt idx="11">
                  <c:v>16.883117</c:v>
                </c:pt>
                <c:pt idx="12">
                  <c:v>11.290323</c:v>
                </c:pt>
                <c:pt idx="13">
                  <c:v>21.590909</c:v>
                </c:pt>
                <c:pt idx="14">
                  <c:v>23.728814</c:v>
                </c:pt>
                <c:pt idx="15">
                  <c:v>33.333333</c:v>
                </c:pt>
                <c:pt idx="16">
                  <c:v>14.583333</c:v>
                </c:pt>
                <c:pt idx="17">
                  <c:v>17.021277</c:v>
                </c:pt>
                <c:pt idx="18">
                  <c:v>22.580645</c:v>
                </c:pt>
                <c:pt idx="19">
                  <c:v>11.666667</c:v>
                </c:pt>
                <c:pt idx="20">
                  <c:v>20.952381</c:v>
                </c:pt>
                <c:pt idx="21">
                  <c:v>19.551184</c:v>
                </c:pt>
                <c:pt idx="22">
                  <c:v>14.035088</c:v>
                </c:pt>
                <c:pt idx="23">
                  <c:v>9.52381</c:v>
                </c:pt>
                <c:pt idx="24">
                  <c:v>12.5</c:v>
                </c:pt>
                <c:pt idx="25">
                  <c:v>20.0</c:v>
                </c:pt>
                <c:pt idx="26">
                  <c:v>13.043478</c:v>
                </c:pt>
                <c:pt idx="27">
                  <c:v>21.25</c:v>
                </c:pt>
                <c:pt idx="28">
                  <c:v>16.666667</c:v>
                </c:pt>
                <c:pt idx="29">
                  <c:v>16.049383</c:v>
                </c:pt>
                <c:pt idx="30">
                  <c:v>15.0</c:v>
                </c:pt>
                <c:pt idx="31">
                  <c:v>14.772727</c:v>
                </c:pt>
                <c:pt idx="32">
                  <c:v>9.090909</c:v>
                </c:pt>
                <c:pt idx="33">
                  <c:v>19.417476</c:v>
                </c:pt>
                <c:pt idx="34">
                  <c:v>2.040816</c:v>
                </c:pt>
                <c:pt idx="35">
                  <c:v>15.789474</c:v>
                </c:pt>
                <c:pt idx="36">
                  <c:v>25.438596</c:v>
                </c:pt>
                <c:pt idx="37">
                  <c:v>23.728814</c:v>
                </c:pt>
                <c:pt idx="38">
                  <c:v>10.0</c:v>
                </c:pt>
                <c:pt idx="39">
                  <c:v>8.333333</c:v>
                </c:pt>
                <c:pt idx="40">
                  <c:v>5.172414</c:v>
                </c:pt>
                <c:pt idx="41">
                  <c:v>2.941176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1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Masarykova nemocnice v Ústí nad Labem</c:v>
                </c:pt>
                <c:pt idx="2">
                  <c:v>Nemocnice Břeclav</c:v>
                </c:pt>
                <c:pt idx="3">
                  <c:v>Fakultní nemocnice Hradec Králové</c:v>
                </c:pt>
                <c:pt idx="4">
                  <c:v>Krajská nemocnice Liberec</c:v>
                </c:pt>
                <c:pt idx="5">
                  <c:v>Nemocnice Na Homolce</c:v>
                </c:pt>
                <c:pt idx="6">
                  <c:v>Fakultní nemocnice Ostrava</c:v>
                </c:pt>
                <c:pt idx="7">
                  <c:v>Fakultní nemocnice u sv. Anny v Brně</c:v>
                </c:pt>
                <c:pt idx="8">
                  <c:v>Nemocnice Třinec</c:v>
                </c:pt>
                <c:pt idx="9">
                  <c:v>Nemocnice Sokolov</c:v>
                </c:pt>
                <c:pt idx="10">
                  <c:v>Thomayerova nemocnice</c:v>
                </c:pt>
                <c:pt idx="11">
                  <c:v>Most Hospital</c:v>
                </c:pt>
                <c:pt idx="12">
                  <c:v>Vítkovická nemocnice</c:v>
                </c:pt>
                <c:pt idx="13">
                  <c:v>Fakultní nemocnice Královské Vinohrady</c:v>
                </c:pt>
                <c:pt idx="14">
                  <c:v>Nemocnice Pardubického kraje</c:v>
                </c:pt>
                <c:pt idx="15">
                  <c:v>Ústřední vojenská nemocnice v Praze</c:v>
                </c:pt>
                <c:pt idx="16">
                  <c:v>Uherskohradišťská nemocnice</c:v>
                </c:pt>
                <c:pt idx="17">
                  <c:v>Fakultní nemocnice Olomouc</c:v>
                </c:pt>
                <c:pt idx="18">
                  <c:v>Karvinská hornická nemocnice</c:v>
                </c:pt>
                <c:pt idx="19">
                  <c:v>Krajská nemocnice T.Bati ve Zlíně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Nemocnice Litoměřice</c:v>
                </c:pt>
                <c:pt idx="23">
                  <c:v>Nemocnice Chomutov</c:v>
                </c:pt>
                <c:pt idx="24">
                  <c:v>Nemocnice Jihlava</c:v>
                </c:pt>
                <c:pt idx="25">
                  <c:v>Nemocnice Děčín</c:v>
                </c:pt>
                <c:pt idx="26">
                  <c:v>Nemocnice Blansko</c:v>
                </c:pt>
                <c:pt idx="27">
                  <c:v>Nemocnice České Budějovice</c:v>
                </c:pt>
                <c:pt idx="28">
                  <c:v>Karlovarská krajská nemocnice</c:v>
                </c:pt>
                <c:pt idx="29">
                  <c:v>Nemocnice Teplice</c:v>
                </c:pt>
                <c:pt idx="30">
                  <c:v>Nemocnice Jindřichův Hradec</c:v>
                </c:pt>
                <c:pt idx="31">
                  <c:v>Všeobecná fakultní nemocnice v Praze</c:v>
                </c:pt>
                <c:pt idx="32">
                  <c:v>Sdružené zdravotnické zařízení Krnov</c:v>
                </c:pt>
                <c:pt idx="33">
                  <c:v>Fakultní nemocnice Motol</c:v>
                </c:pt>
                <c:pt idx="34">
                  <c:v>Nemocnice Vyškov</c:v>
                </c:pt>
                <c:pt idx="35">
                  <c:v>Městská nemocnice Ostrava</c:v>
                </c:pt>
                <c:pt idx="36">
                  <c:v>Oblastní nemocnice Kolín</c:v>
                </c:pt>
                <c:pt idx="37">
                  <c:v>Nemocnice Písek</c:v>
                </c:pt>
                <c:pt idx="38">
                  <c:v>Oblastní nemocnice Náchod</c:v>
                </c:pt>
                <c:pt idx="39">
                  <c:v>Nemocnice Nové Město na Moravě</c:v>
                </c:pt>
                <c:pt idx="40">
                  <c:v>Nemocnice Prostějov</c:v>
                </c:pt>
                <c:pt idx="41">
                  <c:v>Klaudiánova nemocnice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6.976744</c:v>
                </c:pt>
                <c:pt idx="1">
                  <c:v>6.766917</c:v>
                </c:pt>
                <c:pt idx="2">
                  <c:v>19.354839</c:v>
                </c:pt>
                <c:pt idx="3">
                  <c:v>10.714286</c:v>
                </c:pt>
                <c:pt idx="4">
                  <c:v>13.402062</c:v>
                </c:pt>
                <c:pt idx="5">
                  <c:v>6.329114</c:v>
                </c:pt>
                <c:pt idx="6">
                  <c:v>18.571429</c:v>
                </c:pt>
                <c:pt idx="7">
                  <c:v>9.278351</c:v>
                </c:pt>
                <c:pt idx="8">
                  <c:v>7.8125</c:v>
                </c:pt>
                <c:pt idx="9">
                  <c:v>2.5</c:v>
                </c:pt>
                <c:pt idx="10">
                  <c:v>8.333333</c:v>
                </c:pt>
                <c:pt idx="11">
                  <c:v>5.194805</c:v>
                </c:pt>
                <c:pt idx="12">
                  <c:v>11.290323</c:v>
                </c:pt>
                <c:pt idx="13">
                  <c:v>6.818182</c:v>
                </c:pt>
                <c:pt idx="14">
                  <c:v>10.169492</c:v>
                </c:pt>
                <c:pt idx="15">
                  <c:v>11.666667</c:v>
                </c:pt>
                <c:pt idx="16">
                  <c:v>7.291667</c:v>
                </c:pt>
                <c:pt idx="17">
                  <c:v>7.801418</c:v>
                </c:pt>
                <c:pt idx="18">
                  <c:v>8.064516</c:v>
                </c:pt>
                <c:pt idx="19">
                  <c:v>7.5</c:v>
                </c:pt>
                <c:pt idx="20">
                  <c:v>9.52381</c:v>
                </c:pt>
                <c:pt idx="21">
                  <c:v>8.484476</c:v>
                </c:pt>
                <c:pt idx="22">
                  <c:v>7.017544</c:v>
                </c:pt>
                <c:pt idx="23">
                  <c:v>9.52381</c:v>
                </c:pt>
                <c:pt idx="24">
                  <c:v>12.5</c:v>
                </c:pt>
                <c:pt idx="25">
                  <c:v>6.153846</c:v>
                </c:pt>
                <c:pt idx="26">
                  <c:v>4.347826</c:v>
                </c:pt>
                <c:pt idx="27">
                  <c:v>10.0</c:v>
                </c:pt>
                <c:pt idx="28">
                  <c:v>9.259259</c:v>
                </c:pt>
                <c:pt idx="29">
                  <c:v>8.641975</c:v>
                </c:pt>
                <c:pt idx="30">
                  <c:v>2.5</c:v>
                </c:pt>
                <c:pt idx="31">
                  <c:v>9.090909</c:v>
                </c:pt>
                <c:pt idx="32">
                  <c:v>6.060606</c:v>
                </c:pt>
                <c:pt idx="33">
                  <c:v>10.679612</c:v>
                </c:pt>
                <c:pt idx="34">
                  <c:v>18.367347</c:v>
                </c:pt>
                <c:pt idx="35">
                  <c:v>6.578947</c:v>
                </c:pt>
                <c:pt idx="36">
                  <c:v>6.140351</c:v>
                </c:pt>
                <c:pt idx="37">
                  <c:v>3.389831</c:v>
                </c:pt>
                <c:pt idx="38">
                  <c:v>4.0</c:v>
                </c:pt>
                <c:pt idx="39">
                  <c:v>2.083333</c:v>
                </c:pt>
                <c:pt idx="40">
                  <c:v>3.448276</c:v>
                </c:pt>
                <c:pt idx="41">
                  <c:v>8.823529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4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Jindřichův Hradec</c:v>
                </c:pt>
                <c:pt idx="2">
                  <c:v>Klaudiánova nemocnice</c:v>
                </c:pt>
                <c:pt idx="3">
                  <c:v>Krajská nemocnice T.Bati ve Zlíně</c:v>
                </c:pt>
                <c:pt idx="4">
                  <c:v>Fakultní nemocnice u sv. Anny v Brně</c:v>
                </c:pt>
                <c:pt idx="5">
                  <c:v>Nemocnice Vyškov</c:v>
                </c:pt>
                <c:pt idx="6">
                  <c:v>Nemocnice České Budějovice</c:v>
                </c:pt>
                <c:pt idx="7">
                  <c:v>Oblastní nemocnice Kolín</c:v>
                </c:pt>
                <c:pt idx="8">
                  <c:v>Městská nemocnice Ostrava</c:v>
                </c:pt>
                <c:pt idx="9">
                  <c:v>Všeobecná fakultní nemocnice v Praze</c:v>
                </c:pt>
                <c:pt idx="10">
                  <c:v>Nemocnice Litoměřice</c:v>
                </c:pt>
                <c:pt idx="11">
                  <c:v>Krajská nemocnice Liberec</c:v>
                </c:pt>
                <c:pt idx="12">
                  <c:v>Nemocnice Nové Město na Moravě</c:v>
                </c:pt>
                <c:pt idx="13">
                  <c:v>Fakultní nemocnice Královské Vinohrady</c:v>
                </c:pt>
                <c:pt idx="14">
                  <c:v>Fakultní nemocnice Brno</c:v>
                </c:pt>
                <c:pt idx="15">
                  <c:v>Nemocnice Pardubického kraje</c:v>
                </c:pt>
                <c:pt idx="16">
                  <c:v>Uherskohradišťská nemocnice</c:v>
                </c:pt>
                <c:pt idx="17">
                  <c:v>Nemocnice Písek</c:v>
                </c:pt>
                <c:pt idx="18">
                  <c:v>Ústřední vojenská nemocnice v Praze</c:v>
                </c:pt>
                <c:pt idx="19">
                  <c:v>Most Hospital</c:v>
                </c:pt>
                <c:pt idx="20">
                  <c:v>Nemocnice Teplice</c:v>
                </c:pt>
                <c:pt idx="21">
                  <c:v>Nemocnice Prostějov</c:v>
                </c:pt>
                <c:pt idx="22">
                  <c:v>Nemocnice Sokolov</c:v>
                </c:pt>
                <c:pt idx="23">
                  <c:v>Fakultní nemocnice Olomouc</c:v>
                </c:pt>
                <c:pt idx="24">
                  <c:v>Czech Republic</c:v>
                </c:pt>
                <c:pt idx="25">
                  <c:v>Nemocnice Jihlava</c:v>
                </c:pt>
                <c:pt idx="26">
                  <c:v>Fakultní nemocnice Motol</c:v>
                </c:pt>
                <c:pt idx="27">
                  <c:v>Nemocnice Blansko</c:v>
                </c:pt>
                <c:pt idx="28">
                  <c:v>Nemocnice Třinec</c:v>
                </c:pt>
                <c:pt idx="29">
                  <c:v>Vítkovická nemocnice</c:v>
                </c:pt>
                <c:pt idx="30">
                  <c:v>Nemocnice Na Homolce</c:v>
                </c:pt>
                <c:pt idx="31">
                  <c:v>Nemocnice Chomutov</c:v>
                </c:pt>
                <c:pt idx="32">
                  <c:v>Sdružené zdravotnické zařízení Krnov</c:v>
                </c:pt>
                <c:pt idx="33">
                  <c:v>Nemocnice Děčín</c:v>
                </c:pt>
                <c:pt idx="34">
                  <c:v>Thomayerova nemocnice</c:v>
                </c:pt>
                <c:pt idx="35">
                  <c:v>Karlovarská krajská nemocnice</c:v>
                </c:pt>
                <c:pt idx="36">
                  <c:v>Fakultní nemocnice Hradec Králové</c:v>
                </c:pt>
                <c:pt idx="37">
                  <c:v>Masarykova nemocnice v Ústí nad Labem</c:v>
                </c:pt>
                <c:pt idx="38">
                  <c:v>Fakultní nemocnice Ostrava</c:v>
                </c:pt>
                <c:pt idx="39">
                  <c:v>Karvinská hornická nemocnice</c:v>
                </c:pt>
                <c:pt idx="40">
                  <c:v>Nemocnice Břeclav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21.428571</c:v>
                </c:pt>
                <c:pt idx="4">
                  <c:v>25.0</c:v>
                </c:pt>
                <c:pt idx="5">
                  <c:v>28.571429</c:v>
                </c:pt>
                <c:pt idx="6">
                  <c:v>30.769231</c:v>
                </c:pt>
                <c:pt idx="7">
                  <c:v>33.333333</c:v>
                </c:pt>
                <c:pt idx="8">
                  <c:v>33.333333</c:v>
                </c:pt>
                <c:pt idx="9">
                  <c:v>33.333333</c:v>
                </c:pt>
                <c:pt idx="10">
                  <c:v>33.333333</c:v>
                </c:pt>
                <c:pt idx="11">
                  <c:v>33.333333</c:v>
                </c:pt>
                <c:pt idx="12">
                  <c:v>36.363636</c:v>
                </c:pt>
                <c:pt idx="13">
                  <c:v>38.461538</c:v>
                </c:pt>
                <c:pt idx="14">
                  <c:v>40.0</c:v>
                </c:pt>
                <c:pt idx="15">
                  <c:v>40.0</c:v>
                </c:pt>
                <c:pt idx="16">
                  <c:v>45.833333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51.851852</c:v>
                </c:pt>
                <c:pt idx="24">
                  <c:v>53.378378</c:v>
                </c:pt>
                <c:pt idx="25">
                  <c:v>53.846154</c:v>
                </c:pt>
                <c:pt idx="26">
                  <c:v>57.142857</c:v>
                </c:pt>
                <c:pt idx="27">
                  <c:v>62.5</c:v>
                </c:pt>
                <c:pt idx="28">
                  <c:v>64.285714</c:v>
                </c:pt>
                <c:pt idx="29">
                  <c:v>70.0</c:v>
                </c:pt>
                <c:pt idx="30">
                  <c:v>70.588235</c:v>
                </c:pt>
                <c:pt idx="31">
                  <c:v>70.588235</c:v>
                </c:pt>
                <c:pt idx="32">
                  <c:v>75.0</c:v>
                </c:pt>
                <c:pt idx="33">
                  <c:v>80.0</c:v>
                </c:pt>
                <c:pt idx="34">
                  <c:v>80.952381</c:v>
                </c:pt>
                <c:pt idx="35">
                  <c:v>83.333333</c:v>
                </c:pt>
                <c:pt idx="36">
                  <c:v>87.5</c:v>
                </c:pt>
                <c:pt idx="37">
                  <c:v>90.909091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4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Jindřichův Hradec</c:v>
                </c:pt>
                <c:pt idx="2">
                  <c:v>Klaudiánova nemocnice</c:v>
                </c:pt>
                <c:pt idx="3">
                  <c:v>Krajská nemocnice T.Bati ve Zlíně</c:v>
                </c:pt>
                <c:pt idx="4">
                  <c:v>Fakultní nemocnice u sv. Anny v Brně</c:v>
                </c:pt>
                <c:pt idx="5">
                  <c:v>Nemocnice Vyškov</c:v>
                </c:pt>
                <c:pt idx="6">
                  <c:v>Nemocnice České Budějovice</c:v>
                </c:pt>
                <c:pt idx="7">
                  <c:v>Oblastní nemocnice Kolín</c:v>
                </c:pt>
                <c:pt idx="8">
                  <c:v>Městská nemocnice Ostrava</c:v>
                </c:pt>
                <c:pt idx="9">
                  <c:v>Všeobecná fakultní nemocnice v Praze</c:v>
                </c:pt>
                <c:pt idx="10">
                  <c:v>Nemocnice Litoměřice</c:v>
                </c:pt>
                <c:pt idx="11">
                  <c:v>Krajská nemocnice Liberec</c:v>
                </c:pt>
                <c:pt idx="12">
                  <c:v>Nemocnice Nové Město na Moravě</c:v>
                </c:pt>
                <c:pt idx="13">
                  <c:v>Fakultní nemocnice Královské Vinohrady</c:v>
                </c:pt>
                <c:pt idx="14">
                  <c:v>Fakultní nemocnice Brno</c:v>
                </c:pt>
                <c:pt idx="15">
                  <c:v>Nemocnice Pardubického kraje</c:v>
                </c:pt>
                <c:pt idx="16">
                  <c:v>Uherskohradišťská nemocnice</c:v>
                </c:pt>
                <c:pt idx="17">
                  <c:v>Nemocnice Písek</c:v>
                </c:pt>
                <c:pt idx="18">
                  <c:v>Ústřední vojenská nemocnice v Praze</c:v>
                </c:pt>
                <c:pt idx="19">
                  <c:v>Most Hospital</c:v>
                </c:pt>
                <c:pt idx="20">
                  <c:v>Nemocnice Teplice</c:v>
                </c:pt>
                <c:pt idx="21">
                  <c:v>Nemocnice Prostějov</c:v>
                </c:pt>
                <c:pt idx="22">
                  <c:v>Nemocnice Sokolov</c:v>
                </c:pt>
                <c:pt idx="23">
                  <c:v>Fakultní nemocnice Olomouc</c:v>
                </c:pt>
                <c:pt idx="24">
                  <c:v>Czech Republic</c:v>
                </c:pt>
                <c:pt idx="25">
                  <c:v>Nemocnice Jihlava</c:v>
                </c:pt>
                <c:pt idx="26">
                  <c:v>Fakultní nemocnice Motol</c:v>
                </c:pt>
                <c:pt idx="27">
                  <c:v>Nemocnice Blansko</c:v>
                </c:pt>
                <c:pt idx="28">
                  <c:v>Nemocnice Třinec</c:v>
                </c:pt>
                <c:pt idx="29">
                  <c:v>Vítkovická nemocnice</c:v>
                </c:pt>
                <c:pt idx="30">
                  <c:v>Nemocnice Na Homolce</c:v>
                </c:pt>
                <c:pt idx="31">
                  <c:v>Nemocnice Chomutov</c:v>
                </c:pt>
                <c:pt idx="32">
                  <c:v>Sdružené zdravotnické zařízení Krnov</c:v>
                </c:pt>
                <c:pt idx="33">
                  <c:v>Nemocnice Děčín</c:v>
                </c:pt>
                <c:pt idx="34">
                  <c:v>Thomayerova nemocnice</c:v>
                </c:pt>
                <c:pt idx="35">
                  <c:v>Karlovarská krajská nemocnice</c:v>
                </c:pt>
                <c:pt idx="36">
                  <c:v>Fakultní nemocnice Hradec Králové</c:v>
                </c:pt>
                <c:pt idx="37">
                  <c:v>Masarykova nemocnice v Ústí nad Labem</c:v>
                </c:pt>
                <c:pt idx="38">
                  <c:v>Fakultní nemocnice Ostrava</c:v>
                </c:pt>
                <c:pt idx="39">
                  <c:v>Karvinská hornická nemocnice</c:v>
                </c:pt>
                <c:pt idx="40">
                  <c:v>Nemocnice Břeclav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71.428571</c:v>
                </c:pt>
                <c:pt idx="2">
                  <c:v>100.0</c:v>
                </c:pt>
                <c:pt idx="3">
                  <c:v>50.0</c:v>
                </c:pt>
                <c:pt idx="4">
                  <c:v>31.25</c:v>
                </c:pt>
                <c:pt idx="5">
                  <c:v>57.142857</c:v>
                </c:pt>
                <c:pt idx="6">
                  <c:v>7.692308</c:v>
                </c:pt>
                <c:pt idx="7">
                  <c:v>0.0</c:v>
                </c:pt>
                <c:pt idx="8">
                  <c:v>33.333333</c:v>
                </c:pt>
                <c:pt idx="9">
                  <c:v>33.333333</c:v>
                </c:pt>
                <c:pt idx="10">
                  <c:v>41.666667</c:v>
                </c:pt>
                <c:pt idx="11">
                  <c:v>46.666667</c:v>
                </c:pt>
                <c:pt idx="12">
                  <c:v>45.454545</c:v>
                </c:pt>
                <c:pt idx="13">
                  <c:v>15.384615</c:v>
                </c:pt>
                <c:pt idx="14">
                  <c:v>0.0</c:v>
                </c:pt>
                <c:pt idx="15">
                  <c:v>20.0</c:v>
                </c:pt>
                <c:pt idx="16">
                  <c:v>33.333333</c:v>
                </c:pt>
                <c:pt idx="17">
                  <c:v>0.0</c:v>
                </c:pt>
                <c:pt idx="18">
                  <c:v>0.0</c:v>
                </c:pt>
                <c:pt idx="19">
                  <c:v>9.090909</c:v>
                </c:pt>
                <c:pt idx="20">
                  <c:v>25.0</c:v>
                </c:pt>
                <c:pt idx="21">
                  <c:v>50.0</c:v>
                </c:pt>
                <c:pt idx="22">
                  <c:v>50.0</c:v>
                </c:pt>
                <c:pt idx="23">
                  <c:v>11.111111</c:v>
                </c:pt>
                <c:pt idx="24">
                  <c:v>22.747748</c:v>
                </c:pt>
                <c:pt idx="25">
                  <c:v>30.769231</c:v>
                </c:pt>
                <c:pt idx="26">
                  <c:v>28.571429</c:v>
                </c:pt>
                <c:pt idx="27">
                  <c:v>12.5</c:v>
                </c:pt>
                <c:pt idx="28">
                  <c:v>7.142857</c:v>
                </c:pt>
                <c:pt idx="29">
                  <c:v>10.0</c:v>
                </c:pt>
                <c:pt idx="30">
                  <c:v>0.0</c:v>
                </c:pt>
                <c:pt idx="31">
                  <c:v>23.529412</c:v>
                </c:pt>
                <c:pt idx="32">
                  <c:v>0.0</c:v>
                </c:pt>
                <c:pt idx="33">
                  <c:v>0.0</c:v>
                </c:pt>
                <c:pt idx="34">
                  <c:v>14.285714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4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Jindřichův Hradec</c:v>
                </c:pt>
                <c:pt idx="2">
                  <c:v>Klaudiánova nemocnice</c:v>
                </c:pt>
                <c:pt idx="3">
                  <c:v>Krajská nemocnice T.Bati ve Zlíně</c:v>
                </c:pt>
                <c:pt idx="4">
                  <c:v>Fakultní nemocnice u sv. Anny v Brně</c:v>
                </c:pt>
                <c:pt idx="5">
                  <c:v>Nemocnice Vyškov</c:v>
                </c:pt>
                <c:pt idx="6">
                  <c:v>Nemocnice České Budějovice</c:v>
                </c:pt>
                <c:pt idx="7">
                  <c:v>Oblastní nemocnice Kolín</c:v>
                </c:pt>
                <c:pt idx="8">
                  <c:v>Městská nemocnice Ostrava</c:v>
                </c:pt>
                <c:pt idx="9">
                  <c:v>Všeobecná fakultní nemocnice v Praze</c:v>
                </c:pt>
                <c:pt idx="10">
                  <c:v>Nemocnice Litoměřice</c:v>
                </c:pt>
                <c:pt idx="11">
                  <c:v>Krajská nemocnice Liberec</c:v>
                </c:pt>
                <c:pt idx="12">
                  <c:v>Nemocnice Nové Město na Moravě</c:v>
                </c:pt>
                <c:pt idx="13">
                  <c:v>Fakultní nemocnice Královské Vinohrady</c:v>
                </c:pt>
                <c:pt idx="14">
                  <c:v>Fakultní nemocnice Brno</c:v>
                </c:pt>
                <c:pt idx="15">
                  <c:v>Nemocnice Pardubického kraje</c:v>
                </c:pt>
                <c:pt idx="16">
                  <c:v>Uherskohradišťská nemocnice</c:v>
                </c:pt>
                <c:pt idx="17">
                  <c:v>Nemocnice Písek</c:v>
                </c:pt>
                <c:pt idx="18">
                  <c:v>Ústřední vojenská nemocnice v Praze</c:v>
                </c:pt>
                <c:pt idx="19">
                  <c:v>Most Hospital</c:v>
                </c:pt>
                <c:pt idx="20">
                  <c:v>Nemocnice Teplice</c:v>
                </c:pt>
                <c:pt idx="21">
                  <c:v>Nemocnice Prostějov</c:v>
                </c:pt>
                <c:pt idx="22">
                  <c:v>Nemocnice Sokolov</c:v>
                </c:pt>
                <c:pt idx="23">
                  <c:v>Fakultní nemocnice Olomouc</c:v>
                </c:pt>
                <c:pt idx="24">
                  <c:v>Czech Republic</c:v>
                </c:pt>
                <c:pt idx="25">
                  <c:v>Nemocnice Jihlava</c:v>
                </c:pt>
                <c:pt idx="26">
                  <c:v>Fakultní nemocnice Motol</c:v>
                </c:pt>
                <c:pt idx="27">
                  <c:v>Nemocnice Blansko</c:v>
                </c:pt>
                <c:pt idx="28">
                  <c:v>Nemocnice Třinec</c:v>
                </c:pt>
                <c:pt idx="29">
                  <c:v>Vítkovická nemocnice</c:v>
                </c:pt>
                <c:pt idx="30">
                  <c:v>Nemocnice Na Homolce</c:v>
                </c:pt>
                <c:pt idx="31">
                  <c:v>Nemocnice Chomutov</c:v>
                </c:pt>
                <c:pt idx="32">
                  <c:v>Sdružené zdravotnické zařízení Krnov</c:v>
                </c:pt>
                <c:pt idx="33">
                  <c:v>Nemocnice Děčín</c:v>
                </c:pt>
                <c:pt idx="34">
                  <c:v>Thomayerova nemocnice</c:v>
                </c:pt>
                <c:pt idx="35">
                  <c:v>Karlovarská krajská nemocnice</c:v>
                </c:pt>
                <c:pt idx="36">
                  <c:v>Fakultní nemocnice Hradec Králové</c:v>
                </c:pt>
                <c:pt idx="37">
                  <c:v>Masarykova nemocnice v Ústí nad Labem</c:v>
                </c:pt>
                <c:pt idx="38">
                  <c:v>Fakultní nemocnice Ostrava</c:v>
                </c:pt>
                <c:pt idx="39">
                  <c:v>Karvinská hornická nemocnice</c:v>
                </c:pt>
                <c:pt idx="40">
                  <c:v>Nemocnice Břeclav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28.571429</c:v>
                </c:pt>
                <c:pt idx="2">
                  <c:v>0.0</c:v>
                </c:pt>
                <c:pt idx="3">
                  <c:v>28.571429</c:v>
                </c:pt>
                <c:pt idx="4">
                  <c:v>43.75</c:v>
                </c:pt>
                <c:pt idx="5">
                  <c:v>14.285714</c:v>
                </c:pt>
                <c:pt idx="6">
                  <c:v>61.538462</c:v>
                </c:pt>
                <c:pt idx="7">
                  <c:v>66.666667</c:v>
                </c:pt>
                <c:pt idx="8">
                  <c:v>33.333333</c:v>
                </c:pt>
                <c:pt idx="9">
                  <c:v>33.333333</c:v>
                </c:pt>
                <c:pt idx="10">
                  <c:v>25.0</c:v>
                </c:pt>
                <c:pt idx="11">
                  <c:v>20.0</c:v>
                </c:pt>
                <c:pt idx="12">
                  <c:v>18.181818</c:v>
                </c:pt>
                <c:pt idx="13">
                  <c:v>46.153846</c:v>
                </c:pt>
                <c:pt idx="14">
                  <c:v>60.0</c:v>
                </c:pt>
                <c:pt idx="15">
                  <c:v>40.0</c:v>
                </c:pt>
                <c:pt idx="16">
                  <c:v>20.833333</c:v>
                </c:pt>
                <c:pt idx="17">
                  <c:v>50.0</c:v>
                </c:pt>
                <c:pt idx="18">
                  <c:v>50.0</c:v>
                </c:pt>
                <c:pt idx="19">
                  <c:v>40.909091</c:v>
                </c:pt>
                <c:pt idx="20">
                  <c:v>25.0</c:v>
                </c:pt>
                <c:pt idx="21">
                  <c:v>0.0</c:v>
                </c:pt>
                <c:pt idx="22">
                  <c:v>0.0</c:v>
                </c:pt>
                <c:pt idx="23">
                  <c:v>37.037037</c:v>
                </c:pt>
                <c:pt idx="24">
                  <c:v>23.873874</c:v>
                </c:pt>
                <c:pt idx="25">
                  <c:v>15.384615</c:v>
                </c:pt>
                <c:pt idx="26">
                  <c:v>14.285714</c:v>
                </c:pt>
                <c:pt idx="27">
                  <c:v>25.0</c:v>
                </c:pt>
                <c:pt idx="28">
                  <c:v>28.571429</c:v>
                </c:pt>
                <c:pt idx="29">
                  <c:v>20.0</c:v>
                </c:pt>
                <c:pt idx="30">
                  <c:v>29.411765</c:v>
                </c:pt>
                <c:pt idx="31">
                  <c:v>5.882353</c:v>
                </c:pt>
                <c:pt idx="32">
                  <c:v>25.0</c:v>
                </c:pt>
                <c:pt idx="33">
                  <c:v>20.0</c:v>
                </c:pt>
                <c:pt idx="34">
                  <c:v>4.761905</c:v>
                </c:pt>
                <c:pt idx="35">
                  <c:v>16.666667</c:v>
                </c:pt>
                <c:pt idx="36">
                  <c:v>12.5</c:v>
                </c:pt>
                <c:pt idx="37">
                  <c:v>9.090909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Jihlava</c:v>
                </c:pt>
                <c:pt idx="3">
                  <c:v>Fakultní nemocnice Hradec Králové</c:v>
                </c:pt>
                <c:pt idx="4">
                  <c:v>Nemocnice Vyškov</c:v>
                </c:pt>
                <c:pt idx="5">
                  <c:v>Nemocnice Břeclav</c:v>
                </c:pt>
                <c:pt idx="6">
                  <c:v>Sdružené zdravotnické zařízení Krnov</c:v>
                </c:pt>
                <c:pt idx="7">
                  <c:v>Všeobecná fakultní nemocnice v Praze</c:v>
                </c:pt>
                <c:pt idx="8">
                  <c:v>Krajská nemocnice T.Bati ve Zlíně</c:v>
                </c:pt>
                <c:pt idx="9">
                  <c:v>Karlovarská krajská nemocnice</c:v>
                </c:pt>
                <c:pt idx="10">
                  <c:v>Nemocnice Třinec</c:v>
                </c:pt>
                <c:pt idx="11">
                  <c:v>Oblastní nemocnice Trutnov</c:v>
                </c:pt>
                <c:pt idx="12">
                  <c:v>Uherskohradišťská nemocnice</c:v>
                </c:pt>
                <c:pt idx="13">
                  <c:v>Nemocnice Písek</c:v>
                </c:pt>
                <c:pt idx="14">
                  <c:v>Oblastní nemocnice Kolín</c:v>
                </c:pt>
                <c:pt idx="15">
                  <c:v>Nemocnice Jindřichův Hradec</c:v>
                </c:pt>
                <c:pt idx="16">
                  <c:v>Nemocnice Blansko</c:v>
                </c:pt>
                <c:pt idx="17">
                  <c:v>Nemocnice Sokolov</c:v>
                </c:pt>
                <c:pt idx="18">
                  <c:v>Nemocnice Nové Město na Moravě</c:v>
                </c:pt>
                <c:pt idx="19">
                  <c:v>Nemocnice Děčín</c:v>
                </c:pt>
                <c:pt idx="20">
                  <c:v>Nemocnice Litoměřice</c:v>
                </c:pt>
                <c:pt idx="21">
                  <c:v>Nemocnice Prostějov</c:v>
                </c:pt>
                <c:pt idx="22">
                  <c:v>Fakultní nemocnice Olomouc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Karvinská hornická nemocnice</c:v>
                </c:pt>
                <c:pt idx="26">
                  <c:v>Most Hospital</c:v>
                </c:pt>
                <c:pt idx="27">
                  <c:v>Nemocnice Pardubického kraje</c:v>
                </c:pt>
                <c:pt idx="28">
                  <c:v>Fakultní nemocnice Motol</c:v>
                </c:pt>
                <c:pt idx="29">
                  <c:v>Krajská nemocnice Liberec</c:v>
                </c:pt>
                <c:pt idx="30">
                  <c:v>Městská nemocnice Ostrava</c:v>
                </c:pt>
                <c:pt idx="31">
                  <c:v>Czech Republic</c:v>
                </c:pt>
                <c:pt idx="32">
                  <c:v>Nemocnice Teplice</c:v>
                </c:pt>
                <c:pt idx="33">
                  <c:v>Nemocnice Chomutov</c:v>
                </c:pt>
                <c:pt idx="34">
                  <c:v>Fakultní nemocnice Královské Vinohrady</c:v>
                </c:pt>
                <c:pt idx="35">
                  <c:v>Vítkovická nemocnice</c:v>
                </c:pt>
                <c:pt idx="36">
                  <c:v>Fakultní nemocnice u sv. Anny v Brně</c:v>
                </c:pt>
                <c:pt idx="37">
                  <c:v>Nemocnice Na Homolce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Fakultní nemocnice Ostrava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4.166667</c:v>
                </c:pt>
                <c:pt idx="23">
                  <c:v>5.555556</c:v>
                </c:pt>
                <c:pt idx="24">
                  <c:v>6.060606</c:v>
                </c:pt>
                <c:pt idx="25">
                  <c:v>7.142857</c:v>
                </c:pt>
                <c:pt idx="26">
                  <c:v>7.692308</c:v>
                </c:pt>
                <c:pt idx="27">
                  <c:v>14.285714</c:v>
                </c:pt>
                <c:pt idx="28">
                  <c:v>15.0</c:v>
                </c:pt>
                <c:pt idx="29">
                  <c:v>16.666667</c:v>
                </c:pt>
                <c:pt idx="30">
                  <c:v>16.666667</c:v>
                </c:pt>
                <c:pt idx="31">
                  <c:v>21.565217</c:v>
                </c:pt>
                <c:pt idx="32">
                  <c:v>23.076923</c:v>
                </c:pt>
                <c:pt idx="33">
                  <c:v>25.0</c:v>
                </c:pt>
                <c:pt idx="34">
                  <c:v>26.315789</c:v>
                </c:pt>
                <c:pt idx="35">
                  <c:v>28.571429</c:v>
                </c:pt>
                <c:pt idx="36">
                  <c:v>33.333333</c:v>
                </c:pt>
                <c:pt idx="37">
                  <c:v>38.095238</c:v>
                </c:pt>
                <c:pt idx="38">
                  <c:v>50.0</c:v>
                </c:pt>
                <c:pt idx="39">
                  <c:v>60.0</c:v>
                </c:pt>
                <c:pt idx="40">
                  <c:v>62.5</c:v>
                </c:pt>
                <c:pt idx="41">
                  <c:v>84.375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1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Jihlava</c:v>
                </c:pt>
                <c:pt idx="3">
                  <c:v>Fakultní nemocnice Hradec Králové</c:v>
                </c:pt>
                <c:pt idx="4">
                  <c:v>Nemocnice Vyškov</c:v>
                </c:pt>
                <c:pt idx="5">
                  <c:v>Nemocnice Břeclav</c:v>
                </c:pt>
                <c:pt idx="6">
                  <c:v>Sdružené zdravotnické zařízení Krnov</c:v>
                </c:pt>
                <c:pt idx="7">
                  <c:v>Všeobecná fakultní nemocnice v Praze</c:v>
                </c:pt>
                <c:pt idx="8">
                  <c:v>Krajská nemocnice T.Bati ve Zlíně</c:v>
                </c:pt>
                <c:pt idx="9">
                  <c:v>Karlovarská krajská nemocnice</c:v>
                </c:pt>
                <c:pt idx="10">
                  <c:v>Nemocnice Třinec</c:v>
                </c:pt>
                <c:pt idx="11">
                  <c:v>Oblastní nemocnice Trutnov</c:v>
                </c:pt>
                <c:pt idx="12">
                  <c:v>Uherskohradišťská nemocnice</c:v>
                </c:pt>
                <c:pt idx="13">
                  <c:v>Nemocnice Písek</c:v>
                </c:pt>
                <c:pt idx="14">
                  <c:v>Oblastní nemocnice Kolín</c:v>
                </c:pt>
                <c:pt idx="15">
                  <c:v>Nemocnice Jindřichův Hradec</c:v>
                </c:pt>
                <c:pt idx="16">
                  <c:v>Nemocnice Blansko</c:v>
                </c:pt>
                <c:pt idx="17">
                  <c:v>Nemocnice Sokolov</c:v>
                </c:pt>
                <c:pt idx="18">
                  <c:v>Nemocnice Nové Město na Moravě</c:v>
                </c:pt>
                <c:pt idx="19">
                  <c:v>Nemocnice Děčín</c:v>
                </c:pt>
                <c:pt idx="20">
                  <c:v>Nemocnice Litoměřice</c:v>
                </c:pt>
                <c:pt idx="21">
                  <c:v>Nemocnice Prostějov</c:v>
                </c:pt>
                <c:pt idx="22">
                  <c:v>Fakultní nemocnice Olomouc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Karvinská hornická nemocnice</c:v>
                </c:pt>
                <c:pt idx="26">
                  <c:v>Most Hospital</c:v>
                </c:pt>
                <c:pt idx="27">
                  <c:v>Nemocnice Pardubického kraje</c:v>
                </c:pt>
                <c:pt idx="28">
                  <c:v>Fakultní nemocnice Motol</c:v>
                </c:pt>
                <c:pt idx="29">
                  <c:v>Krajská nemocnice Liberec</c:v>
                </c:pt>
                <c:pt idx="30">
                  <c:v>Městská nemocnice Ostrava</c:v>
                </c:pt>
                <c:pt idx="31">
                  <c:v>Czech Republic</c:v>
                </c:pt>
                <c:pt idx="32">
                  <c:v>Nemocnice Teplice</c:v>
                </c:pt>
                <c:pt idx="33">
                  <c:v>Nemocnice Chomutov</c:v>
                </c:pt>
                <c:pt idx="34">
                  <c:v>Fakultní nemocnice Královské Vinohrady</c:v>
                </c:pt>
                <c:pt idx="35">
                  <c:v>Vítkovická nemocnice</c:v>
                </c:pt>
                <c:pt idx="36">
                  <c:v>Fakultní nemocnice u sv. Anny v Brně</c:v>
                </c:pt>
                <c:pt idx="37">
                  <c:v>Nemocnice Na Homolce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Fakultní nemocnice Ostrava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7.692308</c:v>
                </c:pt>
                <c:pt idx="8">
                  <c:v>7.692308</c:v>
                </c:pt>
                <c:pt idx="9">
                  <c:v>11.111111</c:v>
                </c:pt>
                <c:pt idx="10">
                  <c:v>13.333333</c:v>
                </c:pt>
                <c:pt idx="11">
                  <c:v>20.0</c:v>
                </c:pt>
                <c:pt idx="12">
                  <c:v>21.428571</c:v>
                </c:pt>
                <c:pt idx="13">
                  <c:v>28.571429</c:v>
                </c:pt>
                <c:pt idx="14">
                  <c:v>31.034483</c:v>
                </c:pt>
                <c:pt idx="15">
                  <c:v>33.333333</c:v>
                </c:pt>
                <c:pt idx="16">
                  <c:v>33.333333</c:v>
                </c:pt>
                <c:pt idx="17">
                  <c:v>40.0</c:v>
                </c:pt>
                <c:pt idx="18">
                  <c:v>50.0</c:v>
                </c:pt>
                <c:pt idx="19">
                  <c:v>83.333333</c:v>
                </c:pt>
                <c:pt idx="20">
                  <c:v>87.5</c:v>
                </c:pt>
                <c:pt idx="21">
                  <c:v>100.0</c:v>
                </c:pt>
                <c:pt idx="22">
                  <c:v>0.0</c:v>
                </c:pt>
                <c:pt idx="23">
                  <c:v>83.333333</c:v>
                </c:pt>
                <c:pt idx="24">
                  <c:v>0.0</c:v>
                </c:pt>
                <c:pt idx="25">
                  <c:v>35.714286</c:v>
                </c:pt>
                <c:pt idx="26">
                  <c:v>46.153846</c:v>
                </c:pt>
                <c:pt idx="27">
                  <c:v>50.0</c:v>
                </c:pt>
                <c:pt idx="28">
                  <c:v>0.0</c:v>
                </c:pt>
                <c:pt idx="29">
                  <c:v>0.0</c:v>
                </c:pt>
                <c:pt idx="30">
                  <c:v>8.333333</c:v>
                </c:pt>
                <c:pt idx="31">
                  <c:v>19.478261</c:v>
                </c:pt>
                <c:pt idx="32">
                  <c:v>76.923077</c:v>
                </c:pt>
                <c:pt idx="33">
                  <c:v>37.5</c:v>
                </c:pt>
                <c:pt idx="34">
                  <c:v>0.0</c:v>
                </c:pt>
                <c:pt idx="35">
                  <c:v>14.285714</c:v>
                </c:pt>
                <c:pt idx="36">
                  <c:v>3.703704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31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Jihlava</c:v>
                </c:pt>
                <c:pt idx="3">
                  <c:v>Fakultní nemocnice Hradec Králové</c:v>
                </c:pt>
                <c:pt idx="4">
                  <c:v>Nemocnice Vyškov</c:v>
                </c:pt>
                <c:pt idx="5">
                  <c:v>Nemocnice Břeclav</c:v>
                </c:pt>
                <c:pt idx="6">
                  <c:v>Sdružené zdravotnické zařízení Krnov</c:v>
                </c:pt>
                <c:pt idx="7">
                  <c:v>Všeobecná fakultní nemocnice v Praze</c:v>
                </c:pt>
                <c:pt idx="8">
                  <c:v>Krajská nemocnice T.Bati ve Zlíně</c:v>
                </c:pt>
                <c:pt idx="9">
                  <c:v>Karlovarská krajská nemocnice</c:v>
                </c:pt>
                <c:pt idx="10">
                  <c:v>Nemocnice Třinec</c:v>
                </c:pt>
                <c:pt idx="11">
                  <c:v>Oblastní nemocnice Trutnov</c:v>
                </c:pt>
                <c:pt idx="12">
                  <c:v>Uherskohradišťská nemocnice</c:v>
                </c:pt>
                <c:pt idx="13">
                  <c:v>Nemocnice Písek</c:v>
                </c:pt>
                <c:pt idx="14">
                  <c:v>Oblastní nemocnice Kolín</c:v>
                </c:pt>
                <c:pt idx="15">
                  <c:v>Nemocnice Jindřichův Hradec</c:v>
                </c:pt>
                <c:pt idx="16">
                  <c:v>Nemocnice Blansko</c:v>
                </c:pt>
                <c:pt idx="17">
                  <c:v>Nemocnice Sokolov</c:v>
                </c:pt>
                <c:pt idx="18">
                  <c:v>Nemocnice Nové Město na Moravě</c:v>
                </c:pt>
                <c:pt idx="19">
                  <c:v>Nemocnice Děčín</c:v>
                </c:pt>
                <c:pt idx="20">
                  <c:v>Nemocnice Litoměřice</c:v>
                </c:pt>
                <c:pt idx="21">
                  <c:v>Nemocnice Prostějov</c:v>
                </c:pt>
                <c:pt idx="22">
                  <c:v>Fakultní nemocnice Olomouc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Karvinská hornická nemocnice</c:v>
                </c:pt>
                <c:pt idx="26">
                  <c:v>Most Hospital</c:v>
                </c:pt>
                <c:pt idx="27">
                  <c:v>Nemocnice Pardubického kraje</c:v>
                </c:pt>
                <c:pt idx="28">
                  <c:v>Fakultní nemocnice Motol</c:v>
                </c:pt>
                <c:pt idx="29">
                  <c:v>Krajská nemocnice Liberec</c:v>
                </c:pt>
                <c:pt idx="30">
                  <c:v>Městská nemocnice Ostrava</c:v>
                </c:pt>
                <c:pt idx="31">
                  <c:v>Czech Republic</c:v>
                </c:pt>
                <c:pt idx="32">
                  <c:v>Nemocnice Teplice</c:v>
                </c:pt>
                <c:pt idx="33">
                  <c:v>Nemocnice Chomutov</c:v>
                </c:pt>
                <c:pt idx="34">
                  <c:v>Fakultní nemocnice Královské Vinohrady</c:v>
                </c:pt>
                <c:pt idx="35">
                  <c:v>Vítkovická nemocnice</c:v>
                </c:pt>
                <c:pt idx="36">
                  <c:v>Fakultní nemocnice u sv. Anny v Brně</c:v>
                </c:pt>
                <c:pt idx="37">
                  <c:v>Nemocnice Na Homolce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Fakultní nemocnice Ostrava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92.307692</c:v>
                </c:pt>
                <c:pt idx="8">
                  <c:v>92.307692</c:v>
                </c:pt>
                <c:pt idx="9">
                  <c:v>88.888889</c:v>
                </c:pt>
                <c:pt idx="10">
                  <c:v>86.666667</c:v>
                </c:pt>
                <c:pt idx="11">
                  <c:v>80.0</c:v>
                </c:pt>
                <c:pt idx="12">
                  <c:v>78.571429</c:v>
                </c:pt>
                <c:pt idx="13">
                  <c:v>71.428571</c:v>
                </c:pt>
                <c:pt idx="14">
                  <c:v>68.965517</c:v>
                </c:pt>
                <c:pt idx="15">
                  <c:v>66.666667</c:v>
                </c:pt>
                <c:pt idx="16">
                  <c:v>66.666667</c:v>
                </c:pt>
                <c:pt idx="17">
                  <c:v>60.0</c:v>
                </c:pt>
                <c:pt idx="18">
                  <c:v>50.0</c:v>
                </c:pt>
                <c:pt idx="19">
                  <c:v>16.666667</c:v>
                </c:pt>
                <c:pt idx="20">
                  <c:v>12.5</c:v>
                </c:pt>
                <c:pt idx="21">
                  <c:v>0.0</c:v>
                </c:pt>
                <c:pt idx="22">
                  <c:v>95.833333</c:v>
                </c:pt>
                <c:pt idx="23">
                  <c:v>11.111111</c:v>
                </c:pt>
                <c:pt idx="24">
                  <c:v>93.939394</c:v>
                </c:pt>
                <c:pt idx="25">
                  <c:v>57.142857</c:v>
                </c:pt>
                <c:pt idx="26">
                  <c:v>46.153846</c:v>
                </c:pt>
                <c:pt idx="27">
                  <c:v>35.714286</c:v>
                </c:pt>
                <c:pt idx="28">
                  <c:v>85.0</c:v>
                </c:pt>
                <c:pt idx="29">
                  <c:v>83.333333</c:v>
                </c:pt>
                <c:pt idx="30">
                  <c:v>75.0</c:v>
                </c:pt>
                <c:pt idx="31">
                  <c:v>58.956522</c:v>
                </c:pt>
                <c:pt idx="32">
                  <c:v>0.0</c:v>
                </c:pt>
                <c:pt idx="33">
                  <c:v>37.5</c:v>
                </c:pt>
                <c:pt idx="34">
                  <c:v>73.684211</c:v>
                </c:pt>
                <c:pt idx="35">
                  <c:v>57.142857</c:v>
                </c:pt>
                <c:pt idx="36">
                  <c:v>62.962963</c:v>
                </c:pt>
                <c:pt idx="37">
                  <c:v>61.904762</c:v>
                </c:pt>
                <c:pt idx="38">
                  <c:v>50.0</c:v>
                </c:pt>
                <c:pt idx="39">
                  <c:v>40.0</c:v>
                </c:pt>
                <c:pt idx="40">
                  <c:v>37.5</c:v>
                </c:pt>
                <c:pt idx="41">
                  <c:v>15.625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6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Břeclav</c:v>
                </c:pt>
                <c:pt idx="3">
                  <c:v>Nemocnice Sokolov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Nemocnice České Budějovice</c:v>
                </c:pt>
                <c:pt idx="7">
                  <c:v>Nemocnice Vyškov</c:v>
                </c:pt>
                <c:pt idx="8">
                  <c:v>Fakultní nemocnice Ostrava</c:v>
                </c:pt>
                <c:pt idx="9">
                  <c:v>Uherskohradišťská nemocnice</c:v>
                </c:pt>
                <c:pt idx="10">
                  <c:v>Krajská nemocnice T.Bati ve Zlíně</c:v>
                </c:pt>
                <c:pt idx="11">
                  <c:v>Nemocnice Litoměřice</c:v>
                </c:pt>
                <c:pt idx="12">
                  <c:v>Vítkovická nemocnice</c:v>
                </c:pt>
                <c:pt idx="13">
                  <c:v>Nemocnice Děčín</c:v>
                </c:pt>
                <c:pt idx="14">
                  <c:v>Fakultní nemocnice u sv. Anny v Brně</c:v>
                </c:pt>
                <c:pt idx="15">
                  <c:v>Nemocnice Nové Město na Moravě</c:v>
                </c:pt>
                <c:pt idx="16">
                  <c:v>Nemocnice Blansko</c:v>
                </c:pt>
                <c:pt idx="17">
                  <c:v>Karlovarská krajská nemocnice</c:v>
                </c:pt>
                <c:pt idx="18">
                  <c:v>Fakultní nemocnice Hradec Králové</c:v>
                </c:pt>
                <c:pt idx="19">
                  <c:v>Fakultní nemocnice Olomouc</c:v>
                </c:pt>
                <c:pt idx="20">
                  <c:v>Sdružené zdravotnické zařízení Krnov</c:v>
                </c:pt>
                <c:pt idx="21">
                  <c:v>Masarykova nemocnice v Ústí nad Labem</c:v>
                </c:pt>
                <c:pt idx="22">
                  <c:v>Krajská nemocnice Liberec</c:v>
                </c:pt>
                <c:pt idx="23">
                  <c:v>Nemocnice Na Homolce</c:v>
                </c:pt>
                <c:pt idx="24">
                  <c:v>Ústřední vojenská nemocnice v Praze</c:v>
                </c:pt>
                <c:pt idx="25">
                  <c:v>Thomayerova nemocnice</c:v>
                </c:pt>
                <c:pt idx="26">
                  <c:v>Czech Republic</c:v>
                </c:pt>
                <c:pt idx="27">
                  <c:v>Nemocnice Třinec</c:v>
                </c:pt>
                <c:pt idx="28">
                  <c:v>Nemocnice Pardubického kraje</c:v>
                </c:pt>
                <c:pt idx="29">
                  <c:v>Nemocnice Písek</c:v>
                </c:pt>
                <c:pt idx="30">
                  <c:v>Fakultní nemocnice Brno</c:v>
                </c:pt>
                <c:pt idx="31">
                  <c:v>Karvinská hornická nemocnice</c:v>
                </c:pt>
                <c:pt idx="32">
                  <c:v>Nemocnice Teplice</c:v>
                </c:pt>
                <c:pt idx="33">
                  <c:v>Městská nemocnice Ostrava</c:v>
                </c:pt>
                <c:pt idx="34">
                  <c:v>Nemocnice Jihlava</c:v>
                </c:pt>
                <c:pt idx="35">
                  <c:v>Nemocnice Chomutov</c:v>
                </c:pt>
                <c:pt idx="36">
                  <c:v>Oblastní nemocnice Kolín</c:v>
                </c:pt>
                <c:pt idx="37">
                  <c:v>Fakultní nemocnice Motol</c:v>
                </c:pt>
                <c:pt idx="38">
                  <c:v>Nemocnice Jindřichův Hradec</c:v>
                </c:pt>
                <c:pt idx="39">
                  <c:v>Most Hospital</c:v>
                </c:pt>
                <c:pt idx="40">
                  <c:v>Všeobecná fakultní nemocnice v Praze</c:v>
                </c:pt>
                <c:pt idx="41">
                  <c:v>Fakultní nemocnice Královské Vinohrady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1.5625</c:v>
                </c:pt>
                <c:pt idx="22">
                  <c:v>4.166667</c:v>
                </c:pt>
                <c:pt idx="23">
                  <c:v>4.761905</c:v>
                </c:pt>
                <c:pt idx="24">
                  <c:v>5.0</c:v>
                </c:pt>
                <c:pt idx="25">
                  <c:v>5.555556</c:v>
                </c:pt>
                <c:pt idx="26">
                  <c:v>5.73913</c:v>
                </c:pt>
                <c:pt idx="27">
                  <c:v>6.666667</c:v>
                </c:pt>
                <c:pt idx="28">
                  <c:v>7.142857</c:v>
                </c:pt>
                <c:pt idx="29">
                  <c:v>7.142857</c:v>
                </c:pt>
                <c:pt idx="30">
                  <c:v>7.142857</c:v>
                </c:pt>
                <c:pt idx="31">
                  <c:v>7.142857</c:v>
                </c:pt>
                <c:pt idx="32">
                  <c:v>7.692308</c:v>
                </c:pt>
                <c:pt idx="33">
                  <c:v>8.333333</c:v>
                </c:pt>
                <c:pt idx="34">
                  <c:v>10.0</c:v>
                </c:pt>
                <c:pt idx="35">
                  <c:v>12.5</c:v>
                </c:pt>
                <c:pt idx="36">
                  <c:v>13.793103</c:v>
                </c:pt>
                <c:pt idx="37">
                  <c:v>15.0</c:v>
                </c:pt>
                <c:pt idx="38">
                  <c:v>16.666667</c:v>
                </c:pt>
                <c:pt idx="39">
                  <c:v>23.076923</c:v>
                </c:pt>
                <c:pt idx="40">
                  <c:v>23.076923</c:v>
                </c:pt>
                <c:pt idx="41">
                  <c:v>26.315789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6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Břeclav</c:v>
                </c:pt>
                <c:pt idx="3">
                  <c:v>Nemocnice Sokolov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Nemocnice České Budějovice</c:v>
                </c:pt>
                <c:pt idx="7">
                  <c:v>Nemocnice Vyškov</c:v>
                </c:pt>
                <c:pt idx="8">
                  <c:v>Fakultní nemocnice Ostrava</c:v>
                </c:pt>
                <c:pt idx="9">
                  <c:v>Uherskohradišťská nemocnice</c:v>
                </c:pt>
                <c:pt idx="10">
                  <c:v>Krajská nemocnice T.Bati ve Zlíně</c:v>
                </c:pt>
                <c:pt idx="11">
                  <c:v>Nemocnice Litoměřice</c:v>
                </c:pt>
                <c:pt idx="12">
                  <c:v>Vítkovická nemocnice</c:v>
                </c:pt>
                <c:pt idx="13">
                  <c:v>Nemocnice Děčín</c:v>
                </c:pt>
                <c:pt idx="14">
                  <c:v>Fakultní nemocnice u sv. Anny v Brně</c:v>
                </c:pt>
                <c:pt idx="15">
                  <c:v>Nemocnice Nové Město na Moravě</c:v>
                </c:pt>
                <c:pt idx="16">
                  <c:v>Nemocnice Blansko</c:v>
                </c:pt>
                <c:pt idx="17">
                  <c:v>Karlovarská krajská nemocnice</c:v>
                </c:pt>
                <c:pt idx="18">
                  <c:v>Fakultní nemocnice Hradec Králové</c:v>
                </c:pt>
                <c:pt idx="19">
                  <c:v>Fakultní nemocnice Olomouc</c:v>
                </c:pt>
                <c:pt idx="20">
                  <c:v>Sdružené zdravotnické zařízení Krnov</c:v>
                </c:pt>
                <c:pt idx="21">
                  <c:v>Masarykova nemocnice v Ústí nad Labem</c:v>
                </c:pt>
                <c:pt idx="22">
                  <c:v>Krajská nemocnice Liberec</c:v>
                </c:pt>
                <c:pt idx="23">
                  <c:v>Nemocnice Na Homolce</c:v>
                </c:pt>
                <c:pt idx="24">
                  <c:v>Ústřední vojenská nemocnice v Praze</c:v>
                </c:pt>
                <c:pt idx="25">
                  <c:v>Thomayerova nemocnice</c:v>
                </c:pt>
                <c:pt idx="26">
                  <c:v>Czech Republic</c:v>
                </c:pt>
                <c:pt idx="27">
                  <c:v>Nemocnice Třinec</c:v>
                </c:pt>
                <c:pt idx="28">
                  <c:v>Nemocnice Pardubického kraje</c:v>
                </c:pt>
                <c:pt idx="29">
                  <c:v>Nemocnice Písek</c:v>
                </c:pt>
                <c:pt idx="30">
                  <c:v>Fakultní nemocnice Brno</c:v>
                </c:pt>
                <c:pt idx="31">
                  <c:v>Karvinská hornická nemocnice</c:v>
                </c:pt>
                <c:pt idx="32">
                  <c:v>Nemocnice Teplice</c:v>
                </c:pt>
                <c:pt idx="33">
                  <c:v>Městská nemocnice Ostrava</c:v>
                </c:pt>
                <c:pt idx="34">
                  <c:v>Nemocnice Jihlava</c:v>
                </c:pt>
                <c:pt idx="35">
                  <c:v>Nemocnice Chomutov</c:v>
                </c:pt>
                <c:pt idx="36">
                  <c:v>Oblastní nemocnice Kolín</c:v>
                </c:pt>
                <c:pt idx="37">
                  <c:v>Fakultní nemocnice Motol</c:v>
                </c:pt>
                <c:pt idx="38">
                  <c:v>Nemocnice Jindřichův Hradec</c:v>
                </c:pt>
                <c:pt idx="39">
                  <c:v>Most Hospital</c:v>
                </c:pt>
                <c:pt idx="40">
                  <c:v>Všeobecná fakultní nemocnice v Praze</c:v>
                </c:pt>
                <c:pt idx="41">
                  <c:v>Fakultní nemocnice Královské Vinohrady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7.142857</c:v>
                </c:pt>
                <c:pt idx="10">
                  <c:v>7.692308</c:v>
                </c:pt>
                <c:pt idx="11">
                  <c:v>12.5</c:v>
                </c:pt>
                <c:pt idx="12">
                  <c:v>14.285714</c:v>
                </c:pt>
                <c:pt idx="13">
                  <c:v>16.666667</c:v>
                </c:pt>
                <c:pt idx="14">
                  <c:v>18.518519</c:v>
                </c:pt>
                <c:pt idx="15">
                  <c:v>25.0</c:v>
                </c:pt>
                <c:pt idx="16">
                  <c:v>33.333333</c:v>
                </c:pt>
                <c:pt idx="17">
                  <c:v>33.333333</c:v>
                </c:pt>
                <c:pt idx="18">
                  <c:v>50.0</c:v>
                </c:pt>
                <c:pt idx="19">
                  <c:v>58.333333</c:v>
                </c:pt>
                <c:pt idx="20">
                  <c:v>100.0</c:v>
                </c:pt>
                <c:pt idx="21">
                  <c:v>9.375</c:v>
                </c:pt>
                <c:pt idx="22">
                  <c:v>4.166667</c:v>
                </c:pt>
                <c:pt idx="23">
                  <c:v>38.095238</c:v>
                </c:pt>
                <c:pt idx="24">
                  <c:v>20.0</c:v>
                </c:pt>
                <c:pt idx="25">
                  <c:v>5.555556</c:v>
                </c:pt>
                <c:pt idx="26">
                  <c:v>18.608696</c:v>
                </c:pt>
                <c:pt idx="27">
                  <c:v>33.333333</c:v>
                </c:pt>
                <c:pt idx="28">
                  <c:v>0.0</c:v>
                </c:pt>
                <c:pt idx="29">
                  <c:v>0.0</c:v>
                </c:pt>
                <c:pt idx="30">
                  <c:v>7.142857</c:v>
                </c:pt>
                <c:pt idx="31">
                  <c:v>7.142857</c:v>
                </c:pt>
                <c:pt idx="32">
                  <c:v>0.0</c:v>
                </c:pt>
                <c:pt idx="33">
                  <c:v>16.666667</c:v>
                </c:pt>
                <c:pt idx="34">
                  <c:v>0.0</c:v>
                </c:pt>
                <c:pt idx="35">
                  <c:v>0.0</c:v>
                </c:pt>
                <c:pt idx="36">
                  <c:v>51.724138</c:v>
                </c:pt>
                <c:pt idx="37">
                  <c:v>25.0</c:v>
                </c:pt>
                <c:pt idx="38">
                  <c:v>50.0</c:v>
                </c:pt>
                <c:pt idx="39">
                  <c:v>23.076923</c:v>
                </c:pt>
                <c:pt idx="40">
                  <c:v>38.461538</c:v>
                </c:pt>
                <c:pt idx="41">
                  <c:v>52.631579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6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Břeclav</c:v>
                </c:pt>
                <c:pt idx="3">
                  <c:v>Nemocnice Sokolov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Nemocnice České Budějovice</c:v>
                </c:pt>
                <c:pt idx="7">
                  <c:v>Nemocnice Vyškov</c:v>
                </c:pt>
                <c:pt idx="8">
                  <c:v>Fakultní nemocnice Ostrava</c:v>
                </c:pt>
                <c:pt idx="9">
                  <c:v>Uherskohradišťská nemocnice</c:v>
                </c:pt>
                <c:pt idx="10">
                  <c:v>Krajská nemocnice T.Bati ve Zlíně</c:v>
                </c:pt>
                <c:pt idx="11">
                  <c:v>Nemocnice Litoměřice</c:v>
                </c:pt>
                <c:pt idx="12">
                  <c:v>Vítkovická nemocnice</c:v>
                </c:pt>
                <c:pt idx="13">
                  <c:v>Nemocnice Děčín</c:v>
                </c:pt>
                <c:pt idx="14">
                  <c:v>Fakultní nemocnice u sv. Anny v Brně</c:v>
                </c:pt>
                <c:pt idx="15">
                  <c:v>Nemocnice Nové Město na Moravě</c:v>
                </c:pt>
                <c:pt idx="16">
                  <c:v>Nemocnice Blansko</c:v>
                </c:pt>
                <c:pt idx="17">
                  <c:v>Karlovarská krajská nemocnice</c:v>
                </c:pt>
                <c:pt idx="18">
                  <c:v>Fakultní nemocnice Hradec Králové</c:v>
                </c:pt>
                <c:pt idx="19">
                  <c:v>Fakultní nemocnice Olomouc</c:v>
                </c:pt>
                <c:pt idx="20">
                  <c:v>Sdružené zdravotnické zařízení Krnov</c:v>
                </c:pt>
                <c:pt idx="21">
                  <c:v>Masarykova nemocnice v Ústí nad Labem</c:v>
                </c:pt>
                <c:pt idx="22">
                  <c:v>Krajská nemocnice Liberec</c:v>
                </c:pt>
                <c:pt idx="23">
                  <c:v>Nemocnice Na Homolce</c:v>
                </c:pt>
                <c:pt idx="24">
                  <c:v>Ústřední vojenská nemocnice v Praze</c:v>
                </c:pt>
                <c:pt idx="25">
                  <c:v>Thomayerova nemocnice</c:v>
                </c:pt>
                <c:pt idx="26">
                  <c:v>Czech Republic</c:v>
                </c:pt>
                <c:pt idx="27">
                  <c:v>Nemocnice Třinec</c:v>
                </c:pt>
                <c:pt idx="28">
                  <c:v>Nemocnice Pardubického kraje</c:v>
                </c:pt>
                <c:pt idx="29">
                  <c:v>Nemocnice Písek</c:v>
                </c:pt>
                <c:pt idx="30">
                  <c:v>Fakultní nemocnice Brno</c:v>
                </c:pt>
                <c:pt idx="31">
                  <c:v>Karvinská hornická nemocnice</c:v>
                </c:pt>
                <c:pt idx="32">
                  <c:v>Nemocnice Teplice</c:v>
                </c:pt>
                <c:pt idx="33">
                  <c:v>Městská nemocnice Ostrava</c:v>
                </c:pt>
                <c:pt idx="34">
                  <c:v>Nemocnice Jihlava</c:v>
                </c:pt>
                <c:pt idx="35">
                  <c:v>Nemocnice Chomutov</c:v>
                </c:pt>
                <c:pt idx="36">
                  <c:v>Oblastní nemocnice Kolín</c:v>
                </c:pt>
                <c:pt idx="37">
                  <c:v>Fakultní nemocnice Motol</c:v>
                </c:pt>
                <c:pt idx="38">
                  <c:v>Nemocnice Jindřichův Hradec</c:v>
                </c:pt>
                <c:pt idx="39">
                  <c:v>Most Hospital</c:v>
                </c:pt>
                <c:pt idx="40">
                  <c:v>Všeobecná fakultní nemocnice v Praze</c:v>
                </c:pt>
                <c:pt idx="41">
                  <c:v>Fakultní nemocnice Královské Vinohrady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20.0</c:v>
                </c:pt>
                <c:pt idx="3">
                  <c:v>20.0</c:v>
                </c:pt>
                <c:pt idx="4">
                  <c:v>33.333333</c:v>
                </c:pt>
                <c:pt idx="5">
                  <c:v>70.0</c:v>
                </c:pt>
                <c:pt idx="6">
                  <c:v>75.757576</c:v>
                </c:pt>
                <c:pt idx="7">
                  <c:v>100.0</c:v>
                </c:pt>
                <c:pt idx="8">
                  <c:v>100.0</c:v>
                </c:pt>
                <c:pt idx="9">
                  <c:v>64.285714</c:v>
                </c:pt>
                <c:pt idx="10">
                  <c:v>76.923077</c:v>
                </c:pt>
                <c:pt idx="11">
                  <c:v>62.5</c:v>
                </c:pt>
                <c:pt idx="12">
                  <c:v>71.428571</c:v>
                </c:pt>
                <c:pt idx="13">
                  <c:v>66.666667</c:v>
                </c:pt>
                <c:pt idx="14">
                  <c:v>74.074074</c:v>
                </c:pt>
                <c:pt idx="15">
                  <c:v>50.0</c:v>
                </c:pt>
                <c:pt idx="16">
                  <c:v>0.0</c:v>
                </c:pt>
                <c:pt idx="17">
                  <c:v>22.222222</c:v>
                </c:pt>
                <c:pt idx="18">
                  <c:v>25.0</c:v>
                </c:pt>
                <c:pt idx="19">
                  <c:v>29.166667</c:v>
                </c:pt>
                <c:pt idx="20">
                  <c:v>0.0</c:v>
                </c:pt>
                <c:pt idx="21">
                  <c:v>73.4375</c:v>
                </c:pt>
                <c:pt idx="22">
                  <c:v>41.666667</c:v>
                </c:pt>
                <c:pt idx="23">
                  <c:v>47.619048</c:v>
                </c:pt>
                <c:pt idx="24">
                  <c:v>75.0</c:v>
                </c:pt>
                <c:pt idx="25">
                  <c:v>83.333333</c:v>
                </c:pt>
                <c:pt idx="26">
                  <c:v>54.956522</c:v>
                </c:pt>
                <c:pt idx="27">
                  <c:v>26.666667</c:v>
                </c:pt>
                <c:pt idx="28">
                  <c:v>64.285714</c:v>
                </c:pt>
                <c:pt idx="29">
                  <c:v>71.428571</c:v>
                </c:pt>
                <c:pt idx="30">
                  <c:v>71.428571</c:v>
                </c:pt>
                <c:pt idx="31">
                  <c:v>78.571429</c:v>
                </c:pt>
                <c:pt idx="32">
                  <c:v>23.076923</c:v>
                </c:pt>
                <c:pt idx="33">
                  <c:v>58.333333</c:v>
                </c:pt>
                <c:pt idx="34">
                  <c:v>70.0</c:v>
                </c:pt>
                <c:pt idx="35">
                  <c:v>37.5</c:v>
                </c:pt>
                <c:pt idx="36">
                  <c:v>17.241379</c:v>
                </c:pt>
                <c:pt idx="37">
                  <c:v>60.0</c:v>
                </c:pt>
                <c:pt idx="38">
                  <c:v>0.0</c:v>
                </c:pt>
                <c:pt idx="39">
                  <c:v>53.846154</c:v>
                </c:pt>
                <c:pt idx="40">
                  <c:v>7.692308</c:v>
                </c:pt>
                <c:pt idx="41">
                  <c:v>21.052632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6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Břeclav</c:v>
                </c:pt>
                <c:pt idx="3">
                  <c:v>Nemocnice Sokolov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Nemocnice České Budějovice</c:v>
                </c:pt>
                <c:pt idx="7">
                  <c:v>Nemocnice Vyškov</c:v>
                </c:pt>
                <c:pt idx="8">
                  <c:v>Fakultní nemocnice Ostrava</c:v>
                </c:pt>
                <c:pt idx="9">
                  <c:v>Uherskohradišťská nemocnice</c:v>
                </c:pt>
                <c:pt idx="10">
                  <c:v>Krajská nemocnice T.Bati ve Zlíně</c:v>
                </c:pt>
                <c:pt idx="11">
                  <c:v>Nemocnice Litoměřice</c:v>
                </c:pt>
                <c:pt idx="12">
                  <c:v>Vítkovická nemocnice</c:v>
                </c:pt>
                <c:pt idx="13">
                  <c:v>Nemocnice Děčín</c:v>
                </c:pt>
                <c:pt idx="14">
                  <c:v>Fakultní nemocnice u sv. Anny v Brně</c:v>
                </c:pt>
                <c:pt idx="15">
                  <c:v>Nemocnice Nové Město na Moravě</c:v>
                </c:pt>
                <c:pt idx="16">
                  <c:v>Nemocnice Blansko</c:v>
                </c:pt>
                <c:pt idx="17">
                  <c:v>Karlovarská krajská nemocnice</c:v>
                </c:pt>
                <c:pt idx="18">
                  <c:v>Fakultní nemocnice Hradec Králové</c:v>
                </c:pt>
                <c:pt idx="19">
                  <c:v>Fakultní nemocnice Olomouc</c:v>
                </c:pt>
                <c:pt idx="20">
                  <c:v>Sdružené zdravotnické zařízení Krnov</c:v>
                </c:pt>
                <c:pt idx="21">
                  <c:v>Masarykova nemocnice v Ústí nad Labem</c:v>
                </c:pt>
                <c:pt idx="22">
                  <c:v>Krajská nemocnice Liberec</c:v>
                </c:pt>
                <c:pt idx="23">
                  <c:v>Nemocnice Na Homolce</c:v>
                </c:pt>
                <c:pt idx="24">
                  <c:v>Ústřední vojenská nemocnice v Praze</c:v>
                </c:pt>
                <c:pt idx="25">
                  <c:v>Thomayerova nemocnice</c:v>
                </c:pt>
                <c:pt idx="26">
                  <c:v>Czech Republic</c:v>
                </c:pt>
                <c:pt idx="27">
                  <c:v>Nemocnice Třinec</c:v>
                </c:pt>
                <c:pt idx="28">
                  <c:v>Nemocnice Pardubického kraje</c:v>
                </c:pt>
                <c:pt idx="29">
                  <c:v>Nemocnice Písek</c:v>
                </c:pt>
                <c:pt idx="30">
                  <c:v>Fakultní nemocnice Brno</c:v>
                </c:pt>
                <c:pt idx="31">
                  <c:v>Karvinská hornická nemocnice</c:v>
                </c:pt>
                <c:pt idx="32">
                  <c:v>Nemocnice Teplice</c:v>
                </c:pt>
                <c:pt idx="33">
                  <c:v>Městská nemocnice Ostrava</c:v>
                </c:pt>
                <c:pt idx="34">
                  <c:v>Nemocnice Jihlava</c:v>
                </c:pt>
                <c:pt idx="35">
                  <c:v>Nemocnice Chomutov</c:v>
                </c:pt>
                <c:pt idx="36">
                  <c:v>Oblastní nemocnice Kolín</c:v>
                </c:pt>
                <c:pt idx="37">
                  <c:v>Fakultní nemocnice Motol</c:v>
                </c:pt>
                <c:pt idx="38">
                  <c:v>Nemocnice Jindřichův Hradec</c:v>
                </c:pt>
                <c:pt idx="39">
                  <c:v>Most Hospital</c:v>
                </c:pt>
                <c:pt idx="40">
                  <c:v>Všeobecná fakultní nemocnice v Praze</c:v>
                </c:pt>
                <c:pt idx="41">
                  <c:v>Fakultní nemocnice Královské Vinohrady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100.0</c:v>
                </c:pt>
                <c:pt idx="2">
                  <c:v>80.0</c:v>
                </c:pt>
                <c:pt idx="3">
                  <c:v>80.0</c:v>
                </c:pt>
                <c:pt idx="4">
                  <c:v>66.666667</c:v>
                </c:pt>
                <c:pt idx="5">
                  <c:v>30.0</c:v>
                </c:pt>
                <c:pt idx="6">
                  <c:v>24.242424</c:v>
                </c:pt>
                <c:pt idx="7">
                  <c:v>0.0</c:v>
                </c:pt>
                <c:pt idx="8">
                  <c:v>0.0</c:v>
                </c:pt>
                <c:pt idx="9">
                  <c:v>28.571429</c:v>
                </c:pt>
                <c:pt idx="10">
                  <c:v>15.384615</c:v>
                </c:pt>
                <c:pt idx="11">
                  <c:v>25.0</c:v>
                </c:pt>
                <c:pt idx="12">
                  <c:v>14.285714</c:v>
                </c:pt>
                <c:pt idx="13">
                  <c:v>16.666667</c:v>
                </c:pt>
                <c:pt idx="14">
                  <c:v>7.407407</c:v>
                </c:pt>
                <c:pt idx="15">
                  <c:v>25.0</c:v>
                </c:pt>
                <c:pt idx="16">
                  <c:v>66.666667</c:v>
                </c:pt>
                <c:pt idx="17">
                  <c:v>44.444444</c:v>
                </c:pt>
                <c:pt idx="18">
                  <c:v>25.0</c:v>
                </c:pt>
                <c:pt idx="19">
                  <c:v>12.5</c:v>
                </c:pt>
                <c:pt idx="20">
                  <c:v>0.0</c:v>
                </c:pt>
                <c:pt idx="21">
                  <c:v>15.625</c:v>
                </c:pt>
                <c:pt idx="22">
                  <c:v>50.0</c:v>
                </c:pt>
                <c:pt idx="23">
                  <c:v>9.52381</c:v>
                </c:pt>
                <c:pt idx="24">
                  <c:v>0.0</c:v>
                </c:pt>
                <c:pt idx="25">
                  <c:v>5.555556</c:v>
                </c:pt>
                <c:pt idx="26">
                  <c:v>20.695652</c:v>
                </c:pt>
                <c:pt idx="27">
                  <c:v>33.333333</c:v>
                </c:pt>
                <c:pt idx="28">
                  <c:v>28.571429</c:v>
                </c:pt>
                <c:pt idx="29">
                  <c:v>21.428571</c:v>
                </c:pt>
                <c:pt idx="30">
                  <c:v>14.285714</c:v>
                </c:pt>
                <c:pt idx="31">
                  <c:v>7.142857</c:v>
                </c:pt>
                <c:pt idx="32">
                  <c:v>69.230769</c:v>
                </c:pt>
                <c:pt idx="33">
                  <c:v>16.666667</c:v>
                </c:pt>
                <c:pt idx="34">
                  <c:v>20.0</c:v>
                </c:pt>
                <c:pt idx="35">
                  <c:v>50.0</c:v>
                </c:pt>
                <c:pt idx="36">
                  <c:v>17.241379</c:v>
                </c:pt>
                <c:pt idx="37">
                  <c:v>0.0</c:v>
                </c:pt>
                <c:pt idx="38">
                  <c:v>33.333333</c:v>
                </c:pt>
                <c:pt idx="39">
                  <c:v>0.0</c:v>
                </c:pt>
                <c:pt idx="40">
                  <c:v>30.769231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transferred to acute rehabilitation department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cat>
            <c:strRef>
              <c:f>Sheet1!$A$2:$A$42</c:f>
              <c:strCache>
                <c:ptCount val="41"/>
                <c:pt idx="0">
                  <c:v>Oblastní nemocnice Náchod</c:v>
                </c:pt>
                <c:pt idx="1">
                  <c:v>Klaudiánova nemocnice</c:v>
                </c:pt>
                <c:pt idx="2">
                  <c:v>Nemocnice Břeclav</c:v>
                </c:pt>
                <c:pt idx="3">
                  <c:v>Nemocnice Jindřichův Hradec</c:v>
                </c:pt>
                <c:pt idx="4">
                  <c:v>Ústřední vojenská nemocnice v Praze</c:v>
                </c:pt>
                <c:pt idx="5">
                  <c:v>Nemocnice Vyškov</c:v>
                </c:pt>
                <c:pt idx="6">
                  <c:v>Nemocnice Písek</c:v>
                </c:pt>
                <c:pt idx="7">
                  <c:v>Městská nemocnice Ostrava</c:v>
                </c:pt>
                <c:pt idx="8">
                  <c:v>Fakultní nemocnice Brno</c:v>
                </c:pt>
                <c:pt idx="9">
                  <c:v>Nemocnice Pardubického kraje</c:v>
                </c:pt>
                <c:pt idx="10">
                  <c:v>Nemocnice Nové Město na Moravě</c:v>
                </c:pt>
                <c:pt idx="11">
                  <c:v>Fakultní nemocnice u sv. Anny v Brně</c:v>
                </c:pt>
                <c:pt idx="12">
                  <c:v>Nemocnice Litoměřice</c:v>
                </c:pt>
                <c:pt idx="13">
                  <c:v>Nemocnice České Budějovice</c:v>
                </c:pt>
                <c:pt idx="14">
                  <c:v>Nemocnice Děčín</c:v>
                </c:pt>
                <c:pt idx="15">
                  <c:v>Nemocnice Blansko</c:v>
                </c:pt>
                <c:pt idx="16">
                  <c:v>Nemocnice Sokolov</c:v>
                </c:pt>
                <c:pt idx="17">
                  <c:v>Nemocnice Teplice</c:v>
                </c:pt>
                <c:pt idx="18">
                  <c:v>Oblastní nemocnice Kolín</c:v>
                </c:pt>
                <c:pt idx="19">
                  <c:v>Nemocnice Prostějov</c:v>
                </c:pt>
                <c:pt idx="20">
                  <c:v>Karlovarská krajská nemocnice</c:v>
                </c:pt>
                <c:pt idx="21">
                  <c:v>Krajská nemocnice T.Bati ve Zlíně</c:v>
                </c:pt>
                <c:pt idx="22">
                  <c:v>Krajská nemocnice Liberec</c:v>
                </c:pt>
                <c:pt idx="23">
                  <c:v>Všeobecná fakultní nemocnice v Praze</c:v>
                </c:pt>
                <c:pt idx="24">
                  <c:v>Sdružené zdravotnické zařízení Krnov</c:v>
                </c:pt>
                <c:pt idx="25">
                  <c:v>Fakultní nemocnice Hradec Králové</c:v>
                </c:pt>
                <c:pt idx="26">
                  <c:v>Fakultní nemocnice Ostrava</c:v>
                </c:pt>
                <c:pt idx="27">
                  <c:v>Vítkovická nemocnice</c:v>
                </c:pt>
                <c:pt idx="28">
                  <c:v>Fakultní nemocnice Motol</c:v>
                </c:pt>
                <c:pt idx="29">
                  <c:v>Nemocnice Jihlava</c:v>
                </c:pt>
                <c:pt idx="30">
                  <c:v>Oblastní nemocnice Trutnov</c:v>
                </c:pt>
                <c:pt idx="31">
                  <c:v>Karvinská hornická nemocnice</c:v>
                </c:pt>
                <c:pt idx="32">
                  <c:v>Fakultní nemocnice Královské Vinohrady</c:v>
                </c:pt>
                <c:pt idx="33">
                  <c:v>Nemocnice Třinec</c:v>
                </c:pt>
                <c:pt idx="34">
                  <c:v>Uherskohradišťská nemocnice</c:v>
                </c:pt>
                <c:pt idx="35">
                  <c:v>Masarykova nemocnice v Ústí nad Labem</c:v>
                </c:pt>
                <c:pt idx="36">
                  <c:v>Nemocnice Chomutov</c:v>
                </c:pt>
                <c:pt idx="37">
                  <c:v>Nemocnice Na Homolce</c:v>
                </c:pt>
                <c:pt idx="38">
                  <c:v>Most Hospital</c:v>
                </c:pt>
                <c:pt idx="39">
                  <c:v>Fakultní nemocnice Olomouc</c:v>
                </c:pt>
                <c:pt idx="40">
                  <c:v>Thomayerova nemocnice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11</c:v>
                </c:pt>
                <c:pt idx="36">
                  <c:v>13</c:v>
                </c:pt>
                <c:pt idx="37">
                  <c:v>13</c:v>
                </c:pt>
                <c:pt idx="38">
                  <c:v>14</c:v>
                </c:pt>
                <c:pt idx="39">
                  <c:v>14</c:v>
                </c:pt>
                <c:pt idx="40">
                  <c:v>18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E31A1C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Děčín</c:v>
                </c:pt>
                <c:pt idx="2">
                  <c:v>Klaudiánova nemocnice</c:v>
                </c:pt>
                <c:pt idx="3">
                  <c:v>Fakultní nemocnice Olomouc</c:v>
                </c:pt>
                <c:pt idx="4">
                  <c:v>Nemocnice Teplice</c:v>
                </c:pt>
                <c:pt idx="5">
                  <c:v>Nemocnice Prostějov</c:v>
                </c:pt>
                <c:pt idx="6">
                  <c:v>Nemocnice Písek</c:v>
                </c:pt>
                <c:pt idx="7">
                  <c:v>Nemocnice Blansko</c:v>
                </c:pt>
                <c:pt idx="8">
                  <c:v>Krajská nemocnice T.Bati ve Zlíně</c:v>
                </c:pt>
                <c:pt idx="9">
                  <c:v>Most Hospital</c:v>
                </c:pt>
                <c:pt idx="10">
                  <c:v>Nemocnice Chomutov</c:v>
                </c:pt>
                <c:pt idx="11">
                  <c:v>Nemocnice Pardubického kraje</c:v>
                </c:pt>
                <c:pt idx="12">
                  <c:v>Ústřední vojenská nemocnice v Praze</c:v>
                </c:pt>
                <c:pt idx="13">
                  <c:v>Sdružené zdravotnické zařízení Krnov</c:v>
                </c:pt>
                <c:pt idx="14">
                  <c:v>Nemocnice Třinec</c:v>
                </c:pt>
                <c:pt idx="15">
                  <c:v>Nemocnice Nové Město na Moravě</c:v>
                </c:pt>
                <c:pt idx="16">
                  <c:v>Uherskohradišťská nemocnice</c:v>
                </c:pt>
                <c:pt idx="17">
                  <c:v>Czech Republic</c:v>
                </c:pt>
                <c:pt idx="18">
                  <c:v>Městská nemocnice Ostrava</c:v>
                </c:pt>
                <c:pt idx="19">
                  <c:v>Nemocnice Na Homolce</c:v>
                </c:pt>
                <c:pt idx="20">
                  <c:v>Nemocnice Vyškov</c:v>
                </c:pt>
                <c:pt idx="21">
                  <c:v>Karlovarská krajská nemocnice</c:v>
                </c:pt>
                <c:pt idx="22">
                  <c:v>Nemocnice České Budějovice</c:v>
                </c:pt>
                <c:pt idx="23">
                  <c:v>Fakultní nemocnice Motol</c:v>
                </c:pt>
                <c:pt idx="24">
                  <c:v>Nemocnice Litoměřice</c:v>
                </c:pt>
                <c:pt idx="25">
                  <c:v>Vítkovická nemocnice</c:v>
                </c:pt>
                <c:pt idx="26">
                  <c:v>Oblastní nemocnice Kolín</c:v>
                </c:pt>
                <c:pt idx="27">
                  <c:v>Nemocnice Jihlava</c:v>
                </c:pt>
                <c:pt idx="28">
                  <c:v>Fakultní nemocnice Královské Vinohrady</c:v>
                </c:pt>
                <c:pt idx="29">
                  <c:v>Nemocnice Sokolov</c:v>
                </c:pt>
                <c:pt idx="30">
                  <c:v>Masarykova nemocnice v Ústí nad Labem</c:v>
                </c:pt>
                <c:pt idx="31">
                  <c:v>Fakultní nemocnice u sv. Anny v Brně</c:v>
                </c:pt>
                <c:pt idx="32">
                  <c:v>Oblastní nemocnice Trutnov</c:v>
                </c:pt>
                <c:pt idx="33">
                  <c:v>Všeobecná fakultní nemocnice v Praze</c:v>
                </c:pt>
                <c:pt idx="34">
                  <c:v>Thomayerova nemocnice</c:v>
                </c:pt>
                <c:pt idx="35">
                  <c:v>Nemocnice Jindřichův Hradec</c:v>
                </c:pt>
                <c:pt idx="36">
                  <c:v>Karvinská hornická nemocnice</c:v>
                </c:pt>
                <c:pt idx="37">
                  <c:v>Krajská nemocnice Liberec</c:v>
                </c:pt>
                <c:pt idx="38">
                  <c:v>Fakultní nemocnice Brno</c:v>
                </c:pt>
                <c:pt idx="39">
                  <c:v>Fakultní nemocnice Ostrava</c:v>
                </c:pt>
                <c:pt idx="40">
                  <c:v>Fakultní nemocnice Hradec Králové</c:v>
                </c:pt>
                <c:pt idx="41">
                  <c:v>Nemocnice Břeclav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1.5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3.5</c:v>
                </c:pt>
                <c:pt idx="39">
                  <c:v>4.0</c:v>
                </c:pt>
                <c:pt idx="40">
                  <c:v>6.0</c:v>
                </c:pt>
                <c:pt idx="41">
                  <c:v>6.0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6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 months mRS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E31A1C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Blansko</c:v>
                </c:pt>
                <c:pt idx="1">
                  <c:v>Oblastní nemocnice Náchod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Oblastní nemocnice Trutnov</c:v>
                </c:pt>
                <c:pt idx="5">
                  <c:v>Nemocnice Břeclav</c:v>
                </c:pt>
                <c:pt idx="6">
                  <c:v>Oblastní nemocnice Kolín</c:v>
                </c:pt>
                <c:pt idx="7">
                  <c:v>Nemocnice Pardubického kraje</c:v>
                </c:pt>
                <c:pt idx="8">
                  <c:v>Nemocnice Děčín</c:v>
                </c:pt>
                <c:pt idx="9">
                  <c:v>Nemocnice Písek</c:v>
                </c:pt>
                <c:pt idx="10">
                  <c:v>Fakultní nemocnice Motol</c:v>
                </c:pt>
                <c:pt idx="11">
                  <c:v>Nemocnice Sokolov</c:v>
                </c:pt>
                <c:pt idx="12">
                  <c:v>Fakultní nemocnice Ostrava</c:v>
                </c:pt>
                <c:pt idx="13">
                  <c:v>Fakultní nemocnice Brno</c:v>
                </c:pt>
                <c:pt idx="14">
                  <c:v>Karlovarská krajská nemocnice</c:v>
                </c:pt>
                <c:pt idx="15">
                  <c:v>Fakultní nemocnice Olomouc</c:v>
                </c:pt>
                <c:pt idx="16">
                  <c:v>Nemocnice Jindřichův Hradec</c:v>
                </c:pt>
                <c:pt idx="17">
                  <c:v>Fakultní nemocnice Hradec Králové</c:v>
                </c:pt>
                <c:pt idx="18">
                  <c:v>Krajská nemocnice Liberec</c:v>
                </c:pt>
                <c:pt idx="19">
                  <c:v>Czech Republic</c:v>
                </c:pt>
                <c:pt idx="20">
                  <c:v>Všeobecná fakultní nemocnice v Praze</c:v>
                </c:pt>
                <c:pt idx="21">
                  <c:v>Ústřední vojenská nemocnice v Praze</c:v>
                </c:pt>
                <c:pt idx="22">
                  <c:v>Thomayerova nemocnice</c:v>
                </c:pt>
                <c:pt idx="23">
                  <c:v>Fakultní nemocnice u sv. Anny v Brně</c:v>
                </c:pt>
                <c:pt idx="24">
                  <c:v>Nemocnice Vyškov</c:v>
                </c:pt>
                <c:pt idx="25">
                  <c:v>Fakultní nemocnice Královské Vinohrady</c:v>
                </c:pt>
                <c:pt idx="26">
                  <c:v>Nemocnice Chomutov</c:v>
                </c:pt>
                <c:pt idx="27">
                  <c:v>Nemocnice Třinec</c:v>
                </c:pt>
                <c:pt idx="28">
                  <c:v>Klaudiánova nemocnice</c:v>
                </c:pt>
                <c:pt idx="29">
                  <c:v>Nemocnice Litoměřice</c:v>
                </c:pt>
                <c:pt idx="30">
                  <c:v>Nemocnice Na Homolce</c:v>
                </c:pt>
                <c:pt idx="31">
                  <c:v>Městská nemocnice Ostrava</c:v>
                </c:pt>
                <c:pt idx="32">
                  <c:v>Vítkovická nemocnice</c:v>
                </c:pt>
                <c:pt idx="33">
                  <c:v>Nemocnice Teplice</c:v>
                </c:pt>
                <c:pt idx="34">
                  <c:v>Masarykova nemocnice v Ústí nad Labem</c:v>
                </c:pt>
                <c:pt idx="35">
                  <c:v>Nemocnice Nové Město na Moravě</c:v>
                </c:pt>
                <c:pt idx="36">
                  <c:v>Karvinská hornická nemocnice</c:v>
                </c:pt>
                <c:pt idx="37">
                  <c:v>Uherskohradišťská nemocnice</c:v>
                </c:pt>
                <c:pt idx="38">
                  <c:v>Nemocnice České Budějovice</c:v>
                </c:pt>
                <c:pt idx="39">
                  <c:v>Sdružené zdravotnické zařízení Krnov</c:v>
                </c:pt>
                <c:pt idx="40">
                  <c:v>Most Hospital</c:v>
                </c:pt>
                <c:pt idx="41">
                  <c:v>Nemocnice Jihlava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1.785714</c:v>
                </c:pt>
                <c:pt idx="3">
                  <c:v>2.702703</c:v>
                </c:pt>
                <c:pt idx="4">
                  <c:v>10.0</c:v>
                </c:pt>
                <c:pt idx="5">
                  <c:v>12.0</c:v>
                </c:pt>
                <c:pt idx="6">
                  <c:v>21.495327</c:v>
                </c:pt>
                <c:pt idx="7">
                  <c:v>33.962264</c:v>
                </c:pt>
                <c:pt idx="8">
                  <c:v>34.42623</c:v>
                </c:pt>
                <c:pt idx="9">
                  <c:v>36.842105</c:v>
                </c:pt>
                <c:pt idx="10">
                  <c:v>36.956522</c:v>
                </c:pt>
                <c:pt idx="11">
                  <c:v>41.025641</c:v>
                </c:pt>
                <c:pt idx="12">
                  <c:v>42.105263</c:v>
                </c:pt>
                <c:pt idx="13">
                  <c:v>42.105263</c:v>
                </c:pt>
                <c:pt idx="14">
                  <c:v>42.857143</c:v>
                </c:pt>
                <c:pt idx="15">
                  <c:v>43.846154</c:v>
                </c:pt>
                <c:pt idx="16">
                  <c:v>51.282051</c:v>
                </c:pt>
                <c:pt idx="17">
                  <c:v>53.0</c:v>
                </c:pt>
                <c:pt idx="18">
                  <c:v>55.952381</c:v>
                </c:pt>
                <c:pt idx="19">
                  <c:v>57.507558</c:v>
                </c:pt>
                <c:pt idx="20">
                  <c:v>62.5</c:v>
                </c:pt>
                <c:pt idx="21">
                  <c:v>64.150943</c:v>
                </c:pt>
                <c:pt idx="22">
                  <c:v>67.045455</c:v>
                </c:pt>
                <c:pt idx="23">
                  <c:v>67.045455</c:v>
                </c:pt>
                <c:pt idx="24">
                  <c:v>70.0</c:v>
                </c:pt>
                <c:pt idx="25">
                  <c:v>71.95122</c:v>
                </c:pt>
                <c:pt idx="26">
                  <c:v>75.0</c:v>
                </c:pt>
                <c:pt idx="27">
                  <c:v>76.271186</c:v>
                </c:pt>
                <c:pt idx="28">
                  <c:v>79.032258</c:v>
                </c:pt>
                <c:pt idx="29">
                  <c:v>79.245283</c:v>
                </c:pt>
                <c:pt idx="30">
                  <c:v>79.72973</c:v>
                </c:pt>
                <c:pt idx="31">
                  <c:v>80.28169</c:v>
                </c:pt>
                <c:pt idx="32">
                  <c:v>81.818182</c:v>
                </c:pt>
                <c:pt idx="33">
                  <c:v>82.432432</c:v>
                </c:pt>
                <c:pt idx="34">
                  <c:v>86.290323</c:v>
                </c:pt>
                <c:pt idx="35">
                  <c:v>87.234043</c:v>
                </c:pt>
                <c:pt idx="36">
                  <c:v>87.719298</c:v>
                </c:pt>
                <c:pt idx="37">
                  <c:v>94.382022</c:v>
                </c:pt>
                <c:pt idx="38">
                  <c:v>94.444444</c:v>
                </c:pt>
                <c:pt idx="39">
                  <c:v>96.774194</c:v>
                </c:pt>
                <c:pt idx="40">
                  <c:v>97.260274</c:v>
                </c:pt>
                <c:pt idx="41">
                  <c:v>98.571429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3 months mRS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E31A1C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Vyškov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Náchod</c:v>
                </c:pt>
                <c:pt idx="4">
                  <c:v>Karlovarská krajská nemocnice</c:v>
                </c:pt>
                <c:pt idx="5">
                  <c:v>Fakultní nemocnice Olomouc</c:v>
                </c:pt>
                <c:pt idx="6">
                  <c:v>Sdružené zdravotnické zařízení Krnov</c:v>
                </c:pt>
                <c:pt idx="7">
                  <c:v>Thomayerova nemocnice</c:v>
                </c:pt>
                <c:pt idx="8">
                  <c:v>Oblastní nemocnice Trutnov</c:v>
                </c:pt>
                <c:pt idx="9">
                  <c:v>Klaudiánova nemocnice</c:v>
                </c:pt>
                <c:pt idx="10">
                  <c:v>Všeobecná fakultní nemocnice v Praze</c:v>
                </c:pt>
                <c:pt idx="11">
                  <c:v>Nemocnice Pardubického kraje</c:v>
                </c:pt>
                <c:pt idx="12">
                  <c:v>Nemocnice Nové Město na Moravě</c:v>
                </c:pt>
                <c:pt idx="13">
                  <c:v>Fakultní nemocnice Motol</c:v>
                </c:pt>
                <c:pt idx="14">
                  <c:v>Nemocnice Teplice</c:v>
                </c:pt>
                <c:pt idx="15">
                  <c:v>Městská nemocnice Ostrava</c:v>
                </c:pt>
                <c:pt idx="16">
                  <c:v>Ústřední vojenská nemocnice v Praze</c:v>
                </c:pt>
                <c:pt idx="17">
                  <c:v>Nemocnice Na Homolce</c:v>
                </c:pt>
                <c:pt idx="18">
                  <c:v>Nemocnice Třinec</c:v>
                </c:pt>
                <c:pt idx="19">
                  <c:v>Nemocnice Písek</c:v>
                </c:pt>
                <c:pt idx="20">
                  <c:v>Nemocnice Jihlava</c:v>
                </c:pt>
                <c:pt idx="21">
                  <c:v>Nemocnice Jindřichův Hradec</c:v>
                </c:pt>
                <c:pt idx="22">
                  <c:v>Nemocnice Litoměřice</c:v>
                </c:pt>
                <c:pt idx="23">
                  <c:v>Czech Republic</c:v>
                </c:pt>
                <c:pt idx="24">
                  <c:v>Fakultní nemocnice Ostrava</c:v>
                </c:pt>
                <c:pt idx="25">
                  <c:v>Masarykova nemocnice v Ústí nad Labem</c:v>
                </c:pt>
                <c:pt idx="26">
                  <c:v>Fakultní nemocnice Brno</c:v>
                </c:pt>
                <c:pt idx="27">
                  <c:v>Fakultní nemocnice u sv. Anny v Brně</c:v>
                </c:pt>
                <c:pt idx="28">
                  <c:v>Most Hospital</c:v>
                </c:pt>
                <c:pt idx="29">
                  <c:v>Uherskohradišťská nemocnice</c:v>
                </c:pt>
                <c:pt idx="30">
                  <c:v>Nemocnice České Budějovice</c:v>
                </c:pt>
                <c:pt idx="31">
                  <c:v>Fakultní nemocnice Královské Vinohrady</c:v>
                </c:pt>
                <c:pt idx="32">
                  <c:v>Vítkovická nemocnice</c:v>
                </c:pt>
                <c:pt idx="33">
                  <c:v>Karvinská hornická nemocnice</c:v>
                </c:pt>
                <c:pt idx="34">
                  <c:v>Nemocnice Chomutov</c:v>
                </c:pt>
                <c:pt idx="35">
                  <c:v>Krajská nemocnice Liberec</c:v>
                </c:pt>
                <c:pt idx="36">
                  <c:v>Oblastní nemocnice Kolín</c:v>
                </c:pt>
                <c:pt idx="37">
                  <c:v>Fakultní nemocnice Hradec Králové</c:v>
                </c:pt>
                <c:pt idx="38">
                  <c:v>Nemocnice Děčín</c:v>
                </c:pt>
                <c:pt idx="39">
                  <c:v>Nemocnice Sokolov</c:v>
                </c:pt>
                <c:pt idx="40">
                  <c:v>Krajská nemocnice T.Bati ve Zlíně</c:v>
                </c:pt>
                <c:pt idx="41">
                  <c:v>Nemocnice Prostějov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0.5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1.5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2.0</c:v>
                </c:pt>
                <c:pt idx="29">
                  <c:v>2.0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2.0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4.0</c:v>
                </c:pt>
                <c:pt idx="40">
                  <c:v>6.0</c:v>
                </c:pt>
                <c:pt idx="41">
                  <c:v>6.0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6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0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11.111111</c:v>
                </c:pt>
                <c:pt idx="5">
                  <c:v>12.765957</c:v>
                </c:pt>
                <c:pt idx="6">
                  <c:v>18.0</c:v>
                </c:pt>
                <c:pt idx="7">
                  <c:v>18.75</c:v>
                </c:pt>
                <c:pt idx="8">
                  <c:v>20.754717</c:v>
                </c:pt>
                <c:pt idx="9">
                  <c:v>21.052632</c:v>
                </c:pt>
                <c:pt idx="10">
                  <c:v>21.73913</c:v>
                </c:pt>
                <c:pt idx="11">
                  <c:v>25.0</c:v>
                </c:pt>
                <c:pt idx="12">
                  <c:v>25.423729</c:v>
                </c:pt>
                <c:pt idx="13">
                  <c:v>29.577465</c:v>
                </c:pt>
                <c:pt idx="14">
                  <c:v>30.508475</c:v>
                </c:pt>
                <c:pt idx="15">
                  <c:v>30.508475</c:v>
                </c:pt>
                <c:pt idx="16">
                  <c:v>34.146341</c:v>
                </c:pt>
                <c:pt idx="17">
                  <c:v>35.514019</c:v>
                </c:pt>
                <c:pt idx="18">
                  <c:v>35.714286</c:v>
                </c:pt>
                <c:pt idx="19">
                  <c:v>37.5</c:v>
                </c:pt>
                <c:pt idx="20">
                  <c:v>37.675234</c:v>
                </c:pt>
                <c:pt idx="21">
                  <c:v>38.235294</c:v>
                </c:pt>
                <c:pt idx="22">
                  <c:v>39.130435</c:v>
                </c:pt>
                <c:pt idx="23">
                  <c:v>39.705882</c:v>
                </c:pt>
                <c:pt idx="24">
                  <c:v>40.983607</c:v>
                </c:pt>
                <c:pt idx="25">
                  <c:v>42.105263</c:v>
                </c:pt>
                <c:pt idx="26">
                  <c:v>42.857143</c:v>
                </c:pt>
                <c:pt idx="27">
                  <c:v>42.857143</c:v>
                </c:pt>
                <c:pt idx="28">
                  <c:v>45.0</c:v>
                </c:pt>
                <c:pt idx="29">
                  <c:v>45.238095</c:v>
                </c:pt>
                <c:pt idx="30">
                  <c:v>47.058824</c:v>
                </c:pt>
                <c:pt idx="31">
                  <c:v>48.888889</c:v>
                </c:pt>
                <c:pt idx="32">
                  <c:v>50.0</c:v>
                </c:pt>
                <c:pt idx="33">
                  <c:v>52.542373</c:v>
                </c:pt>
                <c:pt idx="34">
                  <c:v>54.0</c:v>
                </c:pt>
                <c:pt idx="35">
                  <c:v>57.142857</c:v>
                </c:pt>
                <c:pt idx="36">
                  <c:v>57.142857</c:v>
                </c:pt>
                <c:pt idx="37">
                  <c:v>60.0</c:v>
                </c:pt>
                <c:pt idx="38">
                  <c:v>66.666667</c:v>
                </c:pt>
                <c:pt idx="39">
                  <c:v>71.428571</c:v>
                </c:pt>
                <c:pt idx="40">
                  <c:v>73.684211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0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33.333333</c:v>
                </c:pt>
                <c:pt idx="5">
                  <c:v>29.787234</c:v>
                </c:pt>
                <c:pt idx="6">
                  <c:v>22.0</c:v>
                </c:pt>
                <c:pt idx="7">
                  <c:v>0.0</c:v>
                </c:pt>
                <c:pt idx="8">
                  <c:v>16.981132</c:v>
                </c:pt>
                <c:pt idx="9">
                  <c:v>21.052632</c:v>
                </c:pt>
                <c:pt idx="10">
                  <c:v>13.043478</c:v>
                </c:pt>
                <c:pt idx="11">
                  <c:v>22.5</c:v>
                </c:pt>
                <c:pt idx="12">
                  <c:v>18.644068</c:v>
                </c:pt>
                <c:pt idx="13">
                  <c:v>19.71831</c:v>
                </c:pt>
                <c:pt idx="14">
                  <c:v>18.644068</c:v>
                </c:pt>
                <c:pt idx="15">
                  <c:v>23.728814</c:v>
                </c:pt>
                <c:pt idx="16">
                  <c:v>19.512195</c:v>
                </c:pt>
                <c:pt idx="17">
                  <c:v>7.476636</c:v>
                </c:pt>
                <c:pt idx="18">
                  <c:v>13.095238</c:v>
                </c:pt>
                <c:pt idx="19">
                  <c:v>12.5</c:v>
                </c:pt>
                <c:pt idx="20">
                  <c:v>16.705607</c:v>
                </c:pt>
                <c:pt idx="21">
                  <c:v>35.294118</c:v>
                </c:pt>
                <c:pt idx="22">
                  <c:v>11.594203</c:v>
                </c:pt>
                <c:pt idx="23">
                  <c:v>6.617647</c:v>
                </c:pt>
                <c:pt idx="24">
                  <c:v>24.590164</c:v>
                </c:pt>
                <c:pt idx="25">
                  <c:v>26.315789</c:v>
                </c:pt>
                <c:pt idx="26">
                  <c:v>4.761905</c:v>
                </c:pt>
                <c:pt idx="27">
                  <c:v>14.285714</c:v>
                </c:pt>
                <c:pt idx="28">
                  <c:v>10.0</c:v>
                </c:pt>
                <c:pt idx="29">
                  <c:v>21.428571</c:v>
                </c:pt>
                <c:pt idx="30">
                  <c:v>17.647059</c:v>
                </c:pt>
                <c:pt idx="31">
                  <c:v>13.333333</c:v>
                </c:pt>
                <c:pt idx="32">
                  <c:v>5.555556</c:v>
                </c:pt>
                <c:pt idx="33">
                  <c:v>13.559322</c:v>
                </c:pt>
                <c:pt idx="34">
                  <c:v>8.0</c:v>
                </c:pt>
                <c:pt idx="35">
                  <c:v>10.714286</c:v>
                </c:pt>
                <c:pt idx="36">
                  <c:v>28.571429</c:v>
                </c:pt>
                <c:pt idx="37">
                  <c:v>20.0</c:v>
                </c:pt>
                <c:pt idx="38">
                  <c:v>0.0</c:v>
                </c:pt>
                <c:pt idx="39">
                  <c:v>4.761905</c:v>
                </c:pt>
                <c:pt idx="40">
                  <c:v>8.77193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0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11.111111</c:v>
                </c:pt>
                <c:pt idx="5">
                  <c:v>6.382979</c:v>
                </c:pt>
                <c:pt idx="6">
                  <c:v>12.0</c:v>
                </c:pt>
                <c:pt idx="7">
                  <c:v>6.25</c:v>
                </c:pt>
                <c:pt idx="8">
                  <c:v>11.320755</c:v>
                </c:pt>
                <c:pt idx="9">
                  <c:v>33.333333</c:v>
                </c:pt>
                <c:pt idx="10">
                  <c:v>8.695652</c:v>
                </c:pt>
                <c:pt idx="11">
                  <c:v>7.5</c:v>
                </c:pt>
                <c:pt idx="12">
                  <c:v>11.864407</c:v>
                </c:pt>
                <c:pt idx="13">
                  <c:v>12.676056</c:v>
                </c:pt>
                <c:pt idx="14">
                  <c:v>1.694915</c:v>
                </c:pt>
                <c:pt idx="15">
                  <c:v>11.864407</c:v>
                </c:pt>
                <c:pt idx="16">
                  <c:v>14.634146</c:v>
                </c:pt>
                <c:pt idx="17">
                  <c:v>15.88785</c:v>
                </c:pt>
                <c:pt idx="18">
                  <c:v>10.714286</c:v>
                </c:pt>
                <c:pt idx="19">
                  <c:v>16.666667</c:v>
                </c:pt>
                <c:pt idx="20">
                  <c:v>10.57243</c:v>
                </c:pt>
                <c:pt idx="21">
                  <c:v>2.941176</c:v>
                </c:pt>
                <c:pt idx="22">
                  <c:v>27.536232</c:v>
                </c:pt>
                <c:pt idx="23">
                  <c:v>5.882353</c:v>
                </c:pt>
                <c:pt idx="24">
                  <c:v>6.557377</c:v>
                </c:pt>
                <c:pt idx="25">
                  <c:v>10.526316</c:v>
                </c:pt>
                <c:pt idx="26">
                  <c:v>0.0</c:v>
                </c:pt>
                <c:pt idx="27">
                  <c:v>4.761905</c:v>
                </c:pt>
                <c:pt idx="28">
                  <c:v>10.0</c:v>
                </c:pt>
                <c:pt idx="29">
                  <c:v>7.142857</c:v>
                </c:pt>
                <c:pt idx="30">
                  <c:v>5.882353</c:v>
                </c:pt>
                <c:pt idx="31">
                  <c:v>13.333333</c:v>
                </c:pt>
                <c:pt idx="32">
                  <c:v>27.777778</c:v>
                </c:pt>
                <c:pt idx="33">
                  <c:v>1.694915</c:v>
                </c:pt>
                <c:pt idx="34">
                  <c:v>6.0</c:v>
                </c:pt>
                <c:pt idx="35">
                  <c:v>10.714286</c:v>
                </c:pt>
                <c:pt idx="36">
                  <c:v>6.122449</c:v>
                </c:pt>
                <c:pt idx="37">
                  <c:v>6.666667</c:v>
                </c:pt>
                <c:pt idx="38">
                  <c:v>0.0</c:v>
                </c:pt>
                <c:pt idx="39">
                  <c:v>9.52381</c:v>
                </c:pt>
                <c:pt idx="40">
                  <c:v>5.263158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0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8.888889</c:v>
                </c:pt>
                <c:pt idx="5">
                  <c:v>10.638298</c:v>
                </c:pt>
                <c:pt idx="6">
                  <c:v>20.0</c:v>
                </c:pt>
                <c:pt idx="7">
                  <c:v>18.75</c:v>
                </c:pt>
                <c:pt idx="8">
                  <c:v>28.301887</c:v>
                </c:pt>
                <c:pt idx="9">
                  <c:v>10.526316</c:v>
                </c:pt>
                <c:pt idx="10">
                  <c:v>26.086957</c:v>
                </c:pt>
                <c:pt idx="11">
                  <c:v>12.5</c:v>
                </c:pt>
                <c:pt idx="12">
                  <c:v>13.559322</c:v>
                </c:pt>
                <c:pt idx="13">
                  <c:v>9.859155</c:v>
                </c:pt>
                <c:pt idx="14">
                  <c:v>20.338983</c:v>
                </c:pt>
                <c:pt idx="15">
                  <c:v>10.169492</c:v>
                </c:pt>
                <c:pt idx="16">
                  <c:v>7.317073</c:v>
                </c:pt>
                <c:pt idx="17">
                  <c:v>9.345794</c:v>
                </c:pt>
                <c:pt idx="18">
                  <c:v>11.904762</c:v>
                </c:pt>
                <c:pt idx="19">
                  <c:v>20.833333</c:v>
                </c:pt>
                <c:pt idx="20">
                  <c:v>12.207944</c:v>
                </c:pt>
                <c:pt idx="21">
                  <c:v>2.941176</c:v>
                </c:pt>
                <c:pt idx="22">
                  <c:v>7.246377</c:v>
                </c:pt>
                <c:pt idx="23">
                  <c:v>19.852941</c:v>
                </c:pt>
                <c:pt idx="24">
                  <c:v>11.47541</c:v>
                </c:pt>
                <c:pt idx="25">
                  <c:v>8.77193</c:v>
                </c:pt>
                <c:pt idx="26">
                  <c:v>9.52381</c:v>
                </c:pt>
                <c:pt idx="27">
                  <c:v>14.285714</c:v>
                </c:pt>
                <c:pt idx="28">
                  <c:v>5.0</c:v>
                </c:pt>
                <c:pt idx="29">
                  <c:v>7.142857</c:v>
                </c:pt>
                <c:pt idx="30">
                  <c:v>2.941176</c:v>
                </c:pt>
                <c:pt idx="31">
                  <c:v>13.333333</c:v>
                </c:pt>
                <c:pt idx="32">
                  <c:v>5.555556</c:v>
                </c:pt>
                <c:pt idx="33">
                  <c:v>13.559322</c:v>
                </c:pt>
                <c:pt idx="34">
                  <c:v>24.0</c:v>
                </c:pt>
                <c:pt idx="35">
                  <c:v>10.714286</c:v>
                </c:pt>
                <c:pt idx="36">
                  <c:v>4.081633</c:v>
                </c:pt>
                <c:pt idx="37">
                  <c:v>6.666667</c:v>
                </c:pt>
                <c:pt idx="38">
                  <c:v>0.0</c:v>
                </c:pt>
                <c:pt idx="39">
                  <c:v>9.52381</c:v>
                </c:pt>
                <c:pt idx="40">
                  <c:v>3.508772</c:v>
                </c:pt>
                <c:pt idx="41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0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17.777778</c:v>
                </c:pt>
                <c:pt idx="5">
                  <c:v>12.765957</c:v>
                </c:pt>
                <c:pt idx="6">
                  <c:v>4.0</c:v>
                </c:pt>
                <c:pt idx="7">
                  <c:v>12.5</c:v>
                </c:pt>
                <c:pt idx="8">
                  <c:v>5.660377</c:v>
                </c:pt>
                <c:pt idx="9">
                  <c:v>8.77193</c:v>
                </c:pt>
                <c:pt idx="10">
                  <c:v>4.347826</c:v>
                </c:pt>
                <c:pt idx="11">
                  <c:v>7.5</c:v>
                </c:pt>
                <c:pt idx="12">
                  <c:v>6.779661</c:v>
                </c:pt>
                <c:pt idx="13">
                  <c:v>5.633803</c:v>
                </c:pt>
                <c:pt idx="14">
                  <c:v>13.559322</c:v>
                </c:pt>
                <c:pt idx="15">
                  <c:v>1.694915</c:v>
                </c:pt>
                <c:pt idx="16">
                  <c:v>9.756098</c:v>
                </c:pt>
                <c:pt idx="17">
                  <c:v>5.607477</c:v>
                </c:pt>
                <c:pt idx="18">
                  <c:v>8.333333</c:v>
                </c:pt>
                <c:pt idx="19">
                  <c:v>8.333333</c:v>
                </c:pt>
                <c:pt idx="20">
                  <c:v>6.658879</c:v>
                </c:pt>
                <c:pt idx="21">
                  <c:v>0.0</c:v>
                </c:pt>
                <c:pt idx="22">
                  <c:v>7.246377</c:v>
                </c:pt>
                <c:pt idx="23">
                  <c:v>7.352941</c:v>
                </c:pt>
                <c:pt idx="24">
                  <c:v>6.557377</c:v>
                </c:pt>
                <c:pt idx="25">
                  <c:v>5.263158</c:v>
                </c:pt>
                <c:pt idx="26">
                  <c:v>9.52381</c:v>
                </c:pt>
                <c:pt idx="27">
                  <c:v>4.761905</c:v>
                </c:pt>
                <c:pt idx="28">
                  <c:v>10.0</c:v>
                </c:pt>
                <c:pt idx="29">
                  <c:v>4.761905</c:v>
                </c:pt>
                <c:pt idx="30">
                  <c:v>0.0</c:v>
                </c:pt>
                <c:pt idx="31">
                  <c:v>4.444444</c:v>
                </c:pt>
                <c:pt idx="32">
                  <c:v>11.111111</c:v>
                </c:pt>
                <c:pt idx="33">
                  <c:v>10.169492</c:v>
                </c:pt>
                <c:pt idx="34">
                  <c:v>4.0</c:v>
                </c:pt>
                <c:pt idx="35">
                  <c:v>7.142857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3.508772</c:v>
                </c:pt>
                <c:pt idx="4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0"/>
            <c:spPr>
              <a:solidFill>
                <a:srgbClr val="FB9A99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4.444444</c:v>
                </c:pt>
                <c:pt idx="5">
                  <c:v>10.638298</c:v>
                </c:pt>
                <c:pt idx="6">
                  <c:v>12.0</c:v>
                </c:pt>
                <c:pt idx="7">
                  <c:v>37.5</c:v>
                </c:pt>
                <c:pt idx="8">
                  <c:v>9.433962</c:v>
                </c:pt>
                <c:pt idx="9">
                  <c:v>0.0</c:v>
                </c:pt>
                <c:pt idx="10">
                  <c:v>8.695652</c:v>
                </c:pt>
                <c:pt idx="11">
                  <c:v>25.0</c:v>
                </c:pt>
                <c:pt idx="12">
                  <c:v>8.474576</c:v>
                </c:pt>
                <c:pt idx="13">
                  <c:v>7.042254</c:v>
                </c:pt>
                <c:pt idx="14">
                  <c:v>10.169492</c:v>
                </c:pt>
                <c:pt idx="15">
                  <c:v>5.084746</c:v>
                </c:pt>
                <c:pt idx="16">
                  <c:v>0.0</c:v>
                </c:pt>
                <c:pt idx="17">
                  <c:v>9.345794</c:v>
                </c:pt>
                <c:pt idx="18">
                  <c:v>13.095238</c:v>
                </c:pt>
                <c:pt idx="19">
                  <c:v>0.0</c:v>
                </c:pt>
                <c:pt idx="20">
                  <c:v>6.366822</c:v>
                </c:pt>
                <c:pt idx="21">
                  <c:v>8.823529</c:v>
                </c:pt>
                <c:pt idx="22">
                  <c:v>2.898551</c:v>
                </c:pt>
                <c:pt idx="23">
                  <c:v>5.147059</c:v>
                </c:pt>
                <c:pt idx="24">
                  <c:v>3.278689</c:v>
                </c:pt>
                <c:pt idx="25">
                  <c:v>5.263158</c:v>
                </c:pt>
                <c:pt idx="26">
                  <c:v>0.0</c:v>
                </c:pt>
                <c:pt idx="27">
                  <c:v>4.761905</c:v>
                </c:pt>
                <c:pt idx="28">
                  <c:v>0.0</c:v>
                </c:pt>
                <c:pt idx="29">
                  <c:v>2.380952</c:v>
                </c:pt>
                <c:pt idx="30">
                  <c:v>0.0</c:v>
                </c:pt>
                <c:pt idx="31">
                  <c:v>4.444444</c:v>
                </c:pt>
                <c:pt idx="32">
                  <c:v>0.0</c:v>
                </c:pt>
                <c:pt idx="33">
                  <c:v>6.779661</c:v>
                </c:pt>
                <c:pt idx="34">
                  <c:v>4.0</c:v>
                </c:pt>
                <c:pt idx="35">
                  <c:v>3.571429</c:v>
                </c:pt>
                <c:pt idx="36">
                  <c:v>2.040816</c:v>
                </c:pt>
                <c:pt idx="37">
                  <c:v>0.0</c:v>
                </c:pt>
                <c:pt idx="38">
                  <c:v>0.0</c:v>
                </c:pt>
                <c:pt idx="39">
                  <c:v>4.761905</c:v>
                </c:pt>
                <c:pt idx="40">
                  <c:v>5.263158</c:v>
                </c:pt>
                <c:pt idx="41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0"/>
            <c:spPr>
              <a:solidFill>
                <a:srgbClr val="FF7F00"/>
              </a:solidFill>
            </c:spPr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Blansko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Vítkovická nemocnice</c:v>
                </c:pt>
                <c:pt idx="5">
                  <c:v>Krajská nemocnice Liberec</c:v>
                </c:pt>
                <c:pt idx="6">
                  <c:v>Karvinská hornická nemocnice</c:v>
                </c:pt>
                <c:pt idx="7">
                  <c:v>Nemocnice Sokolov</c:v>
                </c:pt>
                <c:pt idx="8">
                  <c:v>Fakultní nemocnice Hradec Králové</c:v>
                </c:pt>
                <c:pt idx="9">
                  <c:v>Nemocnice Chomutov</c:v>
                </c:pt>
                <c:pt idx="10">
                  <c:v>Oblastní nemocnice Kolín</c:v>
                </c:pt>
                <c:pt idx="11">
                  <c:v>Fakultní nemocnice Brno</c:v>
                </c:pt>
                <c:pt idx="12">
                  <c:v>Fakultní nemocnice u sv. Anny v Brně</c:v>
                </c:pt>
                <c:pt idx="13">
                  <c:v>Most Hospital</c:v>
                </c:pt>
                <c:pt idx="14">
                  <c:v>Fakultní nemocnice Královské Vinohrady</c:v>
                </c:pt>
                <c:pt idx="15">
                  <c:v>Nemocnice Na Homolce</c:v>
                </c:pt>
                <c:pt idx="16">
                  <c:v>Nemocnice Nové Město na Moravě</c:v>
                </c:pt>
                <c:pt idx="17">
                  <c:v>Masarykova nemocnice v Ústí nad Labem</c:v>
                </c:pt>
                <c:pt idx="18">
                  <c:v>Uherskohradišťská nemocnice</c:v>
                </c:pt>
                <c:pt idx="19">
                  <c:v>Fakultní nemocnice Ostrava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Jihlava</c:v>
                </c:pt>
                <c:pt idx="23">
                  <c:v>Nemocnice České Budějovice</c:v>
                </c:pt>
                <c:pt idx="24">
                  <c:v>Nemocnice Teplice</c:v>
                </c:pt>
                <c:pt idx="25">
                  <c:v>Městská nemocnice Ostrava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Nemocnice Jindřichův Hradec</c:v>
                </c:pt>
                <c:pt idx="29">
                  <c:v>Nemocnice Litoměřice</c:v>
                </c:pt>
                <c:pt idx="30">
                  <c:v>Fakultní nemocnice Motol</c:v>
                </c:pt>
                <c:pt idx="31">
                  <c:v>Nemocnice Třinec</c:v>
                </c:pt>
                <c:pt idx="32">
                  <c:v>Nemocnice Pardubického kraje</c:v>
                </c:pt>
                <c:pt idx="33">
                  <c:v>Thomayerova nemocnice</c:v>
                </c:pt>
                <c:pt idx="34">
                  <c:v>Všeobecná fakultní nemocnice v Praze</c:v>
                </c:pt>
                <c:pt idx="35">
                  <c:v>Nemocnice Vyškov</c:v>
                </c:pt>
                <c:pt idx="36">
                  <c:v>Klaudiánova nemocnice</c:v>
                </c:pt>
                <c:pt idx="37">
                  <c:v>Sdružené zdravotnické zařízení Krnov</c:v>
                </c:pt>
                <c:pt idx="38">
                  <c:v>Nemocnice Břeclav</c:v>
                </c:pt>
                <c:pt idx="39">
                  <c:v>Karlovarská krajská nemocnice</c:v>
                </c:pt>
                <c:pt idx="40">
                  <c:v>Fakultní nemocnice Olomouc</c:v>
                </c:pt>
                <c:pt idx="41">
                  <c:v>Oblastní nemocnice Trutnov</c:v>
                </c:pt>
              </c:strCache>
            </c:strRef>
          </c:cat>
          <c:val>
            <c:numRef>
              <c:f>Sheet1!$H$2:$H$43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100.0</c:v>
                </c:pt>
                <c:pt idx="3">
                  <c:v>100.0</c:v>
                </c:pt>
                <c:pt idx="4">
                  <c:v>13.333333</c:v>
                </c:pt>
                <c:pt idx="5">
                  <c:v>17.021277</c:v>
                </c:pt>
                <c:pt idx="6">
                  <c:v>12.0</c:v>
                </c:pt>
                <c:pt idx="7">
                  <c:v>6.25</c:v>
                </c:pt>
                <c:pt idx="8">
                  <c:v>7.54717</c:v>
                </c:pt>
                <c:pt idx="9">
                  <c:v>5.263158</c:v>
                </c:pt>
                <c:pt idx="10">
                  <c:v>17.391304</c:v>
                </c:pt>
                <c:pt idx="11">
                  <c:v>0.0</c:v>
                </c:pt>
                <c:pt idx="12">
                  <c:v>15.254237</c:v>
                </c:pt>
                <c:pt idx="13">
                  <c:v>15.492958</c:v>
                </c:pt>
                <c:pt idx="14">
                  <c:v>5.084746</c:v>
                </c:pt>
                <c:pt idx="15">
                  <c:v>16.949153</c:v>
                </c:pt>
                <c:pt idx="16">
                  <c:v>14.634146</c:v>
                </c:pt>
                <c:pt idx="17">
                  <c:v>16.82243</c:v>
                </c:pt>
                <c:pt idx="18">
                  <c:v>7.142857</c:v>
                </c:pt>
                <c:pt idx="19">
                  <c:v>4.166667</c:v>
                </c:pt>
                <c:pt idx="20">
                  <c:v>9.813084</c:v>
                </c:pt>
                <c:pt idx="21">
                  <c:v>11.764706</c:v>
                </c:pt>
                <c:pt idx="22">
                  <c:v>4.347826</c:v>
                </c:pt>
                <c:pt idx="23">
                  <c:v>15.441176</c:v>
                </c:pt>
                <c:pt idx="24">
                  <c:v>6.557377</c:v>
                </c:pt>
                <c:pt idx="25">
                  <c:v>1.754386</c:v>
                </c:pt>
                <c:pt idx="26">
                  <c:v>33.333333</c:v>
                </c:pt>
                <c:pt idx="27">
                  <c:v>14.285714</c:v>
                </c:pt>
                <c:pt idx="28">
                  <c:v>20.0</c:v>
                </c:pt>
                <c:pt idx="29">
                  <c:v>11.904762</c:v>
                </c:pt>
                <c:pt idx="30">
                  <c:v>26.470588</c:v>
                </c:pt>
                <c:pt idx="31">
                  <c:v>2.222222</c:v>
                </c:pt>
                <c:pt idx="32">
                  <c:v>0.0</c:v>
                </c:pt>
                <c:pt idx="33">
                  <c:v>1.694915</c:v>
                </c:pt>
                <c:pt idx="34">
                  <c:v>0.0</c:v>
                </c:pt>
                <c:pt idx="35">
                  <c:v>0.0</c:v>
                </c:pt>
                <c:pt idx="36">
                  <c:v>2.040816</c:v>
                </c:pt>
                <c:pt idx="37">
                  <c:v>6.666667</c:v>
                </c:pt>
                <c:pt idx="38">
                  <c:v>33.333333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Teplice</c:v>
                </c:pt>
                <c:pt idx="4">
                  <c:v>Nemocnice Nové Město na Moravě</c:v>
                </c:pt>
                <c:pt idx="5">
                  <c:v>Nemocnice Na Homolce</c:v>
                </c:pt>
                <c:pt idx="6">
                  <c:v>Oblastní nemocnice Kolín</c:v>
                </c:pt>
                <c:pt idx="7">
                  <c:v>Nemocnice Litoměřice</c:v>
                </c:pt>
                <c:pt idx="8">
                  <c:v>Klaudiánova nemocnice</c:v>
                </c:pt>
                <c:pt idx="9">
                  <c:v>Fakultní nemocnice Ostrava</c:v>
                </c:pt>
                <c:pt idx="10">
                  <c:v>Fakultní nemocnice Brno</c:v>
                </c:pt>
                <c:pt idx="11">
                  <c:v>Czech Republic</c:v>
                </c:pt>
                <c:pt idx="12">
                  <c:v>Fakultní nemocnice Královské Vinohrady</c:v>
                </c:pt>
                <c:pt idx="13">
                  <c:v>Fakultní nemocnice Olomouc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Krajská nemocnice Liberec</c:v>
                </c:pt>
                <c:pt idx="17">
                  <c:v>Karlovarská krajská nemocnice</c:v>
                </c:pt>
                <c:pt idx="18">
                  <c:v>Nemocnice Pardubického kraje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Jindřichův Hradec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Fakultní nemocnice Motol</c:v>
                </c:pt>
                <c:pt idx="25">
                  <c:v>Nemocnice Prostějov</c:v>
                </c:pt>
                <c:pt idx="26">
                  <c:v>Vítkovická nemocnice</c:v>
                </c:pt>
                <c:pt idx="27">
                  <c:v>Nemocnice Děčín</c:v>
                </c:pt>
                <c:pt idx="28">
                  <c:v>Most Hospital</c:v>
                </c:pt>
                <c:pt idx="29">
                  <c:v>Všeobecná fakultní nemocnice v Praze</c:v>
                </c:pt>
                <c:pt idx="30">
                  <c:v>Thomayerova nemocnice</c:v>
                </c:pt>
                <c:pt idx="31">
                  <c:v>Městská nemocnice Ostrava</c:v>
                </c:pt>
                <c:pt idx="32">
                  <c:v>Nemocnice Jihlava</c:v>
                </c:pt>
                <c:pt idx="33">
                  <c:v>Krajská nemocnice T.Bati ve Zlíně</c:v>
                </c:pt>
                <c:pt idx="34">
                  <c:v>Nemocnice Chomutov</c:v>
                </c:pt>
                <c:pt idx="35">
                  <c:v>Karvinská hornická nemocnice</c:v>
                </c:pt>
                <c:pt idx="36">
                  <c:v>Oblastní nemocnice Náchod</c:v>
                </c:pt>
                <c:pt idx="37">
                  <c:v>Nemocnice Blansko</c:v>
                </c:pt>
                <c:pt idx="38">
                  <c:v>Nemocnice Sokolov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71.428571</c:v>
                </c:pt>
                <c:pt idx="1">
                  <c:v>73.484848</c:v>
                </c:pt>
                <c:pt idx="2">
                  <c:v>81.666667</c:v>
                </c:pt>
                <c:pt idx="3">
                  <c:v>88.888889</c:v>
                </c:pt>
                <c:pt idx="4">
                  <c:v>89.583333</c:v>
                </c:pt>
                <c:pt idx="5">
                  <c:v>91.139241</c:v>
                </c:pt>
                <c:pt idx="6">
                  <c:v>91.150442</c:v>
                </c:pt>
                <c:pt idx="7">
                  <c:v>91.22807</c:v>
                </c:pt>
                <c:pt idx="8">
                  <c:v>92.647059</c:v>
                </c:pt>
                <c:pt idx="9">
                  <c:v>92.753623</c:v>
                </c:pt>
                <c:pt idx="10">
                  <c:v>93.023256</c:v>
                </c:pt>
                <c:pt idx="11">
                  <c:v>94.442596</c:v>
                </c:pt>
                <c:pt idx="12">
                  <c:v>95.454545</c:v>
                </c:pt>
                <c:pt idx="13">
                  <c:v>95.714286</c:v>
                </c:pt>
                <c:pt idx="14">
                  <c:v>95.744681</c:v>
                </c:pt>
                <c:pt idx="15">
                  <c:v>95.789474</c:v>
                </c:pt>
                <c:pt idx="16">
                  <c:v>95.876289</c:v>
                </c:pt>
                <c:pt idx="17">
                  <c:v>96.226415</c:v>
                </c:pt>
                <c:pt idx="18">
                  <c:v>96.610169</c:v>
                </c:pt>
                <c:pt idx="19">
                  <c:v>96.610169</c:v>
                </c:pt>
                <c:pt idx="20">
                  <c:v>96.774194</c:v>
                </c:pt>
                <c:pt idx="21">
                  <c:v>97.5</c:v>
                </c:pt>
                <c:pt idx="22">
                  <c:v>97.5</c:v>
                </c:pt>
                <c:pt idx="23">
                  <c:v>97.894737</c:v>
                </c:pt>
                <c:pt idx="24">
                  <c:v>98.019802</c:v>
                </c:pt>
                <c:pt idx="25">
                  <c:v>98.275862</c:v>
                </c:pt>
                <c:pt idx="26">
                  <c:v>98.387097</c:v>
                </c:pt>
                <c:pt idx="27">
                  <c:v>98.461538</c:v>
                </c:pt>
                <c:pt idx="28">
                  <c:v>98.701299</c:v>
                </c:pt>
                <c:pt idx="29">
                  <c:v>98.717949</c:v>
                </c:pt>
                <c:pt idx="30">
                  <c:v>98.958333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1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Teplice</c:v>
                </c:pt>
                <c:pt idx="4">
                  <c:v>Nemocnice Nové Město na Moravě</c:v>
                </c:pt>
                <c:pt idx="5">
                  <c:v>Nemocnice Na Homolce</c:v>
                </c:pt>
                <c:pt idx="6">
                  <c:v>Oblastní nemocnice Kolín</c:v>
                </c:pt>
                <c:pt idx="7">
                  <c:v>Nemocnice Litoměřice</c:v>
                </c:pt>
                <c:pt idx="8">
                  <c:v>Klaudiánova nemocnice</c:v>
                </c:pt>
                <c:pt idx="9">
                  <c:v>Fakultní nemocnice Ostrava</c:v>
                </c:pt>
                <c:pt idx="10">
                  <c:v>Fakultní nemocnice Brno</c:v>
                </c:pt>
                <c:pt idx="11">
                  <c:v>Czech Republic</c:v>
                </c:pt>
                <c:pt idx="12">
                  <c:v>Fakultní nemocnice Královské Vinohrady</c:v>
                </c:pt>
                <c:pt idx="13">
                  <c:v>Fakultní nemocnice Olomouc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Krajská nemocnice Liberec</c:v>
                </c:pt>
                <c:pt idx="17">
                  <c:v>Karlovarská krajská nemocnice</c:v>
                </c:pt>
                <c:pt idx="18">
                  <c:v>Nemocnice Pardubického kraje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Jindřichův Hradec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Fakultní nemocnice Motol</c:v>
                </c:pt>
                <c:pt idx="25">
                  <c:v>Nemocnice Prostějov</c:v>
                </c:pt>
                <c:pt idx="26">
                  <c:v>Vítkovická nemocnice</c:v>
                </c:pt>
                <c:pt idx="27">
                  <c:v>Nemocnice Děčín</c:v>
                </c:pt>
                <c:pt idx="28">
                  <c:v>Most Hospital</c:v>
                </c:pt>
                <c:pt idx="29">
                  <c:v>Všeobecná fakultní nemocnice v Praze</c:v>
                </c:pt>
                <c:pt idx="30">
                  <c:v>Thomayerova nemocnice</c:v>
                </c:pt>
                <c:pt idx="31">
                  <c:v>Městská nemocnice Ostrava</c:v>
                </c:pt>
                <c:pt idx="32">
                  <c:v>Nemocnice Jihlava</c:v>
                </c:pt>
                <c:pt idx="33">
                  <c:v>Krajská nemocnice T.Bati ve Zlíně</c:v>
                </c:pt>
                <c:pt idx="34">
                  <c:v>Nemocnice Chomutov</c:v>
                </c:pt>
                <c:pt idx="35">
                  <c:v>Karvinská hornická nemocnice</c:v>
                </c:pt>
                <c:pt idx="36">
                  <c:v>Oblastní nemocnice Náchod</c:v>
                </c:pt>
                <c:pt idx="37">
                  <c:v>Nemocnice Blansko</c:v>
                </c:pt>
                <c:pt idx="38">
                  <c:v>Nemocnice Sokolov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0.0</c:v>
                </c:pt>
                <c:pt idx="1">
                  <c:v>7.575758</c:v>
                </c:pt>
                <c:pt idx="2">
                  <c:v>8.333333</c:v>
                </c:pt>
                <c:pt idx="3">
                  <c:v>2.469136</c:v>
                </c:pt>
                <c:pt idx="4">
                  <c:v>0.0</c:v>
                </c:pt>
                <c:pt idx="5">
                  <c:v>6.329114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5.797101</c:v>
                </c:pt>
                <c:pt idx="10">
                  <c:v>0.0</c:v>
                </c:pt>
                <c:pt idx="11">
                  <c:v>1.264559</c:v>
                </c:pt>
                <c:pt idx="12">
                  <c:v>1.136364</c:v>
                </c:pt>
                <c:pt idx="13">
                  <c:v>3.571429</c:v>
                </c:pt>
                <c:pt idx="14">
                  <c:v>0.0</c:v>
                </c:pt>
                <c:pt idx="15">
                  <c:v>1.052632</c:v>
                </c:pt>
                <c:pt idx="16">
                  <c:v>1.030928</c:v>
                </c:pt>
                <c:pt idx="17">
                  <c:v>0.0</c:v>
                </c:pt>
                <c:pt idx="18">
                  <c:v>0.0</c:v>
                </c:pt>
                <c:pt idx="19">
                  <c:v>3.389831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1.612903</c:v>
                </c:pt>
                <c:pt idx="27">
                  <c:v>0.0</c:v>
                </c:pt>
                <c:pt idx="28">
                  <c:v>1.298701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1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Teplice</c:v>
                </c:pt>
                <c:pt idx="4">
                  <c:v>Nemocnice Nové Město na Moravě</c:v>
                </c:pt>
                <c:pt idx="5">
                  <c:v>Nemocnice Na Homolce</c:v>
                </c:pt>
                <c:pt idx="6">
                  <c:v>Oblastní nemocnice Kolín</c:v>
                </c:pt>
                <c:pt idx="7">
                  <c:v>Nemocnice Litoměřice</c:v>
                </c:pt>
                <c:pt idx="8">
                  <c:v>Klaudiánova nemocnice</c:v>
                </c:pt>
                <c:pt idx="9">
                  <c:v>Fakultní nemocnice Ostrava</c:v>
                </c:pt>
                <c:pt idx="10">
                  <c:v>Fakultní nemocnice Brno</c:v>
                </c:pt>
                <c:pt idx="11">
                  <c:v>Czech Republic</c:v>
                </c:pt>
                <c:pt idx="12">
                  <c:v>Fakultní nemocnice Královské Vinohrady</c:v>
                </c:pt>
                <c:pt idx="13">
                  <c:v>Fakultní nemocnice Olomouc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Krajská nemocnice Liberec</c:v>
                </c:pt>
                <c:pt idx="17">
                  <c:v>Karlovarská krajská nemocnice</c:v>
                </c:pt>
                <c:pt idx="18">
                  <c:v>Nemocnice Pardubického kraje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Jindřichův Hradec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Fakultní nemocnice Motol</c:v>
                </c:pt>
                <c:pt idx="25">
                  <c:v>Nemocnice Prostějov</c:v>
                </c:pt>
                <c:pt idx="26">
                  <c:v>Vítkovická nemocnice</c:v>
                </c:pt>
                <c:pt idx="27">
                  <c:v>Nemocnice Děčín</c:v>
                </c:pt>
                <c:pt idx="28">
                  <c:v>Most Hospital</c:v>
                </c:pt>
                <c:pt idx="29">
                  <c:v>Všeobecná fakultní nemocnice v Praze</c:v>
                </c:pt>
                <c:pt idx="30">
                  <c:v>Thomayerova nemocnice</c:v>
                </c:pt>
                <c:pt idx="31">
                  <c:v>Městská nemocnice Ostrava</c:v>
                </c:pt>
                <c:pt idx="32">
                  <c:v>Nemocnice Jihlava</c:v>
                </c:pt>
                <c:pt idx="33">
                  <c:v>Krajská nemocnice T.Bati ve Zlíně</c:v>
                </c:pt>
                <c:pt idx="34">
                  <c:v>Nemocnice Chomutov</c:v>
                </c:pt>
                <c:pt idx="35">
                  <c:v>Karvinská hornická nemocnice</c:v>
                </c:pt>
                <c:pt idx="36">
                  <c:v>Oblastní nemocnice Náchod</c:v>
                </c:pt>
                <c:pt idx="37">
                  <c:v>Nemocnice Blansko</c:v>
                </c:pt>
                <c:pt idx="38">
                  <c:v>Nemocnice Sokolov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14.285714</c:v>
                </c:pt>
                <c:pt idx="1">
                  <c:v>17.424242</c:v>
                </c:pt>
                <c:pt idx="2">
                  <c:v>10.0</c:v>
                </c:pt>
                <c:pt idx="3">
                  <c:v>6.17284</c:v>
                </c:pt>
                <c:pt idx="4">
                  <c:v>6.25</c:v>
                </c:pt>
                <c:pt idx="5">
                  <c:v>0.0</c:v>
                </c:pt>
                <c:pt idx="6">
                  <c:v>0.884956</c:v>
                </c:pt>
                <c:pt idx="7">
                  <c:v>3.508772</c:v>
                </c:pt>
                <c:pt idx="8">
                  <c:v>4.411765</c:v>
                </c:pt>
                <c:pt idx="9">
                  <c:v>0.0</c:v>
                </c:pt>
                <c:pt idx="10">
                  <c:v>4.651163</c:v>
                </c:pt>
                <c:pt idx="11">
                  <c:v>1.996672</c:v>
                </c:pt>
                <c:pt idx="12">
                  <c:v>2.272727</c:v>
                </c:pt>
                <c:pt idx="13">
                  <c:v>0.0</c:v>
                </c:pt>
                <c:pt idx="14">
                  <c:v>2.12766</c:v>
                </c:pt>
                <c:pt idx="15">
                  <c:v>0.0</c:v>
                </c:pt>
                <c:pt idx="16">
                  <c:v>1.030928</c:v>
                </c:pt>
                <c:pt idx="17">
                  <c:v>1.886792</c:v>
                </c:pt>
                <c:pt idx="18">
                  <c:v>1.694915</c:v>
                </c:pt>
                <c:pt idx="19">
                  <c:v>0.0</c:v>
                </c:pt>
                <c:pt idx="20">
                  <c:v>3.225806</c:v>
                </c:pt>
                <c:pt idx="21">
                  <c:v>0.0</c:v>
                </c:pt>
                <c:pt idx="22">
                  <c:v>1.25</c:v>
                </c:pt>
                <c:pt idx="23">
                  <c:v>1.052632</c:v>
                </c:pt>
                <c:pt idx="24">
                  <c:v>0.990099</c:v>
                </c:pt>
                <c:pt idx="25">
                  <c:v>1.724138</c:v>
                </c:pt>
                <c:pt idx="26">
                  <c:v>0.0</c:v>
                </c:pt>
                <c:pt idx="27">
                  <c:v>1.538462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11"/>
            <c:spPr>
              <a:solidFill>
                <a:srgbClr val="B2DF8A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Teplice</c:v>
                </c:pt>
                <c:pt idx="4">
                  <c:v>Nemocnice Nové Město na Moravě</c:v>
                </c:pt>
                <c:pt idx="5">
                  <c:v>Nemocnice Na Homolce</c:v>
                </c:pt>
                <c:pt idx="6">
                  <c:v>Oblastní nemocnice Kolín</c:v>
                </c:pt>
                <c:pt idx="7">
                  <c:v>Nemocnice Litoměřice</c:v>
                </c:pt>
                <c:pt idx="8">
                  <c:v>Klaudiánova nemocnice</c:v>
                </c:pt>
                <c:pt idx="9">
                  <c:v>Fakultní nemocnice Ostrava</c:v>
                </c:pt>
                <c:pt idx="10">
                  <c:v>Fakultní nemocnice Brno</c:v>
                </c:pt>
                <c:pt idx="11">
                  <c:v>Czech Republic</c:v>
                </c:pt>
                <c:pt idx="12">
                  <c:v>Fakultní nemocnice Královské Vinohrady</c:v>
                </c:pt>
                <c:pt idx="13">
                  <c:v>Fakultní nemocnice Olomouc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Krajská nemocnice Liberec</c:v>
                </c:pt>
                <c:pt idx="17">
                  <c:v>Karlovarská krajská nemocnice</c:v>
                </c:pt>
                <c:pt idx="18">
                  <c:v>Nemocnice Pardubického kraje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Jindřichův Hradec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Fakultní nemocnice Motol</c:v>
                </c:pt>
                <c:pt idx="25">
                  <c:v>Nemocnice Prostějov</c:v>
                </c:pt>
                <c:pt idx="26">
                  <c:v>Vítkovická nemocnice</c:v>
                </c:pt>
                <c:pt idx="27">
                  <c:v>Nemocnice Děčín</c:v>
                </c:pt>
                <c:pt idx="28">
                  <c:v>Most Hospital</c:v>
                </c:pt>
                <c:pt idx="29">
                  <c:v>Všeobecná fakultní nemocnice v Praze</c:v>
                </c:pt>
                <c:pt idx="30">
                  <c:v>Thomayerova nemocnice</c:v>
                </c:pt>
                <c:pt idx="31">
                  <c:v>Městská nemocnice Ostrava</c:v>
                </c:pt>
                <c:pt idx="32">
                  <c:v>Nemocnice Jihlava</c:v>
                </c:pt>
                <c:pt idx="33">
                  <c:v>Krajská nemocnice T.Bati ve Zlíně</c:v>
                </c:pt>
                <c:pt idx="34">
                  <c:v>Nemocnice Chomutov</c:v>
                </c:pt>
                <c:pt idx="35">
                  <c:v>Karvinská hornická nemocnice</c:v>
                </c:pt>
                <c:pt idx="36">
                  <c:v>Oblastní nemocnice Náchod</c:v>
                </c:pt>
                <c:pt idx="37">
                  <c:v>Nemocnice Blansko</c:v>
                </c:pt>
                <c:pt idx="38">
                  <c:v>Nemocnice Sokolov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1.234568</c:v>
                </c:pt>
                <c:pt idx="4">
                  <c:v>4.166667</c:v>
                </c:pt>
                <c:pt idx="5">
                  <c:v>0.0</c:v>
                </c:pt>
                <c:pt idx="6">
                  <c:v>4.424779</c:v>
                </c:pt>
                <c:pt idx="7">
                  <c:v>3.508772</c:v>
                </c:pt>
                <c:pt idx="8">
                  <c:v>1.470588</c:v>
                </c:pt>
                <c:pt idx="9">
                  <c:v>1.449275</c:v>
                </c:pt>
                <c:pt idx="10">
                  <c:v>0.0</c:v>
                </c:pt>
                <c:pt idx="11">
                  <c:v>1.497504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2.105263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2.5</c:v>
                </c:pt>
                <c:pt idx="22">
                  <c:v>1.25</c:v>
                </c:pt>
                <c:pt idx="23">
                  <c:v>1.052632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11"/>
            <c:spPr>
              <a:solidFill>
                <a:srgbClr val="E31A1C"/>
              </a:solidFill>
            </c:spPr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Teplice</c:v>
                </c:pt>
                <c:pt idx="4">
                  <c:v>Nemocnice Nové Město na Moravě</c:v>
                </c:pt>
                <c:pt idx="5">
                  <c:v>Nemocnice Na Homolce</c:v>
                </c:pt>
                <c:pt idx="6">
                  <c:v>Oblastní nemocnice Kolín</c:v>
                </c:pt>
                <c:pt idx="7">
                  <c:v>Nemocnice Litoměřice</c:v>
                </c:pt>
                <c:pt idx="8">
                  <c:v>Klaudiánova nemocnice</c:v>
                </c:pt>
                <c:pt idx="9">
                  <c:v>Fakultní nemocnice Ostrava</c:v>
                </c:pt>
                <c:pt idx="10">
                  <c:v>Fakultní nemocnice Brno</c:v>
                </c:pt>
                <c:pt idx="11">
                  <c:v>Czech Republic</c:v>
                </c:pt>
                <c:pt idx="12">
                  <c:v>Fakultní nemocnice Královské Vinohrady</c:v>
                </c:pt>
                <c:pt idx="13">
                  <c:v>Fakultní nemocnice Olomouc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Krajská nemocnice Liberec</c:v>
                </c:pt>
                <c:pt idx="17">
                  <c:v>Karlovarská krajská nemocnice</c:v>
                </c:pt>
                <c:pt idx="18">
                  <c:v>Nemocnice Pardubického kraje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Jindřichův Hradec</c:v>
                </c:pt>
                <c:pt idx="22">
                  <c:v>Nemocnice České Budějovice</c:v>
                </c:pt>
                <c:pt idx="23">
                  <c:v>Fakultní nemocnice u sv. Anny v Brně</c:v>
                </c:pt>
                <c:pt idx="24">
                  <c:v>Fakultní nemocnice Motol</c:v>
                </c:pt>
                <c:pt idx="25">
                  <c:v>Nemocnice Prostějov</c:v>
                </c:pt>
                <c:pt idx="26">
                  <c:v>Vítkovická nemocnice</c:v>
                </c:pt>
                <c:pt idx="27">
                  <c:v>Nemocnice Děčín</c:v>
                </c:pt>
                <c:pt idx="28">
                  <c:v>Most Hospital</c:v>
                </c:pt>
                <c:pt idx="29">
                  <c:v>Všeobecná fakultní nemocnice v Praze</c:v>
                </c:pt>
                <c:pt idx="30">
                  <c:v>Thomayerova nemocnice</c:v>
                </c:pt>
                <c:pt idx="31">
                  <c:v>Městská nemocnice Ostrava</c:v>
                </c:pt>
                <c:pt idx="32">
                  <c:v>Nemocnice Jihlava</c:v>
                </c:pt>
                <c:pt idx="33">
                  <c:v>Krajská nemocnice T.Bati ve Zlíně</c:v>
                </c:pt>
                <c:pt idx="34">
                  <c:v>Nemocnice Chomutov</c:v>
                </c:pt>
                <c:pt idx="35">
                  <c:v>Karvinská hornická nemocnice</c:v>
                </c:pt>
                <c:pt idx="36">
                  <c:v>Oblastní nemocnice Náchod</c:v>
                </c:pt>
                <c:pt idx="37">
                  <c:v>Nemocnice Blansko</c:v>
                </c:pt>
                <c:pt idx="38">
                  <c:v>Nemocnice Sokolov</c:v>
                </c:pt>
                <c:pt idx="39">
                  <c:v>Sdružené zdravotnické zařízení Krnov</c:v>
                </c:pt>
                <c:pt idx="40">
                  <c:v>Oblastní nemocnice Trutnov</c:v>
                </c:pt>
                <c:pt idx="41">
                  <c:v>Nemocnice Třinec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14.285714</c:v>
                </c:pt>
                <c:pt idx="1">
                  <c:v>1.515152</c:v>
                </c:pt>
                <c:pt idx="2">
                  <c:v>0.0</c:v>
                </c:pt>
                <c:pt idx="3">
                  <c:v>1.234568</c:v>
                </c:pt>
                <c:pt idx="4">
                  <c:v>0.0</c:v>
                </c:pt>
                <c:pt idx="5">
                  <c:v>2.531646</c:v>
                </c:pt>
                <c:pt idx="6">
                  <c:v>3.539823</c:v>
                </c:pt>
                <c:pt idx="7">
                  <c:v>1.754386</c:v>
                </c:pt>
                <c:pt idx="8">
                  <c:v>1.470588</c:v>
                </c:pt>
                <c:pt idx="9">
                  <c:v>0.0</c:v>
                </c:pt>
                <c:pt idx="10">
                  <c:v>2.325581</c:v>
                </c:pt>
                <c:pt idx="11">
                  <c:v>0.798669</c:v>
                </c:pt>
                <c:pt idx="12">
                  <c:v>1.136364</c:v>
                </c:pt>
                <c:pt idx="13">
                  <c:v>0.714286</c:v>
                </c:pt>
                <c:pt idx="14">
                  <c:v>2.12766</c:v>
                </c:pt>
                <c:pt idx="15">
                  <c:v>1.052632</c:v>
                </c:pt>
                <c:pt idx="16">
                  <c:v>2.061856</c:v>
                </c:pt>
                <c:pt idx="17">
                  <c:v>1.886792</c:v>
                </c:pt>
                <c:pt idx="18">
                  <c:v>1.694915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0.990099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1.282051</c:v>
                </c:pt>
                <c:pt idx="30">
                  <c:v>1.041667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E31A1C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České Budějovice</c:v>
                </c:pt>
                <c:pt idx="1">
                  <c:v>Klaudiánova nemocnice</c:v>
                </c:pt>
                <c:pt idx="2">
                  <c:v>Nemocnice Teplice</c:v>
                </c:pt>
                <c:pt idx="3">
                  <c:v>Nemocnice Jihlava</c:v>
                </c:pt>
                <c:pt idx="4">
                  <c:v>Uherskohradišťská nemocnice</c:v>
                </c:pt>
                <c:pt idx="5">
                  <c:v>Krajská nemocnice Liberec</c:v>
                </c:pt>
                <c:pt idx="6">
                  <c:v>Masarykova nemocnice v Ústí nad Labem</c:v>
                </c:pt>
                <c:pt idx="7">
                  <c:v>Karlovarská krajská nemocnice</c:v>
                </c:pt>
                <c:pt idx="8">
                  <c:v>Czech Republic</c:v>
                </c:pt>
                <c:pt idx="9">
                  <c:v>Fakultní nemocnice Brno</c:v>
                </c:pt>
                <c:pt idx="10">
                  <c:v>Krajská nemocnice T.Bati ve Zlíně</c:v>
                </c:pt>
                <c:pt idx="11">
                  <c:v>Nemocnice Břeclav</c:v>
                </c:pt>
                <c:pt idx="12">
                  <c:v>Oblastní nemocnice Kolín</c:v>
                </c:pt>
                <c:pt idx="13">
                  <c:v>Všeobecná fakultní nemocnice v Praze</c:v>
                </c:pt>
                <c:pt idx="14">
                  <c:v>Nemocnice Děčín</c:v>
                </c:pt>
                <c:pt idx="15">
                  <c:v>Nemocnice Třinec</c:v>
                </c:pt>
                <c:pt idx="16">
                  <c:v>Městská nemocnice Ostrava</c:v>
                </c:pt>
                <c:pt idx="17">
                  <c:v>Fakultní nemocnice Motol</c:v>
                </c:pt>
                <c:pt idx="18">
                  <c:v>Oblastní nemocnice Náchod</c:v>
                </c:pt>
                <c:pt idx="19">
                  <c:v>Fakultní nemocnice Olomouc</c:v>
                </c:pt>
                <c:pt idx="20">
                  <c:v>Ústřední vojenská nemocnice v Praze</c:v>
                </c:pt>
                <c:pt idx="21">
                  <c:v>Sdružené zdravotnické zařízení Krnov</c:v>
                </c:pt>
                <c:pt idx="22">
                  <c:v>Oblastní nemocnice Trutnov</c:v>
                </c:pt>
                <c:pt idx="23">
                  <c:v>Thomayerova nemocnice</c:v>
                </c:pt>
                <c:pt idx="24">
                  <c:v>Fakultní nemocnice u sv. Anny v Brně</c:v>
                </c:pt>
                <c:pt idx="25">
                  <c:v>Nemocnice Na Homolce</c:v>
                </c:pt>
                <c:pt idx="26">
                  <c:v>Vítkovická nemocnice</c:v>
                </c:pt>
                <c:pt idx="27">
                  <c:v>Nemocnice Jindřichův Hradec</c:v>
                </c:pt>
                <c:pt idx="28">
                  <c:v>Nemocnice Písek</c:v>
                </c:pt>
                <c:pt idx="29">
                  <c:v>Nemocnice Chomutov</c:v>
                </c:pt>
                <c:pt idx="30">
                  <c:v>Most Hospital</c:v>
                </c:pt>
                <c:pt idx="31">
                  <c:v>Karvinská hornická nemocnice</c:v>
                </c:pt>
                <c:pt idx="32">
                  <c:v>Nemocnice Sokolov</c:v>
                </c:pt>
                <c:pt idx="33">
                  <c:v>Nemocnice Litoměřice</c:v>
                </c:pt>
                <c:pt idx="34">
                  <c:v>Fakultní nemocnice Ostrava</c:v>
                </c:pt>
                <c:pt idx="35">
                  <c:v>Nemocnice Pardubického kraje</c:v>
                </c:pt>
                <c:pt idx="36">
                  <c:v>Fakultní nemocnice Královské Vinohrady</c:v>
                </c:pt>
                <c:pt idx="37">
                  <c:v>Nemocnice Prostějov</c:v>
                </c:pt>
                <c:pt idx="38">
                  <c:v>Nemocnice Nové Město na Moravě</c:v>
                </c:pt>
                <c:pt idx="39">
                  <c:v>Nemocnice Vyškov</c:v>
                </c:pt>
                <c:pt idx="40">
                  <c:v>Nemocnice Blansko</c:v>
                </c:pt>
                <c:pt idx="41">
                  <c:v>Fakultní nemocnice Hradec Králové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5.0</c:v>
                </c:pt>
                <c:pt idx="9">
                  <c:v>5.0</c:v>
                </c:pt>
                <c:pt idx="10">
                  <c:v>5.0</c:v>
                </c:pt>
                <c:pt idx="11">
                  <c:v>5.0</c:v>
                </c:pt>
                <c:pt idx="12">
                  <c:v>5.0</c:v>
                </c:pt>
                <c:pt idx="13">
                  <c:v>5.0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5.0</c:v>
                </c:pt>
                <c:pt idx="18">
                  <c:v>5.0</c:v>
                </c:pt>
                <c:pt idx="19">
                  <c:v>6.0</c:v>
                </c:pt>
                <c:pt idx="20">
                  <c:v>6.0</c:v>
                </c:pt>
                <c:pt idx="21">
                  <c:v>6.0</c:v>
                </c:pt>
                <c:pt idx="22">
                  <c:v>6.0</c:v>
                </c:pt>
                <c:pt idx="23">
                  <c:v>6.0</c:v>
                </c:pt>
                <c:pt idx="24">
                  <c:v>6.0</c:v>
                </c:pt>
                <c:pt idx="25">
                  <c:v>6.0</c:v>
                </c:pt>
                <c:pt idx="26">
                  <c:v>6.0</c:v>
                </c:pt>
                <c:pt idx="27">
                  <c:v>6.0</c:v>
                </c:pt>
                <c:pt idx="28">
                  <c:v>6.0</c:v>
                </c:pt>
                <c:pt idx="29">
                  <c:v>6.0</c:v>
                </c:pt>
                <c:pt idx="30">
                  <c:v>6.0</c:v>
                </c:pt>
                <c:pt idx="31">
                  <c:v>6.0</c:v>
                </c:pt>
                <c:pt idx="32">
                  <c:v>7.0</c:v>
                </c:pt>
                <c:pt idx="33">
                  <c:v>7.0</c:v>
                </c:pt>
                <c:pt idx="34">
                  <c:v>7.0</c:v>
                </c:pt>
                <c:pt idx="35">
                  <c:v>7.0</c:v>
                </c:pt>
                <c:pt idx="36">
                  <c:v>7.0</c:v>
                </c:pt>
                <c:pt idx="37">
                  <c:v>7.0</c:v>
                </c:pt>
                <c:pt idx="38">
                  <c:v>7.0</c:v>
                </c:pt>
                <c:pt idx="39">
                  <c:v>7.5</c:v>
                </c:pt>
                <c:pt idx="40">
                  <c:v>8.0</c:v>
                </c:pt>
                <c:pt idx="41">
                  <c:v>8.0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JIP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8"/>
            <c:spPr>
              <a:solidFill>
                <a:srgbClr val="1F78B4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Vítkovická nemocnice</c:v>
                </c:pt>
                <c:pt idx="4">
                  <c:v>Krajská nemocnice T.Bati ve Zlíně</c:v>
                </c:pt>
                <c:pt idx="5">
                  <c:v>Nemocnice Pardubického kraje</c:v>
                </c:pt>
                <c:pt idx="6">
                  <c:v>Karlovarská krajská nemocnice</c:v>
                </c:pt>
                <c:pt idx="7">
                  <c:v>Městská nemocnice Ostrava</c:v>
                </c:pt>
                <c:pt idx="8">
                  <c:v>Fakultní nemocnice u sv. Anny v Brně</c:v>
                </c:pt>
                <c:pt idx="9">
                  <c:v>Všeobecná fakultní nemocnice v Praze</c:v>
                </c:pt>
                <c:pt idx="10">
                  <c:v>Ústřední vojenská nemocnice v Praze</c:v>
                </c:pt>
                <c:pt idx="11">
                  <c:v>Fakultní nemocnice Královské Vinohrady</c:v>
                </c:pt>
                <c:pt idx="12">
                  <c:v>Nemocnice Třinec</c:v>
                </c:pt>
                <c:pt idx="13">
                  <c:v>Thomayerova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Fakultní nemocnice Hradec Králové</c:v>
                </c:pt>
                <c:pt idx="17">
                  <c:v>Nemocnice Litoměřice</c:v>
                </c:pt>
                <c:pt idx="18">
                  <c:v>Czech Republic</c:v>
                </c:pt>
                <c:pt idx="19">
                  <c:v>Masarykova nemocnice v Ústí nad Labem</c:v>
                </c:pt>
                <c:pt idx="20">
                  <c:v>Nemocnice Teplice</c:v>
                </c:pt>
                <c:pt idx="21">
                  <c:v>Fakultní nemocnice Olomouc</c:v>
                </c:pt>
                <c:pt idx="22">
                  <c:v>Nemocnice Vyškov</c:v>
                </c:pt>
                <c:pt idx="23">
                  <c:v>Nemocnice Sokolov</c:v>
                </c:pt>
                <c:pt idx="24">
                  <c:v>Klaudiánova nemocnice</c:v>
                </c:pt>
                <c:pt idx="25">
                  <c:v>Oblastní nemocnice Náchod</c:v>
                </c:pt>
                <c:pt idx="26">
                  <c:v>Fakultní nemocnice Motol</c:v>
                </c:pt>
                <c:pt idx="27">
                  <c:v>Uherskohradišťská nemocnice</c:v>
                </c:pt>
                <c:pt idx="28">
                  <c:v>Fakultní nemocnice Ostrava</c:v>
                </c:pt>
                <c:pt idx="29">
                  <c:v>Oblastní nemocnice Trutnov</c:v>
                </c:pt>
                <c:pt idx="30">
                  <c:v>Most Hospital</c:v>
                </c:pt>
                <c:pt idx="31">
                  <c:v>Krajská nemocnice Liberec</c:v>
                </c:pt>
                <c:pt idx="32">
                  <c:v>Nemocnice Písek</c:v>
                </c:pt>
                <c:pt idx="33">
                  <c:v>Nemocnice Břeclav</c:v>
                </c:pt>
                <c:pt idx="34">
                  <c:v>Nemocnice Děčín</c:v>
                </c:pt>
                <c:pt idx="35">
                  <c:v>Sdružené zdravotnické zařízení Krnov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Nemocnice Na Homolce</c:v>
                </c:pt>
                <c:pt idx="39">
                  <c:v>Fakultní nemocnice Brno</c:v>
                </c:pt>
                <c:pt idx="40">
                  <c:v>Nemocnice Blansko</c:v>
                </c:pt>
                <c:pt idx="41">
                  <c:v>Nemocnice České Budějovice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27.5</c:v>
                </c:pt>
                <c:pt idx="1">
                  <c:v>48.275862</c:v>
                </c:pt>
                <c:pt idx="2">
                  <c:v>54.166667</c:v>
                </c:pt>
                <c:pt idx="3">
                  <c:v>56.451613</c:v>
                </c:pt>
                <c:pt idx="4">
                  <c:v>59.166667</c:v>
                </c:pt>
                <c:pt idx="5">
                  <c:v>61.016949</c:v>
                </c:pt>
                <c:pt idx="6">
                  <c:v>61.111111</c:v>
                </c:pt>
                <c:pt idx="7">
                  <c:v>61.842105</c:v>
                </c:pt>
                <c:pt idx="8">
                  <c:v>64.948454</c:v>
                </c:pt>
                <c:pt idx="9">
                  <c:v>68.181818</c:v>
                </c:pt>
                <c:pt idx="10">
                  <c:v>68.333333</c:v>
                </c:pt>
                <c:pt idx="11">
                  <c:v>69.318182</c:v>
                </c:pt>
                <c:pt idx="12">
                  <c:v>70.3125</c:v>
                </c:pt>
                <c:pt idx="13">
                  <c:v>70.833333</c:v>
                </c:pt>
                <c:pt idx="14">
                  <c:v>72.807018</c:v>
                </c:pt>
                <c:pt idx="15">
                  <c:v>74.193548</c:v>
                </c:pt>
                <c:pt idx="16">
                  <c:v>75.0</c:v>
                </c:pt>
                <c:pt idx="17">
                  <c:v>77.192982</c:v>
                </c:pt>
                <c:pt idx="18">
                  <c:v>77.835844</c:v>
                </c:pt>
                <c:pt idx="19">
                  <c:v>78.947368</c:v>
                </c:pt>
                <c:pt idx="20">
                  <c:v>79.012346</c:v>
                </c:pt>
                <c:pt idx="21">
                  <c:v>79.432624</c:v>
                </c:pt>
                <c:pt idx="22">
                  <c:v>79.591837</c:v>
                </c:pt>
                <c:pt idx="23">
                  <c:v>80.0</c:v>
                </c:pt>
                <c:pt idx="24">
                  <c:v>82.352941</c:v>
                </c:pt>
                <c:pt idx="25">
                  <c:v>84.0</c:v>
                </c:pt>
                <c:pt idx="26">
                  <c:v>84.466019</c:v>
                </c:pt>
                <c:pt idx="27">
                  <c:v>85.416667</c:v>
                </c:pt>
                <c:pt idx="28">
                  <c:v>85.714286</c:v>
                </c:pt>
                <c:pt idx="29">
                  <c:v>86.046512</c:v>
                </c:pt>
                <c:pt idx="30">
                  <c:v>87.012987</c:v>
                </c:pt>
                <c:pt idx="31">
                  <c:v>88.659794</c:v>
                </c:pt>
                <c:pt idx="32">
                  <c:v>89.830508</c:v>
                </c:pt>
                <c:pt idx="33">
                  <c:v>90.322581</c:v>
                </c:pt>
                <c:pt idx="34">
                  <c:v>90.769231</c:v>
                </c:pt>
                <c:pt idx="35">
                  <c:v>90.909091</c:v>
                </c:pt>
                <c:pt idx="36">
                  <c:v>91.25</c:v>
                </c:pt>
                <c:pt idx="37">
                  <c:v>92.857143</c:v>
                </c:pt>
                <c:pt idx="38">
                  <c:v>93.670886</c:v>
                </c:pt>
                <c:pt idx="39">
                  <c:v>94.285714</c:v>
                </c:pt>
                <c:pt idx="40">
                  <c:v>97.826087</c:v>
                </c:pt>
                <c:pt idx="41">
                  <c:v>98.75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8"/>
            <c:spPr>
              <a:solidFill>
                <a:srgbClr val="A6CEE3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Vítkovická nemocnice</c:v>
                </c:pt>
                <c:pt idx="4">
                  <c:v>Krajská nemocnice T.Bati ve Zlíně</c:v>
                </c:pt>
                <c:pt idx="5">
                  <c:v>Nemocnice Pardubického kraje</c:v>
                </c:pt>
                <c:pt idx="6">
                  <c:v>Karlovarská krajská nemocnice</c:v>
                </c:pt>
                <c:pt idx="7">
                  <c:v>Městská nemocnice Ostrava</c:v>
                </c:pt>
                <c:pt idx="8">
                  <c:v>Fakultní nemocnice u sv. Anny v Brně</c:v>
                </c:pt>
                <c:pt idx="9">
                  <c:v>Všeobecná fakultní nemocnice v Praze</c:v>
                </c:pt>
                <c:pt idx="10">
                  <c:v>Ústřední vojenská nemocnice v Praze</c:v>
                </c:pt>
                <c:pt idx="11">
                  <c:v>Fakultní nemocnice Královské Vinohrady</c:v>
                </c:pt>
                <c:pt idx="12">
                  <c:v>Nemocnice Třinec</c:v>
                </c:pt>
                <c:pt idx="13">
                  <c:v>Thomayerova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Fakultní nemocnice Hradec Králové</c:v>
                </c:pt>
                <c:pt idx="17">
                  <c:v>Nemocnice Litoměřice</c:v>
                </c:pt>
                <c:pt idx="18">
                  <c:v>Czech Republic</c:v>
                </c:pt>
                <c:pt idx="19">
                  <c:v>Masarykova nemocnice v Ústí nad Labem</c:v>
                </c:pt>
                <c:pt idx="20">
                  <c:v>Nemocnice Teplice</c:v>
                </c:pt>
                <c:pt idx="21">
                  <c:v>Fakultní nemocnice Olomouc</c:v>
                </c:pt>
                <c:pt idx="22">
                  <c:v>Nemocnice Vyškov</c:v>
                </c:pt>
                <c:pt idx="23">
                  <c:v>Nemocnice Sokolov</c:v>
                </c:pt>
                <c:pt idx="24">
                  <c:v>Klaudiánova nemocnice</c:v>
                </c:pt>
                <c:pt idx="25">
                  <c:v>Oblastní nemocnice Náchod</c:v>
                </c:pt>
                <c:pt idx="26">
                  <c:v>Fakultní nemocnice Motol</c:v>
                </c:pt>
                <c:pt idx="27">
                  <c:v>Uherskohradišťská nemocnice</c:v>
                </c:pt>
                <c:pt idx="28">
                  <c:v>Fakultní nemocnice Ostrava</c:v>
                </c:pt>
                <c:pt idx="29">
                  <c:v>Oblastní nemocnice Trutnov</c:v>
                </c:pt>
                <c:pt idx="30">
                  <c:v>Most Hospital</c:v>
                </c:pt>
                <c:pt idx="31">
                  <c:v>Krajská nemocnice Liberec</c:v>
                </c:pt>
                <c:pt idx="32">
                  <c:v>Nemocnice Písek</c:v>
                </c:pt>
                <c:pt idx="33">
                  <c:v>Nemocnice Břeclav</c:v>
                </c:pt>
                <c:pt idx="34">
                  <c:v>Nemocnice Děčín</c:v>
                </c:pt>
                <c:pt idx="35">
                  <c:v>Sdružené zdravotnické zařízení Krnov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Nemocnice Na Homolce</c:v>
                </c:pt>
                <c:pt idx="39">
                  <c:v>Fakultní nemocnice Brno</c:v>
                </c:pt>
                <c:pt idx="40">
                  <c:v>Nemocnice Blansko</c:v>
                </c:pt>
                <c:pt idx="41">
                  <c:v>Nemocnice České Budějovice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30.0</c:v>
                </c:pt>
                <c:pt idx="1">
                  <c:v>1.724138</c:v>
                </c:pt>
                <c:pt idx="2">
                  <c:v>20.833333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38.157895</c:v>
                </c:pt>
                <c:pt idx="8">
                  <c:v>1.030928</c:v>
                </c:pt>
                <c:pt idx="9">
                  <c:v>0.0</c:v>
                </c:pt>
                <c:pt idx="10">
                  <c:v>1.666667</c:v>
                </c:pt>
                <c:pt idx="11">
                  <c:v>1.136364</c:v>
                </c:pt>
                <c:pt idx="12">
                  <c:v>3.125</c:v>
                </c:pt>
                <c:pt idx="13">
                  <c:v>3.125</c:v>
                </c:pt>
                <c:pt idx="14">
                  <c:v>1.754386</c:v>
                </c:pt>
                <c:pt idx="15">
                  <c:v>9.677419</c:v>
                </c:pt>
                <c:pt idx="16">
                  <c:v>23.214286</c:v>
                </c:pt>
                <c:pt idx="17">
                  <c:v>1.754386</c:v>
                </c:pt>
                <c:pt idx="18">
                  <c:v>3.873348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12.244898</c:v>
                </c:pt>
                <c:pt idx="23">
                  <c:v>0.0</c:v>
                </c:pt>
                <c:pt idx="24">
                  <c:v>8.823529</c:v>
                </c:pt>
                <c:pt idx="25">
                  <c:v>0.0</c:v>
                </c:pt>
                <c:pt idx="26">
                  <c:v>8.737864</c:v>
                </c:pt>
                <c:pt idx="27">
                  <c:v>0.0</c:v>
                </c:pt>
                <c:pt idx="28">
                  <c:v>1.428571</c:v>
                </c:pt>
                <c:pt idx="29">
                  <c:v>0.0</c:v>
                </c:pt>
                <c:pt idx="30">
                  <c:v>0.0</c:v>
                </c:pt>
                <c:pt idx="31">
                  <c:v>2.061856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3.030303</c:v>
                </c:pt>
                <c:pt idx="36">
                  <c:v>2.5</c:v>
                </c:pt>
                <c:pt idx="37">
                  <c:v>1.190476</c:v>
                </c:pt>
                <c:pt idx="38">
                  <c:v>0.0</c:v>
                </c:pt>
                <c:pt idx="39">
                  <c:v>1.904762</c:v>
                </c:pt>
                <c:pt idx="40">
                  <c:v>0.0</c:v>
                </c:pt>
                <c:pt idx="4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8"/>
            <c:spPr>
              <a:solidFill>
                <a:srgbClr val="33A02C"/>
              </a:solidFill>
            </c:spPr>
          </c:dPt>
          <c:cat>
            <c:strRef>
              <c:f>Sheet1!$A$2:$A$43</c:f>
              <c:strCache>
                <c:ptCount val="42"/>
                <c:pt idx="0">
                  <c:v>Nemocnice Jindřichův Hradec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Vítkovická nemocnice</c:v>
                </c:pt>
                <c:pt idx="4">
                  <c:v>Krajská nemocnice T.Bati ve Zlíně</c:v>
                </c:pt>
                <c:pt idx="5">
                  <c:v>Nemocnice Pardubického kraje</c:v>
                </c:pt>
                <c:pt idx="6">
                  <c:v>Karlovarská krajská nemocnice</c:v>
                </c:pt>
                <c:pt idx="7">
                  <c:v>Městská nemocnice Ostrava</c:v>
                </c:pt>
                <c:pt idx="8">
                  <c:v>Fakultní nemocnice u sv. Anny v Brně</c:v>
                </c:pt>
                <c:pt idx="9">
                  <c:v>Všeobecná fakultní nemocnice v Praze</c:v>
                </c:pt>
                <c:pt idx="10">
                  <c:v>Ústřední vojenská nemocnice v Praze</c:v>
                </c:pt>
                <c:pt idx="11">
                  <c:v>Fakultní nemocnice Královské Vinohrady</c:v>
                </c:pt>
                <c:pt idx="12">
                  <c:v>Nemocnice Třinec</c:v>
                </c:pt>
                <c:pt idx="13">
                  <c:v>Thomayerova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Fakultní nemocnice Hradec Králové</c:v>
                </c:pt>
                <c:pt idx="17">
                  <c:v>Nemocnice Litoměřice</c:v>
                </c:pt>
                <c:pt idx="18">
                  <c:v>Czech Republic</c:v>
                </c:pt>
                <c:pt idx="19">
                  <c:v>Masarykova nemocnice v Ústí nad Labem</c:v>
                </c:pt>
                <c:pt idx="20">
                  <c:v>Nemocnice Teplice</c:v>
                </c:pt>
                <c:pt idx="21">
                  <c:v>Fakultní nemocnice Olomouc</c:v>
                </c:pt>
                <c:pt idx="22">
                  <c:v>Nemocnice Vyškov</c:v>
                </c:pt>
                <c:pt idx="23">
                  <c:v>Nemocnice Sokolov</c:v>
                </c:pt>
                <c:pt idx="24">
                  <c:v>Klaudiánova nemocnice</c:v>
                </c:pt>
                <c:pt idx="25">
                  <c:v>Oblastní nemocnice Náchod</c:v>
                </c:pt>
                <c:pt idx="26">
                  <c:v>Fakultní nemocnice Motol</c:v>
                </c:pt>
                <c:pt idx="27">
                  <c:v>Uherskohradišťská nemocnice</c:v>
                </c:pt>
                <c:pt idx="28">
                  <c:v>Fakultní nemocnice Ostrava</c:v>
                </c:pt>
                <c:pt idx="29">
                  <c:v>Oblastní nemocnice Trutnov</c:v>
                </c:pt>
                <c:pt idx="30">
                  <c:v>Most Hospital</c:v>
                </c:pt>
                <c:pt idx="31">
                  <c:v>Krajská nemocnice Liberec</c:v>
                </c:pt>
                <c:pt idx="32">
                  <c:v>Nemocnice Písek</c:v>
                </c:pt>
                <c:pt idx="33">
                  <c:v>Nemocnice Břeclav</c:v>
                </c:pt>
                <c:pt idx="34">
                  <c:v>Nemocnice Děčín</c:v>
                </c:pt>
                <c:pt idx="35">
                  <c:v>Sdružené zdravotnické zařízení Krnov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Nemocnice Na Homolce</c:v>
                </c:pt>
                <c:pt idx="39">
                  <c:v>Fakultní nemocnice Brno</c:v>
                </c:pt>
                <c:pt idx="40">
                  <c:v>Nemocnice Blansko</c:v>
                </c:pt>
                <c:pt idx="41">
                  <c:v>Nemocnice České Budějovice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42.5</c:v>
                </c:pt>
                <c:pt idx="1">
                  <c:v>50.0</c:v>
                </c:pt>
                <c:pt idx="2">
                  <c:v>25.0</c:v>
                </c:pt>
                <c:pt idx="3">
                  <c:v>43.548387</c:v>
                </c:pt>
                <c:pt idx="4">
                  <c:v>40.833333</c:v>
                </c:pt>
                <c:pt idx="5">
                  <c:v>38.983051</c:v>
                </c:pt>
                <c:pt idx="6">
                  <c:v>38.888889</c:v>
                </c:pt>
                <c:pt idx="7">
                  <c:v>0.0</c:v>
                </c:pt>
                <c:pt idx="8">
                  <c:v>34.020619</c:v>
                </c:pt>
                <c:pt idx="9">
                  <c:v>31.818182</c:v>
                </c:pt>
                <c:pt idx="10">
                  <c:v>30.0</c:v>
                </c:pt>
                <c:pt idx="11">
                  <c:v>29.545455</c:v>
                </c:pt>
                <c:pt idx="12">
                  <c:v>26.5625</c:v>
                </c:pt>
                <c:pt idx="13">
                  <c:v>26.041667</c:v>
                </c:pt>
                <c:pt idx="14">
                  <c:v>25.438596</c:v>
                </c:pt>
                <c:pt idx="15">
                  <c:v>16.129032</c:v>
                </c:pt>
                <c:pt idx="16">
                  <c:v>1.785714</c:v>
                </c:pt>
                <c:pt idx="17">
                  <c:v>21.052632</c:v>
                </c:pt>
                <c:pt idx="18">
                  <c:v>18.290808</c:v>
                </c:pt>
                <c:pt idx="19">
                  <c:v>21.052632</c:v>
                </c:pt>
                <c:pt idx="20">
                  <c:v>20.987654</c:v>
                </c:pt>
                <c:pt idx="21">
                  <c:v>20.567376</c:v>
                </c:pt>
                <c:pt idx="22">
                  <c:v>8.163265</c:v>
                </c:pt>
                <c:pt idx="23">
                  <c:v>20.0</c:v>
                </c:pt>
                <c:pt idx="24">
                  <c:v>8.823529</c:v>
                </c:pt>
                <c:pt idx="25">
                  <c:v>16.0</c:v>
                </c:pt>
                <c:pt idx="26">
                  <c:v>6.796117</c:v>
                </c:pt>
                <c:pt idx="27">
                  <c:v>14.583333</c:v>
                </c:pt>
                <c:pt idx="28">
                  <c:v>12.857143</c:v>
                </c:pt>
                <c:pt idx="29">
                  <c:v>13.953488</c:v>
                </c:pt>
                <c:pt idx="30">
                  <c:v>12.987013</c:v>
                </c:pt>
                <c:pt idx="31">
                  <c:v>9.278351</c:v>
                </c:pt>
                <c:pt idx="32">
                  <c:v>10.169492</c:v>
                </c:pt>
                <c:pt idx="33">
                  <c:v>9.677419</c:v>
                </c:pt>
                <c:pt idx="34">
                  <c:v>9.230769</c:v>
                </c:pt>
                <c:pt idx="35">
                  <c:v>6.060606</c:v>
                </c:pt>
                <c:pt idx="36">
                  <c:v>6.25</c:v>
                </c:pt>
                <c:pt idx="37">
                  <c:v>5.952381</c:v>
                </c:pt>
                <c:pt idx="38">
                  <c:v>6.329114</c:v>
                </c:pt>
                <c:pt idx="39">
                  <c:v>3.809524</c:v>
                </c:pt>
                <c:pt idx="40">
                  <c:v>2.173913</c:v>
                </c:pt>
                <c:pt idx="41">
                  <c:v>1.25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Typ oddělení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92.92626</c:v>
                </c:pt>
                <c:pt idx="1">
                  <c:v>92.971148</c:v>
                </c:pt>
                <c:pt idx="2">
                  <c:v>94.237695</c:v>
                </c:pt>
                <c:pt idx="3">
                  <c:v>94.442596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1.868535</c:v>
                </c:pt>
                <c:pt idx="1">
                  <c:v>2.025783</c:v>
                </c:pt>
                <c:pt idx="2">
                  <c:v>1.65066</c:v>
                </c:pt>
                <c:pt idx="3">
                  <c:v>1.264559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2.102102</c:v>
                </c:pt>
                <c:pt idx="1">
                  <c:v>2.056476</c:v>
                </c:pt>
                <c:pt idx="2">
                  <c:v>1.230492</c:v>
                </c:pt>
                <c:pt idx="3">
                  <c:v>1.996672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1.735068</c:v>
                </c:pt>
                <c:pt idx="1">
                  <c:v>1.596071</c:v>
                </c:pt>
                <c:pt idx="2">
                  <c:v>1.830732</c:v>
                </c:pt>
                <c:pt idx="3">
                  <c:v>1.497504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1.368035</c:v>
                </c:pt>
                <c:pt idx="1">
                  <c:v>1.350522</c:v>
                </c:pt>
                <c:pt idx="2">
                  <c:v>1.05042</c:v>
                </c:pt>
                <c:pt idx="3">
                  <c:v>0.798669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3A82036-46A3-45C7-AA97-C5A29EC1D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1C70D-4886-4F17-9AAB-1285900D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2985048"/>
            <a:ext cx="9144000" cy="10064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5DB4C-91EC-475F-BD91-20F27BDF4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" y="4610186"/>
            <a:ext cx="7744691" cy="703955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A12F-8840-4DA1-9136-80F00F4C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2F15-0CA0-4753-8634-2F1CEF06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CFB98-2040-4447-A902-E5B8A2A50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2E53F-832B-458B-B115-B3203119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2903-E5D1-4572-8584-09CC85B2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F0D0-C166-447A-A19F-C5FC855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47FBA-E542-48EA-AE9B-EDA533D49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DCADB-E1EA-4BC3-90C7-779B37F65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24DCC-A1B5-47D2-A825-45996EFF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F38D-9878-4E42-95EF-AEA4F6AE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C51FD-414F-4D1C-876D-75B419D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8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9956-1ACE-4A5B-AD34-DA08443D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45084-1E11-400D-B2CB-36E1CB084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6CEA-4D77-4423-923B-316A58F6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397181" cy="5969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9944-5491-4798-A3EF-2B9385B7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678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09A2-4BB9-495F-884F-62B6E852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D029-564D-405A-B261-6C6C8C61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A8843-3F07-4E5E-A2C2-72AD147C0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130A4-6DB5-4F5B-A166-257187C6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B6EE-6862-41FE-89A6-26B804B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DBC7F-0517-4C8D-91CA-D89EF1EC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4728-21CF-44E8-B137-3AFC3C56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0751-F3CC-4E9A-A182-1913112B9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26E7-57ED-4D60-9852-D8144DF7E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68219-A779-432B-979A-60848BB8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F6FD-9D8B-4377-8656-8708BDB2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8C1ED-B7A0-4AB8-B182-9FCE21DF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2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19E4-BCF3-4C53-B3F9-9E1D44FA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436510" cy="8239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4D43F-663F-47B4-B70A-F4793B7FE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233B7-5F15-48EF-B067-555E9387C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67ECD-B4BD-4356-8E1B-DB454A463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EC1AE-A303-4C50-8CEA-2B66B2B94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86464-3FD6-4E51-886D-353DDC0B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C9B7F-B52C-48EE-8B73-5C228159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AB624-33D9-4EA8-8423-F3045EFC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8911-E9BA-4721-8B4D-162AE7B3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136525"/>
            <a:ext cx="9403080" cy="59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718FD-1F76-433B-B349-1E079834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09FCA-0D17-4017-9886-9DC16B41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3C99-85D3-4F54-8719-B74F401A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DC51F-55E3-4020-8FC5-4988E07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E898-E787-42D3-B410-7FE17F6B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4AA1-D008-401C-9280-96A5403D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419B-B4EB-4D84-8229-B0861A740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14B9E-BD1A-42DB-A7A6-0652D9C8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650AD-E959-4F97-B792-ABA52BE4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CEF28-84F1-4F3A-A411-2DBA34E6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9F1E-258C-4E6F-9389-3329FCEF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C51C2-B723-465F-A873-95C1E7572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4B3B1-8DB0-41CB-BFEA-0DE72BA35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D6F28-6C26-41DD-90E7-136982CA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785C9-BEE7-4970-B536-83A9F8BF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61881-A5D8-4750-85E2-70FA994E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85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6920-2B21-4B77-9F33-F331AF6C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1" y="136525"/>
            <a:ext cx="10007647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8E6E4-006F-43E9-B20B-2B70B03A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26442-3CDF-427A-AD2C-E76444F2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2C723B-7F05-AB1D-0289-3EEAF5E80D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418" y="128587"/>
            <a:ext cx="1837785" cy="5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3.xml"/><Relationship Id="rId3" Type="http://schemas.openxmlformats.org/officeDocument/2006/relationships/chart" Target="../charts/chart24.xml"/><Relationship Id="rId4" Type="http://schemas.openxmlformats.org/officeDocument/2006/relationships/chart" Target="../charts/chart25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6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8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9.xml"/><Relationship Id="rId3" Type="http://schemas.openxmlformats.org/officeDocument/2006/relationships/chart" Target="../charts/chart30.xml"/><Relationship Id="rId4" Type="http://schemas.openxmlformats.org/officeDocument/2006/relationships/chart" Target="../charts/chart3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4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5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6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8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9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0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1.xml"/><Relationship Id="rId3" Type="http://schemas.openxmlformats.org/officeDocument/2006/relationships/chart" Target="../charts/chart42.xml"/><Relationship Id="rId4" Type="http://schemas.openxmlformats.org/officeDocument/2006/relationships/chart" Target="../charts/chart43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5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6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8.xml"/><Relationship Id="rId3" Type="http://schemas.openxmlformats.org/officeDocument/2006/relationships/chart" Target="../charts/chart49.xml"/><Relationship Id="rId4" Type="http://schemas.openxmlformats.org/officeDocument/2006/relationships/chart" Target="../charts/chart50.xml"/><Relationship Id="rId5" Type="http://schemas.openxmlformats.org/officeDocument/2006/relationships/chart" Target="../charts/chart5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3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4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5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6.xml"/><Relationship Id="rId3" Type="http://schemas.openxmlformats.org/officeDocument/2006/relationships/chart" Target="../charts/chart5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8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9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0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3E3A-D16C-5801-431E-3D82B543C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2600">
                <a:solidFill>
                  <a:srgbClr val="FFFFFF"/>
                </a:solidFill>
              </a:rPr>
              <a:t>Česká Republika - přehled dat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6C40C-921A-7990-8E3A-83F10EC05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3000">
                <a:solidFill>
                  <a:srgbClr val="FFFFFF"/>
                </a:solidFill>
              </a:rPr>
              <a:t>March_September 2023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6480000"/>
            <a:ext cx="540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 sz="1600">
                <a:solidFill>
                  <a:srgbClr val="FFFFFF"/>
                </a:solidFill>
              </a:defRPr>
            </a:pPr>
            <a:r>
              <a:t>Report was generated on February 12, 2024</a:t>
            </a:r>
          </a:p>
        </p:txBody>
      </p:sp>
    </p:spTree>
    <p:extLst>
      <p:ext uri="{BB962C8B-B14F-4D97-AF65-F5344CB8AC3E}">
        <p14:creationId xmlns:p14="http://schemas.microsoft.com/office/powerpoint/2010/main" val="4017130098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 CMP ze všech případ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acienti u nichž bylo provedeno NIHSS ze všech případ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Pacienti u nichž bylo provedeno NIHSS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NIHSS skóre - medián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CT/MRI ze všech případ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CT/MRI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CT/MRI provedených do hodiny od přijetí ze všech případ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CT/MRI provedených do hodiny od přijetí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tody vaskularního zobrazovaní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Metody vaskularního zobrazovaní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všech rekanalizačních výkonů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léčených IV tPa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Celkový počet pacientů léčených IV tPa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Celkový počet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Celkový počet pacientů (n=3253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Celkový počet pacientů (n=3253)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endovaskulárních výkonů v komplexních centrech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Celkový počet endovaskulárních výkonů v komplexních centrech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Celkový počet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přeložených k endovaskulárnímu výkonu do jiného centra z primárního centra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oor-to-needle time (v minutách) u trombolyzovaných pacient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oor-to-groin time pro iCMP pacienty s provedeným endovaskulárním zákrokem (v minutách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door-to-groin time pro iCMP pacienty s provedeným endovaskulárním zákrokem (v minutách)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oor-in-door-out time pro iCMP pacienty transportované z primárního centra do jiného centra k rekanalizační terapii (v minutách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door-in-door-out time pro iCMP pacienty transportované z primárního centra do jiného centra k rekanalizační terapii (v minutách)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testů polykáním provedených u pacientů s iCMP, TIA, ICH nebo neurčenou CMP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testů polykáním provedených u pacientů s iCMP, TIA, ICH nebo neurčenou CMP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testů polykáním během 24 hodin od přijetí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testů polykáním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Věk pacientů - medián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y provedených testů polykáním u pacientů s iCMP, TIA, ICH nebo neurčenou CMP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Typy provedených testů polykáním u pacientů s iCMP, TIA, ICH nebo neurčenou CMP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na UPV u iCMP nebo ICH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hemikraniektomie u pacientů s iCMP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hemikraniektomie u pacientů s iCMP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íčiny krvácení u pacientů s ICH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Príčiny krvácení u pacientů s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 zákroku provedeného u pacientů se SAK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 zákroku provedeného u pacientů se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etekce fibrilace síní u pacientů s iCMP nebo TIA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Detekce fibrilace síní u pacientů s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zobrazování karotid u pacientů s iCMP, TIA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zobrazování karotid u pacientů s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Antikoagulační léčba u pacientů s fibrilací síní a iCMP nebo TI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Antikoagulační léčba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ruh antikoagulační léčby u pacientů s fibrilací síní a iCMP nebo TI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Druh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Výsledky podle skupin typu pacient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Výsledky podle skupin typu pacientů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0000" y="1440000"/>
          <a:ext cx="7200000" cy="288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00000"/>
                <a:gridCol w="2400000"/>
                <a:gridCol w="2400000"/>
              </a:tblGrid>
              <a:tr h="411428">
                <a:tc>
                  <a:txBody>
                    <a:bodyPr/>
                    <a:lstStyle/>
                    <a:p>
                      <a:r>
                        <a:rPr sz="1500"/>
                        <a:t>Skupina pacientů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Počet pacientů ve skupině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Medián - 3-měsíční mRS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IV tPA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IV tPA + 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2.0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TBY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3.0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2414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2.0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3.0</a:t>
                      </a:r>
                    </a:p>
                  </a:txBody>
                  <a:tcPr/>
                </a:tc>
              </a:tr>
              <a:tr h="411432">
                <a:tc>
                  <a:txBody>
                    <a:bodyPr/>
                    <a:lstStyle/>
                    <a:p>
                      <a:r>
                        <a:rPr sz="1500"/>
                        <a:t>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0.0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s předepsanými antikoagulanty u iCMP nebo TIA s fibrilaci síní, pokud byli propuštěni dom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s předepsanými antikoagulanty u iCMP nebo TIA s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Léčba protidestičkovými léky u pacientů iCMP nebo TIA, pokud neměli fibrilaci síní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Léčba protidestičkovými léky u pacientů iCMP nebo TIA, pokud neměli fibrilaci síní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u s iCMP/TIA bez FS propuštěných domů léčených statin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pacientu s iCMP/TIA bez FS propuštěných domů léčených statiny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stenózy karotid nad 50% u iCMP nebo TIA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stenózy karotid nad 50%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endarterektomií nebo angioplastik / stentingů provedených nebo plánovaných u iCMP, TIA s ICA stenózou &gt; 50%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endarterektomií nebo angioplastik / stentingů provedených nebo plánovaných u iCMP, TIA s ICA stenózou &gt; 50%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ředepsané antihypertenzní léčby ze všech případ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vyšetření fyzioterapeutem u iCMP, ICH, CVT a SAK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vyšetření fyzioterapeutem u iCMP, ICH, CVT a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poručení programu k odvykání kouření pacientům kuřákům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Doporučení programu k odvykání kouření pacientům kuřákům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Výsledky podle skupin typu pacient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Výsledky podle skupin typu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Objednání do cerebrovaskulární poradny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Objednání do cerebrovaskulární poradny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ísto určení u propuštění / překladu pacient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Místo určení u propuštění / překladu pacientů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řeložení pacientů v rámci stejného centr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Přeložení pacientů v rámci stejného centra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řeložení pacientů do jiného centr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Přeložení pacientů do jiného centra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řeložení pacientů do jiného centra podle typu cílového oddělení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Přeložení pacientů do jiného centra podle typu cílového oddělení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očet přeložených pacientů na oddělení akutní rehabilitace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Počet přeložených pacientů na oddělení akutní rehabilitace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mRS u propuštění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s vyplněnou 3-měsíční mRS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s vyplněnou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3-měsíční mRS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istribuce hodnot 3-měsíční mRS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Distribuce hodnot 3-měsíční mRS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élky pobytu v nemocnici (ve dnech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délky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Rozdělení podle pohlaví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Oddělení, kde byl pacient hospitalizován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 lůžka, na kterém byl pacient hospitalizován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-Q_template.potx" id="{0593F601-D7B4-4DA0-B62F-BB2B636CB1D0}" vid="{D0E41054-378E-4EB5-8636-A238B025F8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SEDANI, RUPAL</dc:creator>
  <cp:lastModifiedBy>Tomáš Bouchal</cp:lastModifiedBy>
  <cp:revision>13</cp:revision>
  <dcterms:created xsi:type="dcterms:W3CDTF">2022-05-09T14:28:06Z</dcterms:created>
  <dcterms:modified xsi:type="dcterms:W3CDTF">2022-05-11T08:44:40Z</dcterms:modified>
</cp:coreProperties>
</file>