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2B5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82" d="100"/>
          <a:sy n="82" d="100"/>
        </p:scale>
        <p:origin x="-28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Patients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9E-43E8-98F0-A65EBCA8495B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9E-43E8-98F0-A65EBCA8495B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9E-43E8-98F0-A65EBCA8495B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F9E-43E8-98F0-A65EBCA8495B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F9E-43E8-98F0-A65EBCA8495B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F9E-43E8-98F0-A65EBCA8495B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F9E-43E8-98F0-A65EBCA8495B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F9E-43E8-98F0-A65EBCA8495B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F9E-43E8-98F0-A65EBCA8495B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F9E-43E8-98F0-A65EBCA8495B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F9E-43E8-98F0-A65EBCA8495B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F9E-43E8-98F0-A65EBCA8495B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F9E-43E8-98F0-A65EBCA8495B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F9E-43E8-98F0-A65EBCA8495B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F9E-43E8-98F0-A65EBCA8495B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F9E-43E8-98F0-A65EBCA8495B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5F9E-43E8-98F0-A65EBCA8495B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5F9E-43E8-98F0-A65EBCA8495B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5F9E-43E8-98F0-A65EBCA8495B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5F9E-43E8-98F0-A65EBCA8495B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5F9E-43E8-98F0-A65EBCA8495B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5F9E-43E8-98F0-A65EBCA8495B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5F9E-43E8-98F0-A65EBCA8495B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5F9E-43E8-98F0-A65EBCA8495B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5F9E-43E8-98F0-A65EBCA8495B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5F9E-43E8-98F0-A65EBCA849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Jihlava Hospital </c:v>
                </c:pt>
                <c:pt idx="1">
                  <c:v>Central military hospital</c:v>
                </c:pt>
                <c:pt idx="2">
                  <c:v>Regional Hospital of Uherské Hradiště</c:v>
                </c:pt>
                <c:pt idx="3">
                  <c:v>Hospital Břeclav</c:v>
                </c:pt>
                <c:pt idx="4">
                  <c:v>Regional hospital Pardubice</c:v>
                </c:pt>
                <c:pt idx="5">
                  <c:v>Regional Hospital Kladno</c:v>
                </c:pt>
                <c:pt idx="6">
                  <c:v>Na Homolce Hospital</c:v>
                </c:pt>
                <c:pt idx="7">
                  <c:v>Faculty Hospital Plzen</c:v>
                </c:pt>
                <c:pt idx="8">
                  <c:v>Krajská zdravotní, a.s. - Nemocnice Chomutov, o.z.</c:v>
                </c:pt>
                <c:pt idx="9">
                  <c:v>Thomayer's Hospital Prague</c:v>
                </c:pt>
                <c:pt idx="10">
                  <c:v>Regional hospital Liberec</c:v>
                </c:pt>
                <c:pt idx="11">
                  <c:v>Vítkovice Hospital Ostrava</c:v>
                </c:pt>
                <c:pt idx="12">
                  <c:v>University Hospital Hradec Kralove</c:v>
                </c:pt>
                <c:pt idx="13">
                  <c:v>St. Anne's University Hospital Brno</c:v>
                </c:pt>
                <c:pt idx="14">
                  <c:v>T.Bata Regional Hospital Zlín</c:v>
                </c:pt>
                <c:pt idx="15">
                  <c:v>Hospital Teplice</c:v>
                </c:pt>
                <c:pt idx="16">
                  <c:v>Hospital Kolín - Středočeský kraj</c:v>
                </c:pt>
                <c:pt idx="17">
                  <c:v>University Hospital Olomouc</c:v>
                </c:pt>
                <c:pt idx="18">
                  <c:v>University Hospital Brno</c:v>
                </c:pt>
                <c:pt idx="19">
                  <c:v>Vyskov Hospital - Neurology</c:v>
                </c:pt>
                <c:pt idx="20">
                  <c:v>University Hospital Ostrava</c:v>
                </c:pt>
                <c:pt idx="21">
                  <c:v>Hospital České Budějovice</c:v>
                </c:pt>
                <c:pt idx="22">
                  <c:v>Municipal Hospital Ostrava</c:v>
                </c:pt>
                <c:pt idx="23">
                  <c:v>Decin Hospital, Krajska zdravotni, a.s.</c:v>
                </c:pt>
                <c:pt idx="24">
                  <c:v>University Hospital Motol Prague</c:v>
                </c:pt>
                <c:pt idx="25">
                  <c:v>Masaryk hospital Usti nad Labem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31.0</c:v>
                </c:pt>
                <c:pt idx="1">
                  <c:v>34.0</c:v>
                </c:pt>
                <c:pt idx="2">
                  <c:v>34.0</c:v>
                </c:pt>
                <c:pt idx="3">
                  <c:v>36.0</c:v>
                </c:pt>
                <c:pt idx="4">
                  <c:v>36.0</c:v>
                </c:pt>
                <c:pt idx="5">
                  <c:v>36.0</c:v>
                </c:pt>
                <c:pt idx="6">
                  <c:v>37.0</c:v>
                </c:pt>
                <c:pt idx="7">
                  <c:v>37.0</c:v>
                </c:pt>
                <c:pt idx="8">
                  <c:v>38.0</c:v>
                </c:pt>
                <c:pt idx="9">
                  <c:v>38.0</c:v>
                </c:pt>
                <c:pt idx="10">
                  <c:v>40.0</c:v>
                </c:pt>
                <c:pt idx="11">
                  <c:v>45.0</c:v>
                </c:pt>
                <c:pt idx="12">
                  <c:v>46.0</c:v>
                </c:pt>
                <c:pt idx="13">
                  <c:v>48.0</c:v>
                </c:pt>
                <c:pt idx="14">
                  <c:v>50.0</c:v>
                </c:pt>
                <c:pt idx="15">
                  <c:v>50.0</c:v>
                </c:pt>
                <c:pt idx="16">
                  <c:v>53.0</c:v>
                </c:pt>
                <c:pt idx="17">
                  <c:v>55.0</c:v>
                </c:pt>
                <c:pt idx="18">
                  <c:v>56.0</c:v>
                </c:pt>
                <c:pt idx="19">
                  <c:v>60.0</c:v>
                </c:pt>
                <c:pt idx="20">
                  <c:v>63.0</c:v>
                </c:pt>
                <c:pt idx="21">
                  <c:v>65.0</c:v>
                </c:pt>
                <c:pt idx="22">
                  <c:v>65.0</c:v>
                </c:pt>
                <c:pt idx="23">
                  <c:v>70.0</c:v>
                </c:pt>
                <c:pt idx="24">
                  <c:v>109.0</c:v>
                </c:pt>
                <c:pt idx="25">
                  <c:v>117.0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4-5F9E-43E8-98F0-A65EBCA849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21713768"/>
        <c:axId val="-2022367000"/>
      </c:barChart>
      <c:catAx>
        <c:axId val="-20217137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22367000"/>
        <c:crosses val="autoZero"/>
        <c:auto val="1"/>
        <c:lblAlgn val="ctr"/>
        <c:lblOffset val="100"/>
        <c:tickLblSkip val="1"/>
        <c:noMultiLvlLbl val="0"/>
      </c:catAx>
      <c:valAx>
        <c:axId val="-2022367000"/>
        <c:scaling>
          <c:orientation val="minMax"/>
          <c:max val="117.0"/>
          <c:min val="0.0"/>
        </c:scaling>
        <c:delete val="1"/>
        <c:axPos val="b"/>
        <c:numFmt formatCode="General" sourceLinked="1"/>
        <c:majorTickMark val="out"/>
        <c:minorTickMark val="none"/>
        <c:tickLblPos val="nextTo"/>
        <c:crossAx val="-202171376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ischemická CMP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University Hospital Ostrava</c:v>
                </c:pt>
                <c:pt idx="1">
                  <c:v>Hospital Břeclav</c:v>
                </c:pt>
                <c:pt idx="2">
                  <c:v>Central military hospital</c:v>
                </c:pt>
                <c:pt idx="3">
                  <c:v>Jihlava Hospital </c:v>
                </c:pt>
                <c:pt idx="4">
                  <c:v>Masaryk hospital Usti nad Labem</c:v>
                </c:pt>
                <c:pt idx="5">
                  <c:v>Thomayer's Hospital Prague</c:v>
                </c:pt>
                <c:pt idx="6">
                  <c:v>University Hospital Brno</c:v>
                </c:pt>
                <c:pt idx="7">
                  <c:v>Hospital Teplice</c:v>
                </c:pt>
                <c:pt idx="8">
                  <c:v>Regional hospital Pardubice</c:v>
                </c:pt>
                <c:pt idx="9">
                  <c:v>Na Homolce Hospital</c:v>
                </c:pt>
                <c:pt idx="10">
                  <c:v>Hospital Kolín - Středočeský kraj</c:v>
                </c:pt>
                <c:pt idx="11">
                  <c:v>University Hospital Motol Prague</c:v>
                </c:pt>
                <c:pt idx="12">
                  <c:v>Czech Republic</c:v>
                </c:pt>
                <c:pt idx="13">
                  <c:v>St. Anne's University Hospital Brno</c:v>
                </c:pt>
                <c:pt idx="14">
                  <c:v>Regional hospital Liberec</c:v>
                </c:pt>
                <c:pt idx="15">
                  <c:v>University Hospital Olomouc</c:v>
                </c:pt>
                <c:pt idx="16">
                  <c:v>Faculty Hospital Plzen</c:v>
                </c:pt>
                <c:pt idx="17">
                  <c:v>Municipal Hospital Ostrava</c:v>
                </c:pt>
                <c:pt idx="18">
                  <c:v>University Hospital Hradec Kralove</c:v>
                </c:pt>
                <c:pt idx="19">
                  <c:v>Vyskov Hospital - Neurology</c:v>
                </c:pt>
                <c:pt idx="20">
                  <c:v>Hospital České Budějovice</c:v>
                </c:pt>
                <c:pt idx="21">
                  <c:v>Regional Hospital Kladno</c:v>
                </c:pt>
                <c:pt idx="22">
                  <c:v>Decin Hospital, Krajska zdravotni, a.s.</c:v>
                </c:pt>
                <c:pt idx="23">
                  <c:v>Regional Hospital of Uherské Hradiště</c:v>
                </c:pt>
                <c:pt idx="24">
                  <c:v>Vítkovice Hospital Ostrava</c:v>
                </c:pt>
                <c:pt idx="25">
                  <c:v>T.Bata Regional Hospital Zlín</c:v>
                </c:pt>
                <c:pt idx="26">
                  <c:v>Krajská zdravotní, a.s. - Nemocnice Chomutov, o.z.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61.9</c:v>
                </c:pt>
                <c:pt idx="1">
                  <c:v>63.89</c:v>
                </c:pt>
                <c:pt idx="2">
                  <c:v>67.65</c:v>
                </c:pt>
                <c:pt idx="3">
                  <c:v>67.74</c:v>
                </c:pt>
                <c:pt idx="4">
                  <c:v>69.23</c:v>
                </c:pt>
                <c:pt idx="5">
                  <c:v>71.05</c:v>
                </c:pt>
                <c:pt idx="6">
                  <c:v>71.43</c:v>
                </c:pt>
                <c:pt idx="7">
                  <c:v>72.0</c:v>
                </c:pt>
                <c:pt idx="8">
                  <c:v>72.22</c:v>
                </c:pt>
                <c:pt idx="9">
                  <c:v>72.97</c:v>
                </c:pt>
                <c:pt idx="10">
                  <c:v>73.58</c:v>
                </c:pt>
                <c:pt idx="11">
                  <c:v>75.23</c:v>
                </c:pt>
                <c:pt idx="12">
                  <c:v>76.72</c:v>
                </c:pt>
                <c:pt idx="13">
                  <c:v>77.08</c:v>
                </c:pt>
                <c:pt idx="14">
                  <c:v>77.5</c:v>
                </c:pt>
                <c:pt idx="15">
                  <c:v>78.17999999999999</c:v>
                </c:pt>
                <c:pt idx="16">
                  <c:v>78.38</c:v>
                </c:pt>
                <c:pt idx="17">
                  <c:v>80.0</c:v>
                </c:pt>
                <c:pt idx="18">
                  <c:v>80.43</c:v>
                </c:pt>
                <c:pt idx="19">
                  <c:v>81.66999999999998</c:v>
                </c:pt>
                <c:pt idx="20">
                  <c:v>83.08</c:v>
                </c:pt>
                <c:pt idx="21">
                  <c:v>83.33</c:v>
                </c:pt>
                <c:pt idx="22">
                  <c:v>84.29</c:v>
                </c:pt>
                <c:pt idx="23">
                  <c:v>85.29</c:v>
                </c:pt>
                <c:pt idx="24">
                  <c:v>88.89</c:v>
                </c:pt>
                <c:pt idx="25">
                  <c:v>92.0</c:v>
                </c:pt>
                <c:pt idx="26">
                  <c:v>92.11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D8-4743-B9A7-9654192EC309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tranzitorní ischemická ataka - TIA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University Hospital Ostrava</c:v>
                </c:pt>
                <c:pt idx="1">
                  <c:v>Hospital Břeclav</c:v>
                </c:pt>
                <c:pt idx="2">
                  <c:v>Central military hospital</c:v>
                </c:pt>
                <c:pt idx="3">
                  <c:v>Jihlava Hospital </c:v>
                </c:pt>
                <c:pt idx="4">
                  <c:v>Masaryk hospital Usti nad Labem</c:v>
                </c:pt>
                <c:pt idx="5">
                  <c:v>Thomayer's Hospital Prague</c:v>
                </c:pt>
                <c:pt idx="6">
                  <c:v>University Hospital Brno</c:v>
                </c:pt>
                <c:pt idx="7">
                  <c:v>Hospital Teplice</c:v>
                </c:pt>
                <c:pt idx="8">
                  <c:v>Regional hospital Pardubice</c:v>
                </c:pt>
                <c:pt idx="9">
                  <c:v>Na Homolce Hospital</c:v>
                </c:pt>
                <c:pt idx="10">
                  <c:v>Hospital Kolín - Středočeský kraj</c:v>
                </c:pt>
                <c:pt idx="11">
                  <c:v>University Hospital Motol Prague</c:v>
                </c:pt>
                <c:pt idx="12">
                  <c:v>Czech Republic</c:v>
                </c:pt>
                <c:pt idx="13">
                  <c:v>St. Anne's University Hospital Brno</c:v>
                </c:pt>
                <c:pt idx="14">
                  <c:v>Regional hospital Liberec</c:v>
                </c:pt>
                <c:pt idx="15">
                  <c:v>University Hospital Olomouc</c:v>
                </c:pt>
                <c:pt idx="16">
                  <c:v>Faculty Hospital Plzen</c:v>
                </c:pt>
                <c:pt idx="17">
                  <c:v>Municipal Hospital Ostrava</c:v>
                </c:pt>
                <c:pt idx="18">
                  <c:v>University Hospital Hradec Kralove</c:v>
                </c:pt>
                <c:pt idx="19">
                  <c:v>Vyskov Hospital - Neurology</c:v>
                </c:pt>
                <c:pt idx="20">
                  <c:v>Hospital České Budějovice</c:v>
                </c:pt>
                <c:pt idx="21">
                  <c:v>Regional Hospital Kladno</c:v>
                </c:pt>
                <c:pt idx="22">
                  <c:v>Decin Hospital, Krajska zdravotni, a.s.</c:v>
                </c:pt>
                <c:pt idx="23">
                  <c:v>Regional Hospital of Uherské Hradiště</c:v>
                </c:pt>
                <c:pt idx="24">
                  <c:v>Vítkovice Hospital Ostrava</c:v>
                </c:pt>
                <c:pt idx="25">
                  <c:v>T.Bata Regional Hospital Zlín</c:v>
                </c:pt>
                <c:pt idx="26">
                  <c:v>Krajská zdravotní, a.s. - Nemocnice Chomutov, o.z.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15.87</c:v>
                </c:pt>
                <c:pt idx="1">
                  <c:v>27.78</c:v>
                </c:pt>
                <c:pt idx="2">
                  <c:v>2.94</c:v>
                </c:pt>
                <c:pt idx="3">
                  <c:v>22.58</c:v>
                </c:pt>
                <c:pt idx="4">
                  <c:v>6.84</c:v>
                </c:pt>
                <c:pt idx="5">
                  <c:v>21.05</c:v>
                </c:pt>
                <c:pt idx="6">
                  <c:v>16.07</c:v>
                </c:pt>
                <c:pt idx="7">
                  <c:v>20.0</c:v>
                </c:pt>
                <c:pt idx="8">
                  <c:v>5.56</c:v>
                </c:pt>
                <c:pt idx="9">
                  <c:v>13.51</c:v>
                </c:pt>
                <c:pt idx="10">
                  <c:v>16.98</c:v>
                </c:pt>
                <c:pt idx="11">
                  <c:v>12.84</c:v>
                </c:pt>
                <c:pt idx="12">
                  <c:v>10.3</c:v>
                </c:pt>
                <c:pt idx="13">
                  <c:v>12.5</c:v>
                </c:pt>
                <c:pt idx="14">
                  <c:v>5.0</c:v>
                </c:pt>
                <c:pt idx="15">
                  <c:v>3.64</c:v>
                </c:pt>
                <c:pt idx="16">
                  <c:v>0.0</c:v>
                </c:pt>
                <c:pt idx="17">
                  <c:v>12.31</c:v>
                </c:pt>
                <c:pt idx="18">
                  <c:v>4.35</c:v>
                </c:pt>
                <c:pt idx="19">
                  <c:v>6.67</c:v>
                </c:pt>
                <c:pt idx="20">
                  <c:v>3.08</c:v>
                </c:pt>
                <c:pt idx="21">
                  <c:v>11.11</c:v>
                </c:pt>
                <c:pt idx="22">
                  <c:v>15.71</c:v>
                </c:pt>
                <c:pt idx="23">
                  <c:v>8.82</c:v>
                </c:pt>
                <c:pt idx="24">
                  <c:v>0.0</c:v>
                </c:pt>
                <c:pt idx="25">
                  <c:v>0.0</c:v>
                </c:pt>
                <c:pt idx="26">
                  <c:v>5.26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D8-4743-B9A7-9654192EC3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intracerebrální krvácení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University Hospital Ostrava</c:v>
                </c:pt>
                <c:pt idx="1">
                  <c:v>Hospital Břeclav</c:v>
                </c:pt>
                <c:pt idx="2">
                  <c:v>Central military hospital</c:v>
                </c:pt>
                <c:pt idx="3">
                  <c:v>Jihlava Hospital </c:v>
                </c:pt>
                <c:pt idx="4">
                  <c:v>Masaryk hospital Usti nad Labem</c:v>
                </c:pt>
                <c:pt idx="5">
                  <c:v>Thomayer's Hospital Prague</c:v>
                </c:pt>
                <c:pt idx="6">
                  <c:v>University Hospital Brno</c:v>
                </c:pt>
                <c:pt idx="7">
                  <c:v>Hospital Teplice</c:v>
                </c:pt>
                <c:pt idx="8">
                  <c:v>Regional hospital Pardubice</c:v>
                </c:pt>
                <c:pt idx="9">
                  <c:v>Na Homolce Hospital</c:v>
                </c:pt>
                <c:pt idx="10">
                  <c:v>Hospital Kolín - Středočeský kraj</c:v>
                </c:pt>
                <c:pt idx="11">
                  <c:v>University Hospital Motol Prague</c:v>
                </c:pt>
                <c:pt idx="12">
                  <c:v>Czech Republic</c:v>
                </c:pt>
                <c:pt idx="13">
                  <c:v>St. Anne's University Hospital Brno</c:v>
                </c:pt>
                <c:pt idx="14">
                  <c:v>Regional hospital Liberec</c:v>
                </c:pt>
                <c:pt idx="15">
                  <c:v>University Hospital Olomouc</c:v>
                </c:pt>
                <c:pt idx="16">
                  <c:v>Faculty Hospital Plzen</c:v>
                </c:pt>
                <c:pt idx="17">
                  <c:v>Municipal Hospital Ostrava</c:v>
                </c:pt>
                <c:pt idx="18">
                  <c:v>University Hospital Hradec Kralove</c:v>
                </c:pt>
                <c:pt idx="19">
                  <c:v>Vyskov Hospital - Neurology</c:v>
                </c:pt>
                <c:pt idx="20">
                  <c:v>Hospital České Budějovice</c:v>
                </c:pt>
                <c:pt idx="21">
                  <c:v>Regional Hospital Kladno</c:v>
                </c:pt>
                <c:pt idx="22">
                  <c:v>Decin Hospital, Krajska zdravotni, a.s.</c:v>
                </c:pt>
                <c:pt idx="23">
                  <c:v>Regional Hospital of Uherské Hradiště</c:v>
                </c:pt>
                <c:pt idx="24">
                  <c:v>Vítkovice Hospital Ostrava</c:v>
                </c:pt>
                <c:pt idx="25">
                  <c:v>T.Bata Regional Hospital Zlín</c:v>
                </c:pt>
                <c:pt idx="26">
                  <c:v>Krajská zdravotní, a.s. - Nemocnice Chomutov, o.z.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20.63</c:v>
                </c:pt>
                <c:pt idx="1">
                  <c:v>5.56</c:v>
                </c:pt>
                <c:pt idx="2">
                  <c:v>20.59</c:v>
                </c:pt>
                <c:pt idx="3">
                  <c:v>9.68</c:v>
                </c:pt>
                <c:pt idx="4">
                  <c:v>8.55</c:v>
                </c:pt>
                <c:pt idx="5">
                  <c:v>7.89</c:v>
                </c:pt>
                <c:pt idx="6">
                  <c:v>10.71</c:v>
                </c:pt>
                <c:pt idx="7">
                  <c:v>8.0</c:v>
                </c:pt>
                <c:pt idx="8">
                  <c:v>16.67000000000001</c:v>
                </c:pt>
                <c:pt idx="9">
                  <c:v>8.11</c:v>
                </c:pt>
                <c:pt idx="10">
                  <c:v>5.659999999999999</c:v>
                </c:pt>
                <c:pt idx="11">
                  <c:v>11.01</c:v>
                </c:pt>
                <c:pt idx="12">
                  <c:v>9.93</c:v>
                </c:pt>
                <c:pt idx="13">
                  <c:v>10.42</c:v>
                </c:pt>
                <c:pt idx="14">
                  <c:v>17.5</c:v>
                </c:pt>
                <c:pt idx="15">
                  <c:v>16.36</c:v>
                </c:pt>
                <c:pt idx="16">
                  <c:v>18.92</c:v>
                </c:pt>
                <c:pt idx="17">
                  <c:v>7.689999999999999</c:v>
                </c:pt>
                <c:pt idx="18">
                  <c:v>15.22</c:v>
                </c:pt>
                <c:pt idx="19">
                  <c:v>11.67</c:v>
                </c:pt>
                <c:pt idx="20">
                  <c:v>9.229999999999998</c:v>
                </c:pt>
                <c:pt idx="21">
                  <c:v>5.56</c:v>
                </c:pt>
                <c:pt idx="22">
                  <c:v>0.0</c:v>
                </c:pt>
                <c:pt idx="23">
                  <c:v>5.88</c:v>
                </c:pt>
                <c:pt idx="24">
                  <c:v>6.67</c:v>
                </c:pt>
                <c:pt idx="25">
                  <c:v>4.0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D8-4743-B9A7-9654192EC3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subarachnoidální krvácení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University Hospital Ostrava</c:v>
                </c:pt>
                <c:pt idx="1">
                  <c:v>Hospital Břeclav</c:v>
                </c:pt>
                <c:pt idx="2">
                  <c:v>Central military hospital</c:v>
                </c:pt>
                <c:pt idx="3">
                  <c:v>Jihlava Hospital </c:v>
                </c:pt>
                <c:pt idx="4">
                  <c:v>Masaryk hospital Usti nad Labem</c:v>
                </c:pt>
                <c:pt idx="5">
                  <c:v>Thomayer's Hospital Prague</c:v>
                </c:pt>
                <c:pt idx="6">
                  <c:v>University Hospital Brno</c:v>
                </c:pt>
                <c:pt idx="7">
                  <c:v>Hospital Teplice</c:v>
                </c:pt>
                <c:pt idx="8">
                  <c:v>Regional hospital Pardubice</c:v>
                </c:pt>
                <c:pt idx="9">
                  <c:v>Na Homolce Hospital</c:v>
                </c:pt>
                <c:pt idx="10">
                  <c:v>Hospital Kolín - Středočeský kraj</c:v>
                </c:pt>
                <c:pt idx="11">
                  <c:v>University Hospital Motol Prague</c:v>
                </c:pt>
                <c:pt idx="12">
                  <c:v>Czech Republic</c:v>
                </c:pt>
                <c:pt idx="13">
                  <c:v>St. Anne's University Hospital Brno</c:v>
                </c:pt>
                <c:pt idx="14">
                  <c:v>Regional hospital Liberec</c:v>
                </c:pt>
                <c:pt idx="15">
                  <c:v>University Hospital Olomouc</c:v>
                </c:pt>
                <c:pt idx="16">
                  <c:v>Faculty Hospital Plzen</c:v>
                </c:pt>
                <c:pt idx="17">
                  <c:v>Municipal Hospital Ostrava</c:v>
                </c:pt>
                <c:pt idx="18">
                  <c:v>University Hospital Hradec Kralove</c:v>
                </c:pt>
                <c:pt idx="19">
                  <c:v>Vyskov Hospital - Neurology</c:v>
                </c:pt>
                <c:pt idx="20">
                  <c:v>Hospital České Budějovice</c:v>
                </c:pt>
                <c:pt idx="21">
                  <c:v>Regional Hospital Kladno</c:v>
                </c:pt>
                <c:pt idx="22">
                  <c:v>Decin Hospital, Krajska zdravotni, a.s.</c:v>
                </c:pt>
                <c:pt idx="23">
                  <c:v>Regional Hospital of Uherské Hradiště</c:v>
                </c:pt>
                <c:pt idx="24">
                  <c:v>Vítkovice Hospital Ostrava</c:v>
                </c:pt>
                <c:pt idx="25">
                  <c:v>T.Bata Regional Hospital Zlín</c:v>
                </c:pt>
                <c:pt idx="26">
                  <c:v>Krajská zdravotní, a.s. - Nemocnice Chomutov, o.z.</c:v>
                </c:pt>
              </c:strCache>
            </c:strRef>
          </c:cat>
          <c:val>
            <c:numRef>
              <c:f>Sheet1!$E$2:$E$28</c:f>
              <c:numCache>
                <c:formatCode>General</c:formatCode>
                <c:ptCount val="27"/>
                <c:pt idx="0">
                  <c:v>1.59</c:v>
                </c:pt>
                <c:pt idx="1">
                  <c:v>2.78</c:v>
                </c:pt>
                <c:pt idx="2">
                  <c:v>2.94</c:v>
                </c:pt>
                <c:pt idx="3">
                  <c:v>0.0</c:v>
                </c:pt>
                <c:pt idx="4">
                  <c:v>3.42</c:v>
                </c:pt>
                <c:pt idx="5">
                  <c:v>0.0</c:v>
                </c:pt>
                <c:pt idx="6">
                  <c:v>1.79</c:v>
                </c:pt>
                <c:pt idx="7">
                  <c:v>0.0</c:v>
                </c:pt>
                <c:pt idx="8">
                  <c:v>2.78</c:v>
                </c:pt>
                <c:pt idx="9">
                  <c:v>5.41</c:v>
                </c:pt>
                <c:pt idx="10">
                  <c:v>3.77</c:v>
                </c:pt>
                <c:pt idx="11">
                  <c:v>0.92</c:v>
                </c:pt>
                <c:pt idx="12">
                  <c:v>1.78</c:v>
                </c:pt>
                <c:pt idx="13">
                  <c:v>0.0</c:v>
                </c:pt>
                <c:pt idx="14">
                  <c:v>0.0</c:v>
                </c:pt>
                <c:pt idx="15">
                  <c:v>1.82</c:v>
                </c:pt>
                <c:pt idx="16">
                  <c:v>2.7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4.619999999999999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4.44</c:v>
                </c:pt>
                <c:pt idx="25">
                  <c:v>4.0</c:v>
                </c:pt>
                <c:pt idx="26">
                  <c:v>2.63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D8-4743-B9A7-9654192EC3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mozková žilní trombóza</c:v>
                </c:pt>
              </c:strCache>
            </c:strRef>
          </c:tx>
          <c:spPr>
            <a:solidFill>
              <a:srgbClr val="5089BC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University Hospital Ostrava</c:v>
                </c:pt>
                <c:pt idx="1">
                  <c:v>Hospital Břeclav</c:v>
                </c:pt>
                <c:pt idx="2">
                  <c:v>Central military hospital</c:v>
                </c:pt>
                <c:pt idx="3">
                  <c:v>Jihlava Hospital </c:v>
                </c:pt>
                <c:pt idx="4">
                  <c:v>Masaryk hospital Usti nad Labem</c:v>
                </c:pt>
                <c:pt idx="5">
                  <c:v>Thomayer's Hospital Prague</c:v>
                </c:pt>
                <c:pt idx="6">
                  <c:v>University Hospital Brno</c:v>
                </c:pt>
                <c:pt idx="7">
                  <c:v>Hospital Teplice</c:v>
                </c:pt>
                <c:pt idx="8">
                  <c:v>Regional hospital Pardubice</c:v>
                </c:pt>
                <c:pt idx="9">
                  <c:v>Na Homolce Hospital</c:v>
                </c:pt>
                <c:pt idx="10">
                  <c:v>Hospital Kolín - Středočeský kraj</c:v>
                </c:pt>
                <c:pt idx="11">
                  <c:v>University Hospital Motol Prague</c:v>
                </c:pt>
                <c:pt idx="12">
                  <c:v>Czech Republic</c:v>
                </c:pt>
                <c:pt idx="13">
                  <c:v>St. Anne's University Hospital Brno</c:v>
                </c:pt>
                <c:pt idx="14">
                  <c:v>Regional hospital Liberec</c:v>
                </c:pt>
                <c:pt idx="15">
                  <c:v>University Hospital Olomouc</c:v>
                </c:pt>
                <c:pt idx="16">
                  <c:v>Faculty Hospital Plzen</c:v>
                </c:pt>
                <c:pt idx="17">
                  <c:v>Municipal Hospital Ostrava</c:v>
                </c:pt>
                <c:pt idx="18">
                  <c:v>University Hospital Hradec Kralove</c:v>
                </c:pt>
                <c:pt idx="19">
                  <c:v>Vyskov Hospital - Neurology</c:v>
                </c:pt>
                <c:pt idx="20">
                  <c:v>Hospital České Budějovice</c:v>
                </c:pt>
                <c:pt idx="21">
                  <c:v>Regional Hospital Kladno</c:v>
                </c:pt>
                <c:pt idx="22">
                  <c:v>Decin Hospital, Krajska zdravotni, a.s.</c:v>
                </c:pt>
                <c:pt idx="23">
                  <c:v>Regional Hospital of Uherské Hradiště</c:v>
                </c:pt>
                <c:pt idx="24">
                  <c:v>Vítkovice Hospital Ostrava</c:v>
                </c:pt>
                <c:pt idx="25">
                  <c:v>T.Bata Regional Hospital Zlín</c:v>
                </c:pt>
                <c:pt idx="26">
                  <c:v>Krajská zdravotní, a.s. - Nemocnice Chomutov, o.z.</c:v>
                </c:pt>
              </c:strCache>
            </c:strRef>
          </c:cat>
          <c:val>
            <c:numRef>
              <c:f>Sheet1!$F$2:$F$28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2.78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0.07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0D8-4743-B9A7-9654192EC309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neurčená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University Hospital Ostrava</c:v>
                </c:pt>
                <c:pt idx="1">
                  <c:v>Hospital Břeclav</c:v>
                </c:pt>
                <c:pt idx="2">
                  <c:v>Central military hospital</c:v>
                </c:pt>
                <c:pt idx="3">
                  <c:v>Jihlava Hospital </c:v>
                </c:pt>
                <c:pt idx="4">
                  <c:v>Masaryk hospital Usti nad Labem</c:v>
                </c:pt>
                <c:pt idx="5">
                  <c:v>Thomayer's Hospital Prague</c:v>
                </c:pt>
                <c:pt idx="6">
                  <c:v>University Hospital Brno</c:v>
                </c:pt>
                <c:pt idx="7">
                  <c:v>Hospital Teplice</c:v>
                </c:pt>
                <c:pt idx="8">
                  <c:v>Regional hospital Pardubice</c:v>
                </c:pt>
                <c:pt idx="9">
                  <c:v>Na Homolce Hospital</c:v>
                </c:pt>
                <c:pt idx="10">
                  <c:v>Hospital Kolín - Středočeský kraj</c:v>
                </c:pt>
                <c:pt idx="11">
                  <c:v>University Hospital Motol Prague</c:v>
                </c:pt>
                <c:pt idx="12">
                  <c:v>Czech Republic</c:v>
                </c:pt>
                <c:pt idx="13">
                  <c:v>St. Anne's University Hospital Brno</c:v>
                </c:pt>
                <c:pt idx="14">
                  <c:v>Regional hospital Liberec</c:v>
                </c:pt>
                <c:pt idx="15">
                  <c:v>University Hospital Olomouc</c:v>
                </c:pt>
                <c:pt idx="16">
                  <c:v>Faculty Hospital Plzen</c:v>
                </c:pt>
                <c:pt idx="17">
                  <c:v>Municipal Hospital Ostrava</c:v>
                </c:pt>
                <c:pt idx="18">
                  <c:v>University Hospital Hradec Kralove</c:v>
                </c:pt>
                <c:pt idx="19">
                  <c:v>Vyskov Hospital - Neurology</c:v>
                </c:pt>
                <c:pt idx="20">
                  <c:v>Hospital České Budějovice</c:v>
                </c:pt>
                <c:pt idx="21">
                  <c:v>Regional Hospital Kladno</c:v>
                </c:pt>
                <c:pt idx="22">
                  <c:v>Decin Hospital, Krajska zdravotni, a.s.</c:v>
                </c:pt>
                <c:pt idx="23">
                  <c:v>Regional Hospital of Uherské Hradiště</c:v>
                </c:pt>
                <c:pt idx="24">
                  <c:v>Vítkovice Hospital Ostrava</c:v>
                </c:pt>
                <c:pt idx="25">
                  <c:v>T.Bata Regional Hospital Zlín</c:v>
                </c:pt>
                <c:pt idx="26">
                  <c:v>Krajská zdravotní, a.s. - Nemocnice Chomutov, o.z.</c:v>
                </c:pt>
              </c:strCache>
            </c:strRef>
          </c:cat>
          <c:val>
            <c:numRef>
              <c:f>Sheet1!$G$2:$G$28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5.88</c:v>
                </c:pt>
                <c:pt idx="3">
                  <c:v>0.0</c:v>
                </c:pt>
                <c:pt idx="4">
                  <c:v>11.97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1.19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0D8-4743-B9A7-9654192EC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4041912"/>
        <c:axId val="-2004105656"/>
      </c:barChart>
      <c:catAx>
        <c:axId val="-20040419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4105656"/>
        <c:crosses val="autoZero"/>
        <c:auto val="1"/>
        <c:lblAlgn val="ctr"/>
        <c:lblOffset val="100"/>
        <c:tickLblSkip val="1"/>
        <c:noMultiLvlLbl val="0"/>
      </c:catAx>
      <c:valAx>
        <c:axId val="-2004105656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0404191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NIHSS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52-4E78-A67E-019BB2C0C5A6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52-4E78-A67E-019BB2C0C5A6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52-4E78-A67E-019BB2C0C5A6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52-4E78-A67E-019BB2C0C5A6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F52-4E78-A67E-019BB2C0C5A6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F52-4E78-A67E-019BB2C0C5A6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F52-4E78-A67E-019BB2C0C5A6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F52-4E78-A67E-019BB2C0C5A6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F52-4E78-A67E-019BB2C0C5A6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F52-4E78-A67E-019BB2C0C5A6}"/>
              </c:ext>
            </c:extLst>
          </c:dPt>
          <c:dPt>
            <c:idx val="10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F52-4E78-A67E-019BB2C0C5A6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F52-4E78-A67E-019BB2C0C5A6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F52-4E78-A67E-019BB2C0C5A6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4F52-4E78-A67E-019BB2C0C5A6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4F52-4E78-A67E-019BB2C0C5A6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4F52-4E78-A67E-019BB2C0C5A6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4F52-4E78-A67E-019BB2C0C5A6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4F52-4E78-A67E-019BB2C0C5A6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4F52-4E78-A67E-019BB2C0C5A6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4F52-4E78-A67E-019BB2C0C5A6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4F52-4E78-A67E-019BB2C0C5A6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4F52-4E78-A67E-019BB2C0C5A6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4F52-4E78-A67E-019BB2C0C5A6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4F52-4E78-A67E-019BB2C0C5A6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4F52-4E78-A67E-019BB2C0C5A6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4F52-4E78-A67E-019BB2C0C5A6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4F52-4E78-A67E-019BB2C0C5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Hospital Kolín - Středočeský kraj</c:v>
                </c:pt>
                <c:pt idx="1">
                  <c:v>St. Anne's University Hospital Brno</c:v>
                </c:pt>
                <c:pt idx="2">
                  <c:v>Jihlava Hospital </c:v>
                </c:pt>
                <c:pt idx="3">
                  <c:v>University Hospital Olomouc</c:v>
                </c:pt>
                <c:pt idx="4">
                  <c:v>Regional hospital Pardubice</c:v>
                </c:pt>
                <c:pt idx="5">
                  <c:v>T.Bata Regional Hospital Zlín</c:v>
                </c:pt>
                <c:pt idx="6">
                  <c:v>Regional Hospital Kladno</c:v>
                </c:pt>
                <c:pt idx="7">
                  <c:v>University Hospital Ostrava</c:v>
                </c:pt>
                <c:pt idx="8">
                  <c:v>Krajská zdravotní, a.s. - Nemocnice Chomutov, o.z.</c:v>
                </c:pt>
                <c:pt idx="9">
                  <c:v>Central military hospital</c:v>
                </c:pt>
                <c:pt idx="10">
                  <c:v>Czech Republic</c:v>
                </c:pt>
                <c:pt idx="11">
                  <c:v>Na Homolce Hospital</c:v>
                </c:pt>
                <c:pt idx="12">
                  <c:v>Masaryk hospital Usti nad Labem</c:v>
                </c:pt>
                <c:pt idx="13">
                  <c:v>Hospital České Budějovice</c:v>
                </c:pt>
                <c:pt idx="14">
                  <c:v>Decin Hospital, Krajska zdravotni, a.s.</c:v>
                </c:pt>
                <c:pt idx="15">
                  <c:v>Thomayer's Hospital Prague</c:v>
                </c:pt>
                <c:pt idx="16">
                  <c:v>University Hospital Brno</c:v>
                </c:pt>
                <c:pt idx="17">
                  <c:v>Faculty Hospital Plzen</c:v>
                </c:pt>
                <c:pt idx="18">
                  <c:v>Vítkovice Hospital Ostrava</c:v>
                </c:pt>
                <c:pt idx="19">
                  <c:v>University Hospital Hradec Kralove</c:v>
                </c:pt>
                <c:pt idx="20">
                  <c:v>University Hospital Motol Prague</c:v>
                </c:pt>
                <c:pt idx="21">
                  <c:v>Regional Hospital of Uherské Hradiště</c:v>
                </c:pt>
                <c:pt idx="22">
                  <c:v>Hospital Teplice</c:v>
                </c:pt>
                <c:pt idx="23">
                  <c:v>Vyskov Hospital - Neurology</c:v>
                </c:pt>
                <c:pt idx="24">
                  <c:v>Hospital Břeclav</c:v>
                </c:pt>
                <c:pt idx="25">
                  <c:v>Regional hospital Liberec</c:v>
                </c:pt>
                <c:pt idx="26">
                  <c:v>Municipal Hospital Ostrava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26.0</c:v>
                </c:pt>
                <c:pt idx="1">
                  <c:v>33.0</c:v>
                </c:pt>
                <c:pt idx="2">
                  <c:v>46.0</c:v>
                </c:pt>
                <c:pt idx="3">
                  <c:v>46.0</c:v>
                </c:pt>
                <c:pt idx="4">
                  <c:v>72.0</c:v>
                </c:pt>
                <c:pt idx="5">
                  <c:v>73.0</c:v>
                </c:pt>
                <c:pt idx="6">
                  <c:v>78.0</c:v>
                </c:pt>
                <c:pt idx="7">
                  <c:v>83.0</c:v>
                </c:pt>
                <c:pt idx="8">
                  <c:v>83.0</c:v>
                </c:pt>
                <c:pt idx="9">
                  <c:v>83.0</c:v>
                </c:pt>
                <c:pt idx="10">
                  <c:v>83.0</c:v>
                </c:pt>
                <c:pt idx="11">
                  <c:v>87.0</c:v>
                </c:pt>
                <c:pt idx="12">
                  <c:v>87.0</c:v>
                </c:pt>
                <c:pt idx="13">
                  <c:v>90.0</c:v>
                </c:pt>
                <c:pt idx="14">
                  <c:v>93.0</c:v>
                </c:pt>
                <c:pt idx="15">
                  <c:v>93.0</c:v>
                </c:pt>
                <c:pt idx="16">
                  <c:v>93.0</c:v>
                </c:pt>
                <c:pt idx="17">
                  <c:v>94.0</c:v>
                </c:pt>
                <c:pt idx="18">
                  <c:v>95.0</c:v>
                </c:pt>
                <c:pt idx="19">
                  <c:v>95.0</c:v>
                </c:pt>
                <c:pt idx="20">
                  <c:v>96.0</c:v>
                </c:pt>
                <c:pt idx="21">
                  <c:v>97.0</c:v>
                </c:pt>
                <c:pt idx="22">
                  <c:v>98.0</c:v>
                </c:pt>
                <c:pt idx="23">
                  <c:v>98.0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4F52-4E78-A67E-019BB2C0C5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4224344"/>
        <c:axId val="-2136388216"/>
      </c:barChart>
      <c:catAx>
        <c:axId val="-20042243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6388216"/>
        <c:crosses val="autoZero"/>
        <c:auto val="1"/>
        <c:lblAlgn val="ctr"/>
        <c:lblOffset val="100"/>
        <c:tickLblSkip val="1"/>
        <c:noMultiLvlLbl val="0"/>
      </c:catAx>
      <c:valAx>
        <c:axId val="-2136388216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4224344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NIHSS median score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03-4E20-98D6-C8F05ADC6683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03-4E20-98D6-C8F05ADC6683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03-4E20-98D6-C8F05ADC6683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03-4E20-98D6-C8F05ADC6683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D03-4E20-98D6-C8F05ADC6683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D03-4E20-98D6-C8F05ADC6683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D03-4E20-98D6-C8F05ADC6683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D03-4E20-98D6-C8F05ADC6683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D03-4E20-98D6-C8F05ADC6683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D03-4E20-98D6-C8F05ADC6683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D03-4E20-98D6-C8F05ADC6683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D03-4E20-98D6-C8F05ADC6683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D03-4E20-98D6-C8F05ADC6683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2D03-4E20-98D6-C8F05ADC6683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2D03-4E20-98D6-C8F05ADC6683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2D03-4E20-98D6-C8F05ADC6683}"/>
              </c:ext>
            </c:extLst>
          </c:dPt>
          <c:dPt>
            <c:idx val="16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2D03-4E20-98D6-C8F05ADC6683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2D03-4E20-98D6-C8F05ADC6683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2D03-4E20-98D6-C8F05ADC6683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2D03-4E20-98D6-C8F05ADC6683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2D03-4E20-98D6-C8F05ADC6683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2D03-4E20-98D6-C8F05ADC6683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2D03-4E20-98D6-C8F05ADC6683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2D03-4E20-98D6-C8F05ADC6683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2D03-4E20-98D6-C8F05ADC6683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2D03-4E20-98D6-C8F05ADC6683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2D03-4E20-98D6-C8F05ADC66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Jihlava Hospital </c:v>
                </c:pt>
                <c:pt idx="1">
                  <c:v>Masaryk hospital Usti nad Labem</c:v>
                </c:pt>
                <c:pt idx="2">
                  <c:v>University Hospital Olomouc</c:v>
                </c:pt>
                <c:pt idx="3">
                  <c:v>University Hospital Ostrava</c:v>
                </c:pt>
                <c:pt idx="4">
                  <c:v>Central military hospital</c:v>
                </c:pt>
                <c:pt idx="5">
                  <c:v>Hospital Teplice</c:v>
                </c:pt>
                <c:pt idx="6">
                  <c:v>St. Anne's University Hospital Brno</c:v>
                </c:pt>
                <c:pt idx="7">
                  <c:v>Regional hospital Liberec</c:v>
                </c:pt>
                <c:pt idx="8">
                  <c:v>Faculty Hospital Plzen</c:v>
                </c:pt>
                <c:pt idx="9">
                  <c:v>T.Bata Regional Hospital Zlín</c:v>
                </c:pt>
                <c:pt idx="10">
                  <c:v>Hospital Kolín - Středočeský kraj</c:v>
                </c:pt>
                <c:pt idx="11">
                  <c:v>University Hospital Brno</c:v>
                </c:pt>
                <c:pt idx="12">
                  <c:v>Krajská zdravotní, a.s. - Nemocnice Chomutov, o.z.</c:v>
                </c:pt>
                <c:pt idx="13">
                  <c:v>Regional Hospital Kladno</c:v>
                </c:pt>
                <c:pt idx="14">
                  <c:v>University Hospital Hradec Kralove</c:v>
                </c:pt>
                <c:pt idx="15">
                  <c:v>Municipal Hospital Ostrava</c:v>
                </c:pt>
                <c:pt idx="16">
                  <c:v>Czech Republic</c:v>
                </c:pt>
                <c:pt idx="17">
                  <c:v>University Hospital Motol Prague</c:v>
                </c:pt>
                <c:pt idx="18">
                  <c:v>Na Homolce Hospital</c:v>
                </c:pt>
                <c:pt idx="19">
                  <c:v>Hospital Břeclav</c:v>
                </c:pt>
                <c:pt idx="20">
                  <c:v>Vyskov Hospital - Neurology</c:v>
                </c:pt>
                <c:pt idx="21">
                  <c:v>Hospital České Budějovice</c:v>
                </c:pt>
                <c:pt idx="22">
                  <c:v>Decin Hospital, Krajska zdravotni, a.s.</c:v>
                </c:pt>
                <c:pt idx="23">
                  <c:v>Regional Hospital of Uherské Hradiště</c:v>
                </c:pt>
                <c:pt idx="24">
                  <c:v>Regional hospital Pardubice</c:v>
                </c:pt>
                <c:pt idx="25">
                  <c:v>Thomayer's Hospital Prague</c:v>
                </c:pt>
                <c:pt idx="26">
                  <c:v>Vítkovice Hospital Ostrava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13.0</c:v>
                </c:pt>
                <c:pt idx="1">
                  <c:v>10.0</c:v>
                </c:pt>
                <c:pt idx="2">
                  <c:v>9.5</c:v>
                </c:pt>
                <c:pt idx="3">
                  <c:v>9.0</c:v>
                </c:pt>
                <c:pt idx="4">
                  <c:v>7.0</c:v>
                </c:pt>
                <c:pt idx="5">
                  <c:v>7.0</c:v>
                </c:pt>
                <c:pt idx="6">
                  <c:v>6.5</c:v>
                </c:pt>
                <c:pt idx="7">
                  <c:v>6.5</c:v>
                </c:pt>
                <c:pt idx="8">
                  <c:v>6.5</c:v>
                </c:pt>
                <c:pt idx="9">
                  <c:v>5.0</c:v>
                </c:pt>
                <c:pt idx="10">
                  <c:v>5.0</c:v>
                </c:pt>
                <c:pt idx="11">
                  <c:v>5.0</c:v>
                </c:pt>
                <c:pt idx="12">
                  <c:v>5.0</c:v>
                </c:pt>
                <c:pt idx="13">
                  <c:v>5.0</c:v>
                </c:pt>
                <c:pt idx="14">
                  <c:v>5.0</c:v>
                </c:pt>
                <c:pt idx="15">
                  <c:v>5.0</c:v>
                </c:pt>
                <c:pt idx="16">
                  <c:v>5.0</c:v>
                </c:pt>
                <c:pt idx="17">
                  <c:v>4.0</c:v>
                </c:pt>
                <c:pt idx="18">
                  <c:v>4.0</c:v>
                </c:pt>
                <c:pt idx="19">
                  <c:v>4.0</c:v>
                </c:pt>
                <c:pt idx="20">
                  <c:v>4.0</c:v>
                </c:pt>
                <c:pt idx="21">
                  <c:v>4.0</c:v>
                </c:pt>
                <c:pt idx="22">
                  <c:v>4.0</c:v>
                </c:pt>
                <c:pt idx="23">
                  <c:v>3.0</c:v>
                </c:pt>
                <c:pt idx="24">
                  <c:v>3.0</c:v>
                </c:pt>
                <c:pt idx="25">
                  <c:v>3.0</c:v>
                </c:pt>
                <c:pt idx="26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2D03-4E20-98D6-C8F05ADC66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4337000"/>
        <c:axId val="-2004528072"/>
      </c:barChart>
      <c:catAx>
        <c:axId val="-20043370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4528072"/>
        <c:crosses val="autoZero"/>
        <c:auto val="1"/>
        <c:lblAlgn val="ctr"/>
        <c:lblOffset val="100"/>
        <c:tickLblSkip val="1"/>
        <c:noMultiLvlLbl val="0"/>
      </c:catAx>
      <c:valAx>
        <c:axId val="-2004528072"/>
        <c:scaling>
          <c:orientation val="minMax"/>
          <c:max val="13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433700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CT/MRI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E7-41F6-AB73-37978571F2D9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E7-41F6-AB73-37978571F2D9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E7-41F6-AB73-37978571F2D9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E7-41F6-AB73-37978571F2D9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E7-41F6-AB73-37978571F2D9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1E7-41F6-AB73-37978571F2D9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1E7-41F6-AB73-37978571F2D9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1E7-41F6-AB73-37978571F2D9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1E7-41F6-AB73-37978571F2D9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1E7-41F6-AB73-37978571F2D9}"/>
              </c:ext>
            </c:extLst>
          </c:dPt>
          <c:dPt>
            <c:idx val="10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1E7-41F6-AB73-37978571F2D9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1E7-41F6-AB73-37978571F2D9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1E7-41F6-AB73-37978571F2D9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1E7-41F6-AB73-37978571F2D9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1E7-41F6-AB73-37978571F2D9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1E7-41F6-AB73-37978571F2D9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51E7-41F6-AB73-37978571F2D9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51E7-41F6-AB73-37978571F2D9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51E7-41F6-AB73-37978571F2D9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51E7-41F6-AB73-37978571F2D9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51E7-41F6-AB73-37978571F2D9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51E7-41F6-AB73-37978571F2D9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51E7-41F6-AB73-37978571F2D9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51E7-41F6-AB73-37978571F2D9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51E7-41F6-AB73-37978571F2D9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51E7-41F6-AB73-37978571F2D9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51E7-41F6-AB73-37978571F2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Hospital Teplice</c:v>
                </c:pt>
                <c:pt idx="1">
                  <c:v>Hospital Kolín - Středočeský kraj</c:v>
                </c:pt>
                <c:pt idx="2">
                  <c:v>Central military hospital</c:v>
                </c:pt>
                <c:pt idx="3">
                  <c:v>University Hospital Ostrava</c:v>
                </c:pt>
                <c:pt idx="4">
                  <c:v>Regional hospital Pardubice</c:v>
                </c:pt>
                <c:pt idx="5">
                  <c:v>Faculty Hospital Plzen</c:v>
                </c:pt>
                <c:pt idx="6">
                  <c:v>St. Anne's University Hospital Brno</c:v>
                </c:pt>
                <c:pt idx="7">
                  <c:v>University Hospital Olomouc</c:v>
                </c:pt>
                <c:pt idx="8">
                  <c:v>Vyskov Hospital - Neurology</c:v>
                </c:pt>
                <c:pt idx="9">
                  <c:v>Municipal Hospital Ostrava</c:v>
                </c:pt>
                <c:pt idx="10">
                  <c:v>Czech Republic</c:v>
                </c:pt>
                <c:pt idx="11">
                  <c:v>University Hospital Motol Prague</c:v>
                </c:pt>
                <c:pt idx="12">
                  <c:v>Regional Hospital of Uherské Hradiště</c:v>
                </c:pt>
                <c:pt idx="13">
                  <c:v>T.Bata Regional Hospital Zlín</c:v>
                </c:pt>
                <c:pt idx="14">
                  <c:v>Decin Hospital, Krajska zdravotni, a.s.</c:v>
                </c:pt>
                <c:pt idx="15">
                  <c:v>Na Homolce Hospital</c:v>
                </c:pt>
                <c:pt idx="16">
                  <c:v>Hospital České Budějovice</c:v>
                </c:pt>
                <c:pt idx="17">
                  <c:v>University Hospital Hradec Kralove</c:v>
                </c:pt>
                <c:pt idx="18">
                  <c:v>Thomayer's Hospital Prague</c:v>
                </c:pt>
                <c:pt idx="19">
                  <c:v>University Hospital Brno</c:v>
                </c:pt>
                <c:pt idx="20">
                  <c:v>Hospital Břeclav</c:v>
                </c:pt>
                <c:pt idx="21">
                  <c:v>Regional hospital Liberec</c:v>
                </c:pt>
                <c:pt idx="22">
                  <c:v>Masaryk hospital Usti nad Labem</c:v>
                </c:pt>
                <c:pt idx="23">
                  <c:v>Jihlava Hospital </c:v>
                </c:pt>
                <c:pt idx="24">
                  <c:v>Vítkovice Hospital Ostrava</c:v>
                </c:pt>
                <c:pt idx="25">
                  <c:v>Regional Hospital Kladno</c:v>
                </c:pt>
                <c:pt idx="26">
                  <c:v>Krajská zdravotní, a.s. - Nemocnice Chomutov, o.z.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92.0</c:v>
                </c:pt>
                <c:pt idx="1">
                  <c:v>96.0</c:v>
                </c:pt>
                <c:pt idx="2">
                  <c:v>97.0</c:v>
                </c:pt>
                <c:pt idx="3">
                  <c:v>97.0</c:v>
                </c:pt>
                <c:pt idx="4">
                  <c:v>97.0</c:v>
                </c:pt>
                <c:pt idx="5">
                  <c:v>97.0</c:v>
                </c:pt>
                <c:pt idx="6">
                  <c:v>98.0</c:v>
                </c:pt>
                <c:pt idx="7">
                  <c:v>98.0</c:v>
                </c:pt>
                <c:pt idx="8">
                  <c:v>98.0</c:v>
                </c:pt>
                <c:pt idx="9">
                  <c:v>98.0</c:v>
                </c:pt>
                <c:pt idx="10">
                  <c:v>99.0</c:v>
                </c:pt>
                <c:pt idx="11">
                  <c:v>99.0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51E7-41F6-AB73-37978571F2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01415512"/>
        <c:axId val="2101836664"/>
      </c:barChart>
      <c:catAx>
        <c:axId val="21014155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2101836664"/>
        <c:crosses val="autoZero"/>
        <c:auto val="1"/>
        <c:lblAlgn val="ctr"/>
        <c:lblOffset val="100"/>
        <c:tickLblSkip val="1"/>
        <c:noMultiLvlLbl val="0"/>
      </c:catAx>
      <c:valAx>
        <c:axId val="2101836664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210141551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CT/MRI - Performed within 1 hour after admission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05-4C5E-B62C-38E1D9ED3C86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05-4C5E-B62C-38E1D9ED3C86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05-4C5E-B62C-38E1D9ED3C86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05-4C5E-B62C-38E1D9ED3C86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405-4C5E-B62C-38E1D9ED3C86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405-4C5E-B62C-38E1D9ED3C86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405-4C5E-B62C-38E1D9ED3C86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405-4C5E-B62C-38E1D9ED3C86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405-4C5E-B62C-38E1D9ED3C86}"/>
              </c:ext>
            </c:extLst>
          </c:dPt>
          <c:dPt>
            <c:idx val="9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405-4C5E-B62C-38E1D9ED3C86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405-4C5E-B62C-38E1D9ED3C86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405-4C5E-B62C-38E1D9ED3C86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405-4C5E-B62C-38E1D9ED3C86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405-4C5E-B62C-38E1D9ED3C86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6405-4C5E-B62C-38E1D9ED3C86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6405-4C5E-B62C-38E1D9ED3C86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6405-4C5E-B62C-38E1D9ED3C86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6405-4C5E-B62C-38E1D9ED3C86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6405-4C5E-B62C-38E1D9ED3C86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6405-4C5E-B62C-38E1D9ED3C86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6405-4C5E-B62C-38E1D9ED3C86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6405-4C5E-B62C-38E1D9ED3C86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6405-4C5E-B62C-38E1D9ED3C86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6405-4C5E-B62C-38E1D9ED3C86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6405-4C5E-B62C-38E1D9ED3C86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6405-4C5E-B62C-38E1D9ED3C86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6405-4C5E-B62C-38E1D9ED3C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Regional Hospital Kladno</c:v>
                </c:pt>
                <c:pt idx="1">
                  <c:v>Hospital Teplice</c:v>
                </c:pt>
                <c:pt idx="2">
                  <c:v>Na Homolce Hospital</c:v>
                </c:pt>
                <c:pt idx="3">
                  <c:v>Central military hospital</c:v>
                </c:pt>
                <c:pt idx="4">
                  <c:v>University Hospital Hradec Kralove</c:v>
                </c:pt>
                <c:pt idx="5">
                  <c:v>T.Bata Regional Hospital Zlín</c:v>
                </c:pt>
                <c:pt idx="6">
                  <c:v>Regional Hospital of Uherské Hradiště</c:v>
                </c:pt>
                <c:pt idx="7">
                  <c:v>Decin Hospital, Krajska zdravotni, a.s.</c:v>
                </c:pt>
                <c:pt idx="8">
                  <c:v>Hospital České Budějovice</c:v>
                </c:pt>
                <c:pt idx="9">
                  <c:v>Czech Republic</c:v>
                </c:pt>
                <c:pt idx="10">
                  <c:v>Municipal Hospital Ostrava</c:v>
                </c:pt>
                <c:pt idx="11">
                  <c:v>University Hospital Olomouc</c:v>
                </c:pt>
                <c:pt idx="12">
                  <c:v>Jihlava Hospital </c:v>
                </c:pt>
                <c:pt idx="13">
                  <c:v>Hospital Břeclav</c:v>
                </c:pt>
                <c:pt idx="14">
                  <c:v>Faculty Hospital Plzen</c:v>
                </c:pt>
                <c:pt idx="15">
                  <c:v>University Hospital Motol Prague</c:v>
                </c:pt>
                <c:pt idx="16">
                  <c:v>Krajská zdravotní, a.s. - Nemocnice Chomutov, o.z.</c:v>
                </c:pt>
                <c:pt idx="17">
                  <c:v>St. Anne's University Hospital Brno</c:v>
                </c:pt>
                <c:pt idx="18">
                  <c:v>Vyskov Hospital - Neurology</c:v>
                </c:pt>
                <c:pt idx="19">
                  <c:v>University Hospital Ostrava</c:v>
                </c:pt>
                <c:pt idx="20">
                  <c:v>Masaryk hospital Usti nad Labem</c:v>
                </c:pt>
                <c:pt idx="21">
                  <c:v>Thomayer's Hospital Prague</c:v>
                </c:pt>
                <c:pt idx="22">
                  <c:v>University Hospital Brno</c:v>
                </c:pt>
                <c:pt idx="23">
                  <c:v>Regional hospital Liberec</c:v>
                </c:pt>
                <c:pt idx="24">
                  <c:v>Vítkovice Hospital Ostrava</c:v>
                </c:pt>
                <c:pt idx="25">
                  <c:v>Hospital Kolín - Středočeský kraj</c:v>
                </c:pt>
                <c:pt idx="26">
                  <c:v>Regional hospital Pardubice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78.0</c:v>
                </c:pt>
                <c:pt idx="1">
                  <c:v>83.0</c:v>
                </c:pt>
                <c:pt idx="2">
                  <c:v>86.0</c:v>
                </c:pt>
                <c:pt idx="3">
                  <c:v>87.0</c:v>
                </c:pt>
                <c:pt idx="4">
                  <c:v>87.0</c:v>
                </c:pt>
                <c:pt idx="5">
                  <c:v>88.0</c:v>
                </c:pt>
                <c:pt idx="6">
                  <c:v>88.0</c:v>
                </c:pt>
                <c:pt idx="7">
                  <c:v>93.0</c:v>
                </c:pt>
                <c:pt idx="8">
                  <c:v>94.0</c:v>
                </c:pt>
                <c:pt idx="9">
                  <c:v>95.0</c:v>
                </c:pt>
                <c:pt idx="10">
                  <c:v>95.0</c:v>
                </c:pt>
                <c:pt idx="11">
                  <c:v>96.0</c:v>
                </c:pt>
                <c:pt idx="12">
                  <c:v>97.0</c:v>
                </c:pt>
                <c:pt idx="13">
                  <c:v>97.0</c:v>
                </c:pt>
                <c:pt idx="14">
                  <c:v>97.0</c:v>
                </c:pt>
                <c:pt idx="15">
                  <c:v>97.0</c:v>
                </c:pt>
                <c:pt idx="16">
                  <c:v>97.0</c:v>
                </c:pt>
                <c:pt idx="17">
                  <c:v>98.0</c:v>
                </c:pt>
                <c:pt idx="18">
                  <c:v>98.0</c:v>
                </c:pt>
                <c:pt idx="19">
                  <c:v>98.0</c:v>
                </c:pt>
                <c:pt idx="20">
                  <c:v>99.0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6405-4C5E-B62C-38E1D9ED3C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4550600"/>
        <c:axId val="-2136020920"/>
      </c:barChart>
      <c:catAx>
        <c:axId val="-20045506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6020920"/>
        <c:crosses val="autoZero"/>
        <c:auto val="1"/>
        <c:lblAlgn val="ctr"/>
        <c:lblOffset val="100"/>
        <c:tickLblSkip val="1"/>
        <c:noMultiLvlLbl val="0"/>
      </c:catAx>
      <c:valAx>
        <c:axId val="-2136020920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455060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CTA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Decin Hospital, Krajska zdravotni, a.s.</c:v>
                </c:pt>
                <c:pt idx="3">
                  <c:v>Regional Hospital of Uherské Hradiště</c:v>
                </c:pt>
                <c:pt idx="4">
                  <c:v>Hospital Břeclav</c:v>
                </c:pt>
                <c:pt idx="5">
                  <c:v>Regional hospital Pardubice</c:v>
                </c:pt>
                <c:pt idx="6">
                  <c:v>Vyskov Hospital - Neurology</c:v>
                </c:pt>
                <c:pt idx="7">
                  <c:v>Central military hospital</c:v>
                </c:pt>
                <c:pt idx="8">
                  <c:v>Thomayer's Hospital Prague</c:v>
                </c:pt>
                <c:pt idx="9">
                  <c:v>Na Homolce Hospital</c:v>
                </c:pt>
                <c:pt idx="10">
                  <c:v>Municipal Hospital Ostrava</c:v>
                </c:pt>
                <c:pt idx="11">
                  <c:v>Jihlava Hospital </c:v>
                </c:pt>
                <c:pt idx="12">
                  <c:v>Faculty Hospital Plzen</c:v>
                </c:pt>
                <c:pt idx="13">
                  <c:v>Hospital Kolín - Středočeský kraj</c:v>
                </c:pt>
                <c:pt idx="14">
                  <c:v>Czech Republic</c:v>
                </c:pt>
                <c:pt idx="15">
                  <c:v>Regional hospital Liberec</c:v>
                </c:pt>
                <c:pt idx="16">
                  <c:v>St. Anne's University Hospital Brno</c:v>
                </c:pt>
                <c:pt idx="17">
                  <c:v>Masaryk hospital Usti nad Labem</c:v>
                </c:pt>
                <c:pt idx="18">
                  <c:v>University Hospital Motol Prague</c:v>
                </c:pt>
                <c:pt idx="19">
                  <c:v>University Hospital Brno</c:v>
                </c:pt>
                <c:pt idx="20">
                  <c:v>Hospital České Budějovice</c:v>
                </c:pt>
                <c:pt idx="21">
                  <c:v>University Hospital Hradec Kralove</c:v>
                </c:pt>
                <c:pt idx="22">
                  <c:v>University Hospital Ostrava</c:v>
                </c:pt>
                <c:pt idx="23">
                  <c:v>Regional Hospital Kladno</c:v>
                </c:pt>
                <c:pt idx="24">
                  <c:v>Krajská zdravotní, a.s. - Nemocnice Chomutov, o.z.</c:v>
                </c:pt>
                <c:pt idx="25">
                  <c:v>Hospital Teplice</c:v>
                </c:pt>
                <c:pt idx="26">
                  <c:v>University Hospital Olomouc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12.5</c:v>
                </c:pt>
                <c:pt idx="6">
                  <c:v>14.29</c:v>
                </c:pt>
                <c:pt idx="7">
                  <c:v>14.29</c:v>
                </c:pt>
                <c:pt idx="8">
                  <c:v>33.33</c:v>
                </c:pt>
                <c:pt idx="9">
                  <c:v>50.0</c:v>
                </c:pt>
                <c:pt idx="10">
                  <c:v>60.0</c:v>
                </c:pt>
                <c:pt idx="11">
                  <c:v>66.66999999999998</c:v>
                </c:pt>
                <c:pt idx="12">
                  <c:v>66.66999999999998</c:v>
                </c:pt>
                <c:pt idx="13">
                  <c:v>66.66999999999998</c:v>
                </c:pt>
                <c:pt idx="14">
                  <c:v>69.14</c:v>
                </c:pt>
                <c:pt idx="15">
                  <c:v>71.43</c:v>
                </c:pt>
                <c:pt idx="16">
                  <c:v>71.43</c:v>
                </c:pt>
                <c:pt idx="17">
                  <c:v>77.78</c:v>
                </c:pt>
                <c:pt idx="18">
                  <c:v>81.25</c:v>
                </c:pt>
                <c:pt idx="19">
                  <c:v>85.71</c:v>
                </c:pt>
                <c:pt idx="20">
                  <c:v>90.0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AC-442C-A4C9-D7D49E12B58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MRA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Decin Hospital, Krajska zdravotni, a.s.</c:v>
                </c:pt>
                <c:pt idx="3">
                  <c:v>Regional Hospital of Uherské Hradiště</c:v>
                </c:pt>
                <c:pt idx="4">
                  <c:v>Hospital Břeclav</c:v>
                </c:pt>
                <c:pt idx="5">
                  <c:v>Regional hospital Pardubice</c:v>
                </c:pt>
                <c:pt idx="6">
                  <c:v>Vyskov Hospital - Neurology</c:v>
                </c:pt>
                <c:pt idx="7">
                  <c:v>Central military hospital</c:v>
                </c:pt>
                <c:pt idx="8">
                  <c:v>Thomayer's Hospital Prague</c:v>
                </c:pt>
                <c:pt idx="9">
                  <c:v>Na Homolce Hospital</c:v>
                </c:pt>
                <c:pt idx="10">
                  <c:v>Municipal Hospital Ostrava</c:v>
                </c:pt>
                <c:pt idx="11">
                  <c:v>Jihlava Hospital </c:v>
                </c:pt>
                <c:pt idx="12">
                  <c:v>Faculty Hospital Plzen</c:v>
                </c:pt>
                <c:pt idx="13">
                  <c:v>Hospital Kolín - Středočeský kraj</c:v>
                </c:pt>
                <c:pt idx="14">
                  <c:v>Czech Republic</c:v>
                </c:pt>
                <c:pt idx="15">
                  <c:v>Regional hospital Liberec</c:v>
                </c:pt>
                <c:pt idx="16">
                  <c:v>St. Anne's University Hospital Brno</c:v>
                </c:pt>
                <c:pt idx="17">
                  <c:v>Masaryk hospital Usti nad Labem</c:v>
                </c:pt>
                <c:pt idx="18">
                  <c:v>University Hospital Motol Prague</c:v>
                </c:pt>
                <c:pt idx="19">
                  <c:v>University Hospital Brno</c:v>
                </c:pt>
                <c:pt idx="20">
                  <c:v>Hospital České Budějovice</c:v>
                </c:pt>
                <c:pt idx="21">
                  <c:v>University Hospital Hradec Kralove</c:v>
                </c:pt>
                <c:pt idx="22">
                  <c:v>University Hospital Ostrava</c:v>
                </c:pt>
                <c:pt idx="23">
                  <c:v>Regional Hospital Kladno</c:v>
                </c:pt>
                <c:pt idx="24">
                  <c:v>Krajská zdravotní, a.s. - Nemocnice Chomutov, o.z.</c:v>
                </c:pt>
                <c:pt idx="25">
                  <c:v>Hospital Teplice</c:v>
                </c:pt>
                <c:pt idx="26">
                  <c:v>University Hospital Olomouc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50.0</c:v>
                </c:pt>
                <c:pt idx="4">
                  <c:v>66.66999999999998</c:v>
                </c:pt>
                <c:pt idx="5">
                  <c:v>12.5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16.67000000000001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6.17</c:v>
                </c:pt>
                <c:pt idx="15">
                  <c:v>0.0</c:v>
                </c:pt>
                <c:pt idx="16">
                  <c:v>28.57</c:v>
                </c:pt>
                <c:pt idx="17">
                  <c:v>0.0</c:v>
                </c:pt>
                <c:pt idx="18">
                  <c:v>18.75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AC-442C-A4C9-D7D49E12B5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DSA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Decin Hospital, Krajska zdravotni, a.s.</c:v>
                </c:pt>
                <c:pt idx="3">
                  <c:v>Regional Hospital of Uherské Hradiště</c:v>
                </c:pt>
                <c:pt idx="4">
                  <c:v>Hospital Břeclav</c:v>
                </c:pt>
                <c:pt idx="5">
                  <c:v>Regional hospital Pardubice</c:v>
                </c:pt>
                <c:pt idx="6">
                  <c:v>Vyskov Hospital - Neurology</c:v>
                </c:pt>
                <c:pt idx="7">
                  <c:v>Central military hospital</c:v>
                </c:pt>
                <c:pt idx="8">
                  <c:v>Thomayer's Hospital Prague</c:v>
                </c:pt>
                <c:pt idx="9">
                  <c:v>Na Homolce Hospital</c:v>
                </c:pt>
                <c:pt idx="10">
                  <c:v>Municipal Hospital Ostrava</c:v>
                </c:pt>
                <c:pt idx="11">
                  <c:v>Jihlava Hospital </c:v>
                </c:pt>
                <c:pt idx="12">
                  <c:v>Faculty Hospital Plzen</c:v>
                </c:pt>
                <c:pt idx="13">
                  <c:v>Hospital Kolín - Středočeský kraj</c:v>
                </c:pt>
                <c:pt idx="14">
                  <c:v>Czech Republic</c:v>
                </c:pt>
                <c:pt idx="15">
                  <c:v>Regional hospital Liberec</c:v>
                </c:pt>
                <c:pt idx="16">
                  <c:v>St. Anne's University Hospital Brno</c:v>
                </c:pt>
                <c:pt idx="17">
                  <c:v>Masaryk hospital Usti nad Labem</c:v>
                </c:pt>
                <c:pt idx="18">
                  <c:v>University Hospital Motol Prague</c:v>
                </c:pt>
                <c:pt idx="19">
                  <c:v>University Hospital Brno</c:v>
                </c:pt>
                <c:pt idx="20">
                  <c:v>Hospital České Budějovice</c:v>
                </c:pt>
                <c:pt idx="21">
                  <c:v>University Hospital Hradec Kralove</c:v>
                </c:pt>
                <c:pt idx="22">
                  <c:v>University Hospital Ostrava</c:v>
                </c:pt>
                <c:pt idx="23">
                  <c:v>Regional Hospital Kladno</c:v>
                </c:pt>
                <c:pt idx="24">
                  <c:v>Krajská zdravotní, a.s. - Nemocnice Chomutov, o.z.</c:v>
                </c:pt>
                <c:pt idx="25">
                  <c:v>Hospital Teplice</c:v>
                </c:pt>
                <c:pt idx="26">
                  <c:v>University Hospital Olomouc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12.5</c:v>
                </c:pt>
                <c:pt idx="6">
                  <c:v>0.0</c:v>
                </c:pt>
                <c:pt idx="7">
                  <c:v>14.29</c:v>
                </c:pt>
                <c:pt idx="8">
                  <c:v>0.0</c:v>
                </c:pt>
                <c:pt idx="9">
                  <c:v>16.67000000000001</c:v>
                </c:pt>
                <c:pt idx="10">
                  <c:v>0.0</c:v>
                </c:pt>
                <c:pt idx="11">
                  <c:v>0.0</c:v>
                </c:pt>
                <c:pt idx="12">
                  <c:v>11.11</c:v>
                </c:pt>
                <c:pt idx="13">
                  <c:v>33.33</c:v>
                </c:pt>
                <c:pt idx="14">
                  <c:v>6.79</c:v>
                </c:pt>
                <c:pt idx="15">
                  <c:v>0.0</c:v>
                </c:pt>
                <c:pt idx="16">
                  <c:v>0.0</c:v>
                </c:pt>
                <c:pt idx="17">
                  <c:v>22.22</c:v>
                </c:pt>
                <c:pt idx="18">
                  <c:v>0.0</c:v>
                </c:pt>
                <c:pt idx="19">
                  <c:v>0.0</c:v>
                </c:pt>
                <c:pt idx="20">
                  <c:v>10.0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AC-442C-A4C9-D7D49E12B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6744392"/>
        <c:axId val="-2136741480"/>
      </c:barChart>
      <c:catAx>
        <c:axId val="-21367443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6741480"/>
        <c:crosses val="autoZero"/>
        <c:auto val="1"/>
        <c:lblAlgn val="ctr"/>
        <c:lblOffset val="100"/>
        <c:tickLblSkip val="1"/>
        <c:noMultiLvlLbl val="0"/>
      </c:catAx>
      <c:valAx>
        <c:axId val="-2136741480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13674439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– IC / KCC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Thomayer's Hospital Prague</c:v>
                </c:pt>
                <c:pt idx="1">
                  <c:v>Regional Hospital of Uherské Hradiště</c:v>
                </c:pt>
                <c:pt idx="2">
                  <c:v>Regional hospital Pardubice</c:v>
                </c:pt>
                <c:pt idx="3">
                  <c:v>T.Bata Regional Hospital Zlín</c:v>
                </c:pt>
                <c:pt idx="4">
                  <c:v>Hospital Teplice</c:v>
                </c:pt>
                <c:pt idx="5">
                  <c:v>Regional Hospital Kladno</c:v>
                </c:pt>
                <c:pt idx="6">
                  <c:v>University Hospital Hradec Kralove</c:v>
                </c:pt>
                <c:pt idx="7">
                  <c:v>Vyskov Hospital - Neurology</c:v>
                </c:pt>
                <c:pt idx="8">
                  <c:v>Hospital Kolín - Středočeský kraj</c:v>
                </c:pt>
                <c:pt idx="9">
                  <c:v>Municipal Hospital Ostrava</c:v>
                </c:pt>
                <c:pt idx="10">
                  <c:v>Vítkovice Hospital Ostrava</c:v>
                </c:pt>
                <c:pt idx="11">
                  <c:v>Na Homolce Hospital</c:v>
                </c:pt>
                <c:pt idx="12">
                  <c:v>St. Anne's University Hospital Brno</c:v>
                </c:pt>
                <c:pt idx="13">
                  <c:v>University Hospital Olomouc</c:v>
                </c:pt>
                <c:pt idx="14">
                  <c:v>Decin Hospital, Krajska zdravotni, a.s.</c:v>
                </c:pt>
                <c:pt idx="15">
                  <c:v>Czech Republic</c:v>
                </c:pt>
                <c:pt idx="16">
                  <c:v>University Hospital Motol Prague</c:v>
                </c:pt>
                <c:pt idx="17">
                  <c:v>Jihlava Hospital </c:v>
                </c:pt>
                <c:pt idx="18">
                  <c:v>Hospital Břeclav</c:v>
                </c:pt>
                <c:pt idx="19">
                  <c:v>Hospital České Budějovice</c:v>
                </c:pt>
                <c:pt idx="20">
                  <c:v>Krajská zdravotní, a.s. - Nemocnice Chomutov, o.z.</c:v>
                </c:pt>
                <c:pt idx="21">
                  <c:v>University Hospital Ostrava</c:v>
                </c:pt>
                <c:pt idx="22">
                  <c:v>Central military hospital</c:v>
                </c:pt>
                <c:pt idx="23">
                  <c:v>University Hospital Brno</c:v>
                </c:pt>
                <c:pt idx="24">
                  <c:v>Faculty Hospital Plzen</c:v>
                </c:pt>
                <c:pt idx="25">
                  <c:v>Regional hospital Liberec</c:v>
                </c:pt>
                <c:pt idx="26">
                  <c:v>Masaryk hospital Usti nad Labem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7.41</c:v>
                </c:pt>
                <c:pt idx="1">
                  <c:v>10.34</c:v>
                </c:pt>
                <c:pt idx="2">
                  <c:v>11.54</c:v>
                </c:pt>
                <c:pt idx="3">
                  <c:v>21.74</c:v>
                </c:pt>
                <c:pt idx="4">
                  <c:v>11.11</c:v>
                </c:pt>
                <c:pt idx="5">
                  <c:v>23.33</c:v>
                </c:pt>
                <c:pt idx="6">
                  <c:v>18.92</c:v>
                </c:pt>
                <c:pt idx="7">
                  <c:v>24.49</c:v>
                </c:pt>
                <c:pt idx="8">
                  <c:v>23.08</c:v>
                </c:pt>
                <c:pt idx="9">
                  <c:v>25.0</c:v>
                </c:pt>
                <c:pt idx="10">
                  <c:v>17.5</c:v>
                </c:pt>
                <c:pt idx="11">
                  <c:v>18.52</c:v>
                </c:pt>
                <c:pt idx="12">
                  <c:v>18.92</c:v>
                </c:pt>
                <c:pt idx="13">
                  <c:v>23.26</c:v>
                </c:pt>
                <c:pt idx="14">
                  <c:v>22.03</c:v>
                </c:pt>
                <c:pt idx="15">
                  <c:v>25.12</c:v>
                </c:pt>
                <c:pt idx="16">
                  <c:v>24.39</c:v>
                </c:pt>
                <c:pt idx="17">
                  <c:v>42.86</c:v>
                </c:pt>
                <c:pt idx="18">
                  <c:v>34.78</c:v>
                </c:pt>
                <c:pt idx="19">
                  <c:v>40.74</c:v>
                </c:pt>
                <c:pt idx="20">
                  <c:v>37.14</c:v>
                </c:pt>
                <c:pt idx="21">
                  <c:v>20.51</c:v>
                </c:pt>
                <c:pt idx="22">
                  <c:v>26.09</c:v>
                </c:pt>
                <c:pt idx="23">
                  <c:v>37.5</c:v>
                </c:pt>
                <c:pt idx="24">
                  <c:v>44.83</c:v>
                </c:pt>
                <c:pt idx="25">
                  <c:v>38.71</c:v>
                </c:pt>
                <c:pt idx="26">
                  <c:v>27.16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D8-46C6-8394-D81103B8D23E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Thomayer's Hospital Prague</c:v>
                </c:pt>
                <c:pt idx="1">
                  <c:v>Regional Hospital of Uherské Hradiště</c:v>
                </c:pt>
                <c:pt idx="2">
                  <c:v>Regional hospital Pardubice</c:v>
                </c:pt>
                <c:pt idx="3">
                  <c:v>T.Bata Regional Hospital Zlín</c:v>
                </c:pt>
                <c:pt idx="4">
                  <c:v>Hospital Teplice</c:v>
                </c:pt>
                <c:pt idx="5">
                  <c:v>Regional Hospital Kladno</c:v>
                </c:pt>
                <c:pt idx="6">
                  <c:v>University Hospital Hradec Kralove</c:v>
                </c:pt>
                <c:pt idx="7">
                  <c:v>Vyskov Hospital - Neurology</c:v>
                </c:pt>
                <c:pt idx="8">
                  <c:v>Hospital Kolín - Středočeský kraj</c:v>
                </c:pt>
                <c:pt idx="9">
                  <c:v>Municipal Hospital Ostrava</c:v>
                </c:pt>
                <c:pt idx="10">
                  <c:v>Vítkovice Hospital Ostrava</c:v>
                </c:pt>
                <c:pt idx="11">
                  <c:v>Na Homolce Hospital</c:v>
                </c:pt>
                <c:pt idx="12">
                  <c:v>St. Anne's University Hospital Brno</c:v>
                </c:pt>
                <c:pt idx="13">
                  <c:v>University Hospital Olomouc</c:v>
                </c:pt>
                <c:pt idx="14">
                  <c:v>Decin Hospital, Krajska zdravotni, a.s.</c:v>
                </c:pt>
                <c:pt idx="15">
                  <c:v>Czech Republic</c:v>
                </c:pt>
                <c:pt idx="16">
                  <c:v>University Hospital Motol Prague</c:v>
                </c:pt>
                <c:pt idx="17">
                  <c:v>Jihlava Hospital </c:v>
                </c:pt>
                <c:pt idx="18">
                  <c:v>Hospital Břeclav</c:v>
                </c:pt>
                <c:pt idx="19">
                  <c:v>Hospital České Budějovice</c:v>
                </c:pt>
                <c:pt idx="20">
                  <c:v>Krajská zdravotní, a.s. - Nemocnice Chomutov, o.z.</c:v>
                </c:pt>
                <c:pt idx="21">
                  <c:v>University Hospital Ostrava</c:v>
                </c:pt>
                <c:pt idx="22">
                  <c:v>Central military hospital</c:v>
                </c:pt>
                <c:pt idx="23">
                  <c:v>University Hospital Brno</c:v>
                </c:pt>
                <c:pt idx="24">
                  <c:v>Faculty Hospital Plzen</c:v>
                </c:pt>
                <c:pt idx="25">
                  <c:v>Regional hospital Liberec</c:v>
                </c:pt>
                <c:pt idx="26">
                  <c:v>Masaryk hospital Usti nad Labem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5.56</c:v>
                </c:pt>
                <c:pt idx="5">
                  <c:v>0.0</c:v>
                </c:pt>
                <c:pt idx="6">
                  <c:v>2.7</c:v>
                </c:pt>
                <c:pt idx="7">
                  <c:v>0.0</c:v>
                </c:pt>
                <c:pt idx="8">
                  <c:v>0.0</c:v>
                </c:pt>
                <c:pt idx="9">
                  <c:v>1.92</c:v>
                </c:pt>
                <c:pt idx="10">
                  <c:v>10.0</c:v>
                </c:pt>
                <c:pt idx="11">
                  <c:v>3.7</c:v>
                </c:pt>
                <c:pt idx="12">
                  <c:v>2.7</c:v>
                </c:pt>
                <c:pt idx="13">
                  <c:v>4.649999999999999</c:v>
                </c:pt>
                <c:pt idx="14">
                  <c:v>0.0</c:v>
                </c:pt>
                <c:pt idx="15">
                  <c:v>4.73</c:v>
                </c:pt>
                <c:pt idx="16">
                  <c:v>9.76</c:v>
                </c:pt>
                <c:pt idx="17">
                  <c:v>0.0</c:v>
                </c:pt>
                <c:pt idx="18">
                  <c:v>8.700000000000001</c:v>
                </c:pt>
                <c:pt idx="19">
                  <c:v>3.7</c:v>
                </c:pt>
                <c:pt idx="20">
                  <c:v>0.0</c:v>
                </c:pt>
                <c:pt idx="21">
                  <c:v>23.08</c:v>
                </c:pt>
                <c:pt idx="22">
                  <c:v>4.35</c:v>
                </c:pt>
                <c:pt idx="23">
                  <c:v>7.5</c:v>
                </c:pt>
                <c:pt idx="24">
                  <c:v>6.9</c:v>
                </c:pt>
                <c:pt idx="25">
                  <c:v>12.9</c:v>
                </c:pt>
                <c:pt idx="26">
                  <c:v>7.41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D8-46C6-8394-D81103B8D2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pouze endovaskulární výkon – KCC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Thomayer's Hospital Prague</c:v>
                </c:pt>
                <c:pt idx="1">
                  <c:v>Regional Hospital of Uherské Hradiště</c:v>
                </c:pt>
                <c:pt idx="2">
                  <c:v>Regional hospital Pardubice</c:v>
                </c:pt>
                <c:pt idx="3">
                  <c:v>T.Bata Regional Hospital Zlín</c:v>
                </c:pt>
                <c:pt idx="4">
                  <c:v>Hospital Teplice</c:v>
                </c:pt>
                <c:pt idx="5">
                  <c:v>Regional Hospital Kladno</c:v>
                </c:pt>
                <c:pt idx="6">
                  <c:v>University Hospital Hradec Kralove</c:v>
                </c:pt>
                <c:pt idx="7">
                  <c:v>Vyskov Hospital - Neurology</c:v>
                </c:pt>
                <c:pt idx="8">
                  <c:v>Hospital Kolín - Středočeský kraj</c:v>
                </c:pt>
                <c:pt idx="9">
                  <c:v>Municipal Hospital Ostrava</c:v>
                </c:pt>
                <c:pt idx="10">
                  <c:v>Vítkovice Hospital Ostrava</c:v>
                </c:pt>
                <c:pt idx="11">
                  <c:v>Na Homolce Hospital</c:v>
                </c:pt>
                <c:pt idx="12">
                  <c:v>St. Anne's University Hospital Brno</c:v>
                </c:pt>
                <c:pt idx="13">
                  <c:v>University Hospital Olomouc</c:v>
                </c:pt>
                <c:pt idx="14">
                  <c:v>Decin Hospital, Krajska zdravotni, a.s.</c:v>
                </c:pt>
                <c:pt idx="15">
                  <c:v>Czech Republic</c:v>
                </c:pt>
                <c:pt idx="16">
                  <c:v>University Hospital Motol Prague</c:v>
                </c:pt>
                <c:pt idx="17">
                  <c:v>Jihlava Hospital </c:v>
                </c:pt>
                <c:pt idx="18">
                  <c:v>Hospital Břeclav</c:v>
                </c:pt>
                <c:pt idx="19">
                  <c:v>Hospital České Budějovice</c:v>
                </c:pt>
                <c:pt idx="20">
                  <c:v>Krajská zdravotní, a.s. - Nemocnice Chomutov, o.z.</c:v>
                </c:pt>
                <c:pt idx="21">
                  <c:v>University Hospital Ostrava</c:v>
                </c:pt>
                <c:pt idx="22">
                  <c:v>Central military hospital</c:v>
                </c:pt>
                <c:pt idx="23">
                  <c:v>University Hospital Brno</c:v>
                </c:pt>
                <c:pt idx="24">
                  <c:v>Faculty Hospital Plzen</c:v>
                </c:pt>
                <c:pt idx="25">
                  <c:v>Regional hospital Liberec</c:v>
                </c:pt>
                <c:pt idx="26">
                  <c:v>Masaryk hospital Usti nad Labem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5.56</c:v>
                </c:pt>
                <c:pt idx="5">
                  <c:v>0.0</c:v>
                </c:pt>
                <c:pt idx="6">
                  <c:v>2.7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2.5</c:v>
                </c:pt>
                <c:pt idx="11">
                  <c:v>7.41</c:v>
                </c:pt>
                <c:pt idx="12">
                  <c:v>10.81</c:v>
                </c:pt>
                <c:pt idx="13">
                  <c:v>4.649999999999999</c:v>
                </c:pt>
                <c:pt idx="14">
                  <c:v>0.0</c:v>
                </c:pt>
                <c:pt idx="15">
                  <c:v>4.73</c:v>
                </c:pt>
                <c:pt idx="16">
                  <c:v>3.66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2.56</c:v>
                </c:pt>
                <c:pt idx="22">
                  <c:v>13.04</c:v>
                </c:pt>
                <c:pt idx="23">
                  <c:v>7.5</c:v>
                </c:pt>
                <c:pt idx="24">
                  <c:v>0.0</c:v>
                </c:pt>
                <c:pt idx="25">
                  <c:v>9.68</c:v>
                </c:pt>
                <c:pt idx="26">
                  <c:v>29.63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D8-46C6-8394-D81103B8D2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Thomayer's Hospital Prague</c:v>
                </c:pt>
                <c:pt idx="1">
                  <c:v>Regional Hospital of Uherské Hradiště</c:v>
                </c:pt>
                <c:pt idx="2">
                  <c:v>Regional hospital Pardubice</c:v>
                </c:pt>
                <c:pt idx="3">
                  <c:v>T.Bata Regional Hospital Zlín</c:v>
                </c:pt>
                <c:pt idx="4">
                  <c:v>Hospital Teplice</c:v>
                </c:pt>
                <c:pt idx="5">
                  <c:v>Regional Hospital Kladno</c:v>
                </c:pt>
                <c:pt idx="6">
                  <c:v>University Hospital Hradec Kralove</c:v>
                </c:pt>
                <c:pt idx="7">
                  <c:v>Vyskov Hospital - Neurology</c:v>
                </c:pt>
                <c:pt idx="8">
                  <c:v>Hospital Kolín - Středočeský kraj</c:v>
                </c:pt>
                <c:pt idx="9">
                  <c:v>Municipal Hospital Ostrava</c:v>
                </c:pt>
                <c:pt idx="10">
                  <c:v>Vítkovice Hospital Ostrava</c:v>
                </c:pt>
                <c:pt idx="11">
                  <c:v>Na Homolce Hospital</c:v>
                </c:pt>
                <c:pt idx="12">
                  <c:v>St. Anne's University Hospital Brno</c:v>
                </c:pt>
                <c:pt idx="13">
                  <c:v>University Hospital Olomouc</c:v>
                </c:pt>
                <c:pt idx="14">
                  <c:v>Decin Hospital, Krajska zdravotni, a.s.</c:v>
                </c:pt>
                <c:pt idx="15">
                  <c:v>Czech Republic</c:v>
                </c:pt>
                <c:pt idx="16">
                  <c:v>University Hospital Motol Prague</c:v>
                </c:pt>
                <c:pt idx="17">
                  <c:v>Jihlava Hospital </c:v>
                </c:pt>
                <c:pt idx="18">
                  <c:v>Hospital Břeclav</c:v>
                </c:pt>
                <c:pt idx="19">
                  <c:v>Hospital České Budějovice</c:v>
                </c:pt>
                <c:pt idx="20">
                  <c:v>Krajská zdravotní, a.s. - Nemocnice Chomutov, o.z.</c:v>
                </c:pt>
                <c:pt idx="21">
                  <c:v>University Hospital Ostrava</c:v>
                </c:pt>
                <c:pt idx="22">
                  <c:v>Central military hospital</c:v>
                </c:pt>
                <c:pt idx="23">
                  <c:v>University Hospital Brno</c:v>
                </c:pt>
                <c:pt idx="24">
                  <c:v>Faculty Hospital Plzen</c:v>
                </c:pt>
                <c:pt idx="25">
                  <c:v>Regional hospital Liberec</c:v>
                </c:pt>
                <c:pt idx="26">
                  <c:v>Masaryk hospital Usti nad Labem</c:v>
                </c:pt>
              </c:strCache>
            </c:strRef>
          </c:cat>
          <c:val>
            <c:numRef>
              <c:f>Sheet1!$E$2:$E$28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2.56</c:v>
                </c:pt>
                <c:pt idx="9">
                  <c:v>1.92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11.86</c:v>
                </c:pt>
                <c:pt idx="15">
                  <c:v>1.45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8.57</c:v>
                </c:pt>
                <c:pt idx="21">
                  <c:v>2.56</c:v>
                </c:pt>
                <c:pt idx="22">
                  <c:v>4.35</c:v>
                </c:pt>
                <c:pt idx="23">
                  <c:v>0.0</c:v>
                </c:pt>
                <c:pt idx="24">
                  <c:v>3.45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D8-46C6-8394-D81103B8D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4164024"/>
        <c:axId val="-2136633192"/>
      </c:barChart>
      <c:catAx>
        <c:axId val="-20041640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6633192"/>
        <c:crosses val="autoZero"/>
        <c:auto val="1"/>
        <c:lblAlgn val="ctr"/>
        <c:lblOffset val="100"/>
        <c:tickLblSkip val="1"/>
        <c:noMultiLvlLbl val="0"/>
      </c:catAx>
      <c:valAx>
        <c:axId val="-2136633192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0416402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– IC / KCC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Thomayer's Hospital Prague</c:v>
                </c:pt>
                <c:pt idx="1">
                  <c:v>Regional Hospital of Uherské Hradiště</c:v>
                </c:pt>
                <c:pt idx="2">
                  <c:v>Hospital Teplice</c:v>
                </c:pt>
                <c:pt idx="3">
                  <c:v>Regional hospital Pardubice</c:v>
                </c:pt>
                <c:pt idx="4">
                  <c:v>Vítkovice Hospital Ostrava</c:v>
                </c:pt>
                <c:pt idx="5">
                  <c:v>Na Homolce Hospital</c:v>
                </c:pt>
                <c:pt idx="6">
                  <c:v>University Hospital Hradec Kralove</c:v>
                </c:pt>
                <c:pt idx="7">
                  <c:v>St. Anne's University Hospital Brno</c:v>
                </c:pt>
                <c:pt idx="8">
                  <c:v>University Hospital Ostrava</c:v>
                </c:pt>
                <c:pt idx="9">
                  <c:v>T.Bata Regional Hospital Zlín</c:v>
                </c:pt>
                <c:pt idx="10">
                  <c:v>Decin Hospital, Krajska zdravotni, a.s.</c:v>
                </c:pt>
                <c:pt idx="11">
                  <c:v>Hospital Kolín - Středočeský kraj</c:v>
                </c:pt>
                <c:pt idx="12">
                  <c:v>University Hospital Olomouc</c:v>
                </c:pt>
                <c:pt idx="13">
                  <c:v>Regional Hospital Kladno</c:v>
                </c:pt>
                <c:pt idx="14">
                  <c:v>University Hospital Motol Prague</c:v>
                </c:pt>
                <c:pt idx="15">
                  <c:v>Vyskov Hospital - Neurology</c:v>
                </c:pt>
                <c:pt idx="16">
                  <c:v>Municipal Hospital Ostrava</c:v>
                </c:pt>
                <c:pt idx="17">
                  <c:v>Czech Republic</c:v>
                </c:pt>
                <c:pt idx="18">
                  <c:v>Central military hospital</c:v>
                </c:pt>
                <c:pt idx="19">
                  <c:v>Masaryk hospital Usti nad Labem</c:v>
                </c:pt>
                <c:pt idx="20">
                  <c:v>Hospital Břeclav</c:v>
                </c:pt>
                <c:pt idx="21">
                  <c:v>Krajská zdravotní, a.s. - Nemocnice Chomutov, o.z.</c:v>
                </c:pt>
                <c:pt idx="22">
                  <c:v>University Hospital Brno</c:v>
                </c:pt>
                <c:pt idx="23">
                  <c:v>Regional hospital Liberec</c:v>
                </c:pt>
                <c:pt idx="24">
                  <c:v>Hospital České Budějovice</c:v>
                </c:pt>
                <c:pt idx="25">
                  <c:v>Jihlava Hospital </c:v>
                </c:pt>
                <c:pt idx="26">
                  <c:v>Faculty Hospital Plzen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7.41</c:v>
                </c:pt>
                <c:pt idx="1">
                  <c:v>10.34</c:v>
                </c:pt>
                <c:pt idx="2">
                  <c:v>11.11</c:v>
                </c:pt>
                <c:pt idx="3">
                  <c:v>11.54</c:v>
                </c:pt>
                <c:pt idx="4">
                  <c:v>17.5</c:v>
                </c:pt>
                <c:pt idx="5">
                  <c:v>18.52</c:v>
                </c:pt>
                <c:pt idx="6">
                  <c:v>18.92</c:v>
                </c:pt>
                <c:pt idx="7">
                  <c:v>18.92</c:v>
                </c:pt>
                <c:pt idx="8">
                  <c:v>20.51</c:v>
                </c:pt>
                <c:pt idx="9">
                  <c:v>21.74</c:v>
                </c:pt>
                <c:pt idx="10">
                  <c:v>22.03</c:v>
                </c:pt>
                <c:pt idx="11">
                  <c:v>23.08</c:v>
                </c:pt>
                <c:pt idx="12">
                  <c:v>23.26</c:v>
                </c:pt>
                <c:pt idx="13">
                  <c:v>23.33</c:v>
                </c:pt>
                <c:pt idx="14">
                  <c:v>24.39</c:v>
                </c:pt>
                <c:pt idx="15">
                  <c:v>24.49</c:v>
                </c:pt>
                <c:pt idx="16">
                  <c:v>25.0</c:v>
                </c:pt>
                <c:pt idx="17">
                  <c:v>25.12</c:v>
                </c:pt>
                <c:pt idx="18">
                  <c:v>26.09</c:v>
                </c:pt>
                <c:pt idx="19">
                  <c:v>27.16</c:v>
                </c:pt>
                <c:pt idx="20">
                  <c:v>34.78</c:v>
                </c:pt>
                <c:pt idx="21">
                  <c:v>37.14</c:v>
                </c:pt>
                <c:pt idx="22">
                  <c:v>37.5</c:v>
                </c:pt>
                <c:pt idx="23">
                  <c:v>38.71</c:v>
                </c:pt>
                <c:pt idx="24">
                  <c:v>40.74</c:v>
                </c:pt>
                <c:pt idx="25">
                  <c:v>42.86</c:v>
                </c:pt>
                <c:pt idx="26">
                  <c:v>44.83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1F-4724-8616-800988110F8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Thomayer's Hospital Prague</c:v>
                </c:pt>
                <c:pt idx="1">
                  <c:v>Regional Hospital of Uherské Hradiště</c:v>
                </c:pt>
                <c:pt idx="2">
                  <c:v>Hospital Teplice</c:v>
                </c:pt>
                <c:pt idx="3">
                  <c:v>Regional hospital Pardubice</c:v>
                </c:pt>
                <c:pt idx="4">
                  <c:v>Vítkovice Hospital Ostrava</c:v>
                </c:pt>
                <c:pt idx="5">
                  <c:v>Na Homolce Hospital</c:v>
                </c:pt>
                <c:pt idx="6">
                  <c:v>University Hospital Hradec Kralove</c:v>
                </c:pt>
                <c:pt idx="7">
                  <c:v>St. Anne's University Hospital Brno</c:v>
                </c:pt>
                <c:pt idx="8">
                  <c:v>University Hospital Ostrava</c:v>
                </c:pt>
                <c:pt idx="9">
                  <c:v>T.Bata Regional Hospital Zlín</c:v>
                </c:pt>
                <c:pt idx="10">
                  <c:v>Decin Hospital, Krajska zdravotni, a.s.</c:v>
                </c:pt>
                <c:pt idx="11">
                  <c:v>Hospital Kolín - Středočeský kraj</c:v>
                </c:pt>
                <c:pt idx="12">
                  <c:v>University Hospital Olomouc</c:v>
                </c:pt>
                <c:pt idx="13">
                  <c:v>Regional Hospital Kladno</c:v>
                </c:pt>
                <c:pt idx="14">
                  <c:v>University Hospital Motol Prague</c:v>
                </c:pt>
                <c:pt idx="15">
                  <c:v>Vyskov Hospital - Neurology</c:v>
                </c:pt>
                <c:pt idx="16">
                  <c:v>Municipal Hospital Ostrava</c:v>
                </c:pt>
                <c:pt idx="17">
                  <c:v>Czech Republic</c:v>
                </c:pt>
                <c:pt idx="18">
                  <c:v>Central military hospital</c:v>
                </c:pt>
                <c:pt idx="19">
                  <c:v>Masaryk hospital Usti nad Labem</c:v>
                </c:pt>
                <c:pt idx="20">
                  <c:v>Hospital Břeclav</c:v>
                </c:pt>
                <c:pt idx="21">
                  <c:v>Krajská zdravotní, a.s. - Nemocnice Chomutov, o.z.</c:v>
                </c:pt>
                <c:pt idx="22">
                  <c:v>University Hospital Brno</c:v>
                </c:pt>
                <c:pt idx="23">
                  <c:v>Regional hospital Liberec</c:v>
                </c:pt>
                <c:pt idx="24">
                  <c:v>Hospital České Budějovice</c:v>
                </c:pt>
                <c:pt idx="25">
                  <c:v>Jihlava Hospital </c:v>
                </c:pt>
                <c:pt idx="26">
                  <c:v>Faculty Hospital Plzen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5.56</c:v>
                </c:pt>
                <c:pt idx="3">
                  <c:v>0.0</c:v>
                </c:pt>
                <c:pt idx="4">
                  <c:v>10.0</c:v>
                </c:pt>
                <c:pt idx="5">
                  <c:v>3.7</c:v>
                </c:pt>
                <c:pt idx="6">
                  <c:v>2.7</c:v>
                </c:pt>
                <c:pt idx="7">
                  <c:v>2.7</c:v>
                </c:pt>
                <c:pt idx="8">
                  <c:v>23.08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4.649999999999999</c:v>
                </c:pt>
                <c:pt idx="13">
                  <c:v>0.0</c:v>
                </c:pt>
                <c:pt idx="14">
                  <c:v>9.76</c:v>
                </c:pt>
                <c:pt idx="15">
                  <c:v>0.0</c:v>
                </c:pt>
                <c:pt idx="16">
                  <c:v>1.92</c:v>
                </c:pt>
                <c:pt idx="17">
                  <c:v>4.73</c:v>
                </c:pt>
                <c:pt idx="18">
                  <c:v>4.35</c:v>
                </c:pt>
                <c:pt idx="19">
                  <c:v>7.41</c:v>
                </c:pt>
                <c:pt idx="20">
                  <c:v>8.700000000000001</c:v>
                </c:pt>
                <c:pt idx="21">
                  <c:v>0.0</c:v>
                </c:pt>
                <c:pt idx="22">
                  <c:v>7.5</c:v>
                </c:pt>
                <c:pt idx="23">
                  <c:v>12.9</c:v>
                </c:pt>
                <c:pt idx="24">
                  <c:v>3.7</c:v>
                </c:pt>
                <c:pt idx="25">
                  <c:v>0.0</c:v>
                </c:pt>
                <c:pt idx="26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1F-4724-8616-800988110F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Thomayer's Hospital Prague</c:v>
                </c:pt>
                <c:pt idx="1">
                  <c:v>Regional Hospital of Uherské Hradiště</c:v>
                </c:pt>
                <c:pt idx="2">
                  <c:v>Hospital Teplice</c:v>
                </c:pt>
                <c:pt idx="3">
                  <c:v>Regional hospital Pardubice</c:v>
                </c:pt>
                <c:pt idx="4">
                  <c:v>Vítkovice Hospital Ostrava</c:v>
                </c:pt>
                <c:pt idx="5">
                  <c:v>Na Homolce Hospital</c:v>
                </c:pt>
                <c:pt idx="6">
                  <c:v>University Hospital Hradec Kralove</c:v>
                </c:pt>
                <c:pt idx="7">
                  <c:v>St. Anne's University Hospital Brno</c:v>
                </c:pt>
                <c:pt idx="8">
                  <c:v>University Hospital Ostrava</c:v>
                </c:pt>
                <c:pt idx="9">
                  <c:v>T.Bata Regional Hospital Zlín</c:v>
                </c:pt>
                <c:pt idx="10">
                  <c:v>Decin Hospital, Krajska zdravotni, a.s.</c:v>
                </c:pt>
                <c:pt idx="11">
                  <c:v>Hospital Kolín - Středočeský kraj</c:v>
                </c:pt>
                <c:pt idx="12">
                  <c:v>University Hospital Olomouc</c:v>
                </c:pt>
                <c:pt idx="13">
                  <c:v>Regional Hospital Kladno</c:v>
                </c:pt>
                <c:pt idx="14">
                  <c:v>University Hospital Motol Prague</c:v>
                </c:pt>
                <c:pt idx="15">
                  <c:v>Vyskov Hospital - Neurology</c:v>
                </c:pt>
                <c:pt idx="16">
                  <c:v>Municipal Hospital Ostrava</c:v>
                </c:pt>
                <c:pt idx="17">
                  <c:v>Czech Republic</c:v>
                </c:pt>
                <c:pt idx="18">
                  <c:v>Central military hospital</c:v>
                </c:pt>
                <c:pt idx="19">
                  <c:v>Masaryk hospital Usti nad Labem</c:v>
                </c:pt>
                <c:pt idx="20">
                  <c:v>Hospital Břeclav</c:v>
                </c:pt>
                <c:pt idx="21">
                  <c:v>Krajská zdravotní, a.s. - Nemocnice Chomutov, o.z.</c:v>
                </c:pt>
                <c:pt idx="22">
                  <c:v>University Hospital Brno</c:v>
                </c:pt>
                <c:pt idx="23">
                  <c:v>Regional hospital Liberec</c:v>
                </c:pt>
                <c:pt idx="24">
                  <c:v>Hospital České Budějovice</c:v>
                </c:pt>
                <c:pt idx="25">
                  <c:v>Jihlava Hospital </c:v>
                </c:pt>
                <c:pt idx="26">
                  <c:v>Faculty Hospital Plzen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2.56</c:v>
                </c:pt>
                <c:pt idx="9">
                  <c:v>0.0</c:v>
                </c:pt>
                <c:pt idx="10">
                  <c:v>11.86</c:v>
                </c:pt>
                <c:pt idx="11">
                  <c:v>2.56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1.92</c:v>
                </c:pt>
                <c:pt idx="17">
                  <c:v>1.45</c:v>
                </c:pt>
                <c:pt idx="18">
                  <c:v>4.35</c:v>
                </c:pt>
                <c:pt idx="19">
                  <c:v>0.0</c:v>
                </c:pt>
                <c:pt idx="20">
                  <c:v>0.0</c:v>
                </c:pt>
                <c:pt idx="21">
                  <c:v>8.57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3.45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1F-4724-8616-800988110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6340200"/>
        <c:axId val="-2003846984"/>
      </c:barChart>
      <c:catAx>
        <c:axId val="-21363402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3846984"/>
        <c:crosses val="autoZero"/>
        <c:auto val="1"/>
        <c:lblAlgn val="ctr"/>
        <c:lblOffset val="100"/>
        <c:tickLblSkip val="1"/>
        <c:noMultiLvlLbl val="0"/>
      </c:catAx>
      <c:valAx>
        <c:axId val="-2003846984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13634020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Sheet1!$A$2:$A$14</c:f>
              <c:strCache>
                <c:ptCount val="13"/>
                <c:pt idx="0">
                  <c:v>University Hospital Hradec Kralove</c:v>
                </c:pt>
                <c:pt idx="1">
                  <c:v>St. Anne's University Hospital Brno</c:v>
                </c:pt>
                <c:pt idx="2">
                  <c:v>Hospital České Budějovice</c:v>
                </c:pt>
                <c:pt idx="3">
                  <c:v>Na Homolce Hospital</c:v>
                </c:pt>
                <c:pt idx="4">
                  <c:v>Central military hospital</c:v>
                </c:pt>
                <c:pt idx="5">
                  <c:v>University Hospital Olomouc</c:v>
                </c:pt>
                <c:pt idx="6">
                  <c:v>Faculty Hospital Plzen</c:v>
                </c:pt>
                <c:pt idx="7">
                  <c:v>Masaryk hospital Usti nad Labem</c:v>
                </c:pt>
                <c:pt idx="8">
                  <c:v>University Hospital Brno</c:v>
                </c:pt>
                <c:pt idx="9">
                  <c:v>University Hospital Motol Prague</c:v>
                </c:pt>
                <c:pt idx="10">
                  <c:v>Vítkovice Hospital Ostrava</c:v>
                </c:pt>
                <c:pt idx="11">
                  <c:v>Regional hospital Liberec</c:v>
                </c:pt>
                <c:pt idx="12">
                  <c:v>University Hospital Ostrava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2.7</c:v>
                </c:pt>
                <c:pt idx="1">
                  <c:v>2.7</c:v>
                </c:pt>
                <c:pt idx="2">
                  <c:v>3.7</c:v>
                </c:pt>
                <c:pt idx="3">
                  <c:v>3.7</c:v>
                </c:pt>
                <c:pt idx="4">
                  <c:v>4.35</c:v>
                </c:pt>
                <c:pt idx="5">
                  <c:v>4.649999999999999</c:v>
                </c:pt>
                <c:pt idx="6">
                  <c:v>6.9</c:v>
                </c:pt>
                <c:pt idx="7">
                  <c:v>7.41</c:v>
                </c:pt>
                <c:pt idx="8">
                  <c:v>7.5</c:v>
                </c:pt>
                <c:pt idx="9">
                  <c:v>9.76</c:v>
                </c:pt>
                <c:pt idx="10">
                  <c:v>10.0</c:v>
                </c:pt>
                <c:pt idx="11">
                  <c:v>12.9</c:v>
                </c:pt>
                <c:pt idx="12">
                  <c:v>23.08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DB-43CE-919F-FB0C808608DB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pouze endovaskulární výkon – KCC</c:v>
                </c:pt>
              </c:strCache>
            </c:strRef>
          </c:tx>
          <c:invertIfNegative val="1"/>
          <c:cat>
            <c:strRef>
              <c:f>Sheet1!$A$2:$A$14</c:f>
              <c:strCache>
                <c:ptCount val="13"/>
                <c:pt idx="0">
                  <c:v>University Hospital Hradec Kralove</c:v>
                </c:pt>
                <c:pt idx="1">
                  <c:v>St. Anne's University Hospital Brno</c:v>
                </c:pt>
                <c:pt idx="2">
                  <c:v>Hospital České Budějovice</c:v>
                </c:pt>
                <c:pt idx="3">
                  <c:v>Na Homolce Hospital</c:v>
                </c:pt>
                <c:pt idx="4">
                  <c:v>Central military hospital</c:v>
                </c:pt>
                <c:pt idx="5">
                  <c:v>University Hospital Olomouc</c:v>
                </c:pt>
                <c:pt idx="6">
                  <c:v>Faculty Hospital Plzen</c:v>
                </c:pt>
                <c:pt idx="7">
                  <c:v>Masaryk hospital Usti nad Labem</c:v>
                </c:pt>
                <c:pt idx="8">
                  <c:v>University Hospital Brno</c:v>
                </c:pt>
                <c:pt idx="9">
                  <c:v>University Hospital Motol Prague</c:v>
                </c:pt>
                <c:pt idx="10">
                  <c:v>Vítkovice Hospital Ostrava</c:v>
                </c:pt>
                <c:pt idx="11">
                  <c:v>Regional hospital Liberec</c:v>
                </c:pt>
                <c:pt idx="12">
                  <c:v>University Hospital Ostrava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2.7</c:v>
                </c:pt>
                <c:pt idx="1">
                  <c:v>10.81</c:v>
                </c:pt>
                <c:pt idx="2">
                  <c:v>0.0</c:v>
                </c:pt>
                <c:pt idx="3">
                  <c:v>7.41</c:v>
                </c:pt>
                <c:pt idx="4">
                  <c:v>13.04</c:v>
                </c:pt>
                <c:pt idx="5">
                  <c:v>4.649999999999999</c:v>
                </c:pt>
                <c:pt idx="6">
                  <c:v>0.0</c:v>
                </c:pt>
                <c:pt idx="7">
                  <c:v>29.63</c:v>
                </c:pt>
                <c:pt idx="8">
                  <c:v>7.5</c:v>
                </c:pt>
                <c:pt idx="9">
                  <c:v>3.66</c:v>
                </c:pt>
                <c:pt idx="10">
                  <c:v>2.5</c:v>
                </c:pt>
                <c:pt idx="11">
                  <c:v>9.68</c:v>
                </c:pt>
                <c:pt idx="12">
                  <c:v>2.56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DB-43CE-919F-FB0C80860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22392408"/>
        <c:axId val="2100140120"/>
      </c:barChart>
      <c:catAx>
        <c:axId val="-20223924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100140120"/>
        <c:crosses val="autoZero"/>
        <c:auto val="1"/>
        <c:lblAlgn val="ctr"/>
        <c:lblOffset val="100"/>
        <c:tickLblSkip val="1"/>
        <c:noMultiLvlLbl val="0"/>
      </c:catAx>
      <c:valAx>
        <c:axId val="2100140120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-20223924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1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Vítkovice Hospital Ostrava</c:v>
                </c:pt>
                <c:pt idx="3">
                  <c:v>Jihlava Hospital </c:v>
                </c:pt>
                <c:pt idx="4">
                  <c:v>University Hospital Hradec Kralove</c:v>
                </c:pt>
                <c:pt idx="5">
                  <c:v>Hospital České Budějovice</c:v>
                </c:pt>
                <c:pt idx="6">
                  <c:v>Vyskov Hospital - Neurology</c:v>
                </c:pt>
                <c:pt idx="7">
                  <c:v>Regional Hospital Kladno</c:v>
                </c:pt>
                <c:pt idx="8">
                  <c:v>Regional Hospital of Uherské Hradiště</c:v>
                </c:pt>
                <c:pt idx="9">
                  <c:v>T.Bata Regional Hospital Zlín</c:v>
                </c:pt>
                <c:pt idx="10">
                  <c:v>Hospital Teplice</c:v>
                </c:pt>
                <c:pt idx="11">
                  <c:v>Regional hospital Pardubice</c:v>
                </c:pt>
                <c:pt idx="12">
                  <c:v>Thomayer's Hospital Prague</c:v>
                </c:pt>
                <c:pt idx="13">
                  <c:v>University Hospital Brno</c:v>
                </c:pt>
                <c:pt idx="14">
                  <c:v>Hospital Břeclav</c:v>
                </c:pt>
                <c:pt idx="15">
                  <c:v>Regional hospital Liberec</c:v>
                </c:pt>
                <c:pt idx="16">
                  <c:v>Masaryk hospital Usti nad Labem</c:v>
                </c:pt>
                <c:pt idx="17">
                  <c:v>University Hospital Olomouc</c:v>
                </c:pt>
                <c:pt idx="18">
                  <c:v>Na Homolce Hospital</c:v>
                </c:pt>
                <c:pt idx="19">
                  <c:v>Czech Republic</c:v>
                </c:pt>
                <c:pt idx="20">
                  <c:v>Municipal Hospital Ostrava</c:v>
                </c:pt>
                <c:pt idx="21">
                  <c:v>University Hospital Ostrava</c:v>
                </c:pt>
                <c:pt idx="22">
                  <c:v>Hospital Kolín - Středočeský kraj</c:v>
                </c:pt>
                <c:pt idx="23">
                  <c:v>Faculty Hospital Plzen</c:v>
                </c:pt>
                <c:pt idx="24">
                  <c:v>Central military hospital</c:v>
                </c:pt>
                <c:pt idx="25">
                  <c:v>Krajská zdravotní, a.s. - Nemocnice Chomutov, o.z.</c:v>
                </c:pt>
                <c:pt idx="26">
                  <c:v>Decin Hospital, Krajska zdravotni, a.s.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1.45</c:v>
                </c:pt>
                <c:pt idx="20">
                  <c:v>1.92</c:v>
                </c:pt>
                <c:pt idx="21">
                  <c:v>2.56</c:v>
                </c:pt>
                <c:pt idx="22">
                  <c:v>2.56</c:v>
                </c:pt>
                <c:pt idx="23">
                  <c:v>3.45</c:v>
                </c:pt>
                <c:pt idx="24">
                  <c:v>4.35</c:v>
                </c:pt>
                <c:pt idx="25">
                  <c:v>8.57</c:v>
                </c:pt>
                <c:pt idx="26">
                  <c:v>11.86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68-4FB7-A54A-3E52742CA674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pouze odeslán do jiného centra k endovaskulárnímu výkonu – IC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Vítkovice Hospital Ostrava</c:v>
                </c:pt>
                <c:pt idx="3">
                  <c:v>Jihlava Hospital </c:v>
                </c:pt>
                <c:pt idx="4">
                  <c:v>University Hospital Hradec Kralove</c:v>
                </c:pt>
                <c:pt idx="5">
                  <c:v>Hospital České Budějovice</c:v>
                </c:pt>
                <c:pt idx="6">
                  <c:v>Vyskov Hospital - Neurology</c:v>
                </c:pt>
                <c:pt idx="7">
                  <c:v>Regional Hospital Kladno</c:v>
                </c:pt>
                <c:pt idx="8">
                  <c:v>Regional Hospital of Uherské Hradiště</c:v>
                </c:pt>
                <c:pt idx="9">
                  <c:v>T.Bata Regional Hospital Zlín</c:v>
                </c:pt>
                <c:pt idx="10">
                  <c:v>Hospital Teplice</c:v>
                </c:pt>
                <c:pt idx="11">
                  <c:v>Regional hospital Pardubice</c:v>
                </c:pt>
                <c:pt idx="12">
                  <c:v>Thomayer's Hospital Prague</c:v>
                </c:pt>
                <c:pt idx="13">
                  <c:v>University Hospital Brno</c:v>
                </c:pt>
                <c:pt idx="14">
                  <c:v>Hospital Břeclav</c:v>
                </c:pt>
                <c:pt idx="15">
                  <c:v>Regional hospital Liberec</c:v>
                </c:pt>
                <c:pt idx="16">
                  <c:v>Masaryk hospital Usti nad Labem</c:v>
                </c:pt>
                <c:pt idx="17">
                  <c:v>University Hospital Olomouc</c:v>
                </c:pt>
                <c:pt idx="18">
                  <c:v>Na Homolce Hospital</c:v>
                </c:pt>
                <c:pt idx="19">
                  <c:v>Czech Republic</c:v>
                </c:pt>
                <c:pt idx="20">
                  <c:v>Municipal Hospital Ostrava</c:v>
                </c:pt>
                <c:pt idx="21">
                  <c:v>University Hospital Ostrava</c:v>
                </c:pt>
                <c:pt idx="22">
                  <c:v>Hospital Kolín - Středočeský kraj</c:v>
                </c:pt>
                <c:pt idx="23">
                  <c:v>Faculty Hospital Plzen</c:v>
                </c:pt>
                <c:pt idx="24">
                  <c:v>Central military hospital</c:v>
                </c:pt>
                <c:pt idx="25">
                  <c:v>Krajská zdravotní, a.s. - Nemocnice Chomutov, o.z.</c:v>
                </c:pt>
                <c:pt idx="26">
                  <c:v>Decin Hospital, Krajska zdravotni, a.s.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0.1</c:v>
                </c:pt>
                <c:pt idx="20">
                  <c:v>0.0</c:v>
                </c:pt>
                <c:pt idx="21">
                  <c:v>0.0</c:v>
                </c:pt>
                <c:pt idx="22">
                  <c:v>2.56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68-4FB7-A54A-3E52742CA6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pouze odeslán k endovaskulárnímu výkonu a hospitalizace pokračuje – KCC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Vítkovice Hospital Ostrava</c:v>
                </c:pt>
                <c:pt idx="3">
                  <c:v>Jihlava Hospital </c:v>
                </c:pt>
                <c:pt idx="4">
                  <c:v>University Hospital Hradec Kralove</c:v>
                </c:pt>
                <c:pt idx="5">
                  <c:v>Hospital České Budějovice</c:v>
                </c:pt>
                <c:pt idx="6">
                  <c:v>Vyskov Hospital - Neurology</c:v>
                </c:pt>
                <c:pt idx="7">
                  <c:v>Regional Hospital Kladno</c:v>
                </c:pt>
                <c:pt idx="8">
                  <c:v>Regional Hospital of Uherské Hradiště</c:v>
                </c:pt>
                <c:pt idx="9">
                  <c:v>T.Bata Regional Hospital Zlín</c:v>
                </c:pt>
                <c:pt idx="10">
                  <c:v>Hospital Teplice</c:v>
                </c:pt>
                <c:pt idx="11">
                  <c:v>Regional hospital Pardubice</c:v>
                </c:pt>
                <c:pt idx="12">
                  <c:v>Thomayer's Hospital Prague</c:v>
                </c:pt>
                <c:pt idx="13">
                  <c:v>University Hospital Brno</c:v>
                </c:pt>
                <c:pt idx="14">
                  <c:v>Hospital Břeclav</c:v>
                </c:pt>
                <c:pt idx="15">
                  <c:v>Regional hospital Liberec</c:v>
                </c:pt>
                <c:pt idx="16">
                  <c:v>Masaryk hospital Usti nad Labem</c:v>
                </c:pt>
                <c:pt idx="17">
                  <c:v>University Hospital Olomouc</c:v>
                </c:pt>
                <c:pt idx="18">
                  <c:v>Na Homolce Hospital</c:v>
                </c:pt>
                <c:pt idx="19">
                  <c:v>Czech Republic</c:v>
                </c:pt>
                <c:pt idx="20">
                  <c:v>Municipal Hospital Ostrava</c:v>
                </c:pt>
                <c:pt idx="21">
                  <c:v>University Hospital Ostrava</c:v>
                </c:pt>
                <c:pt idx="22">
                  <c:v>Hospital Kolín - Středočeský kraj</c:v>
                </c:pt>
                <c:pt idx="23">
                  <c:v>Faculty Hospital Plzen</c:v>
                </c:pt>
                <c:pt idx="24">
                  <c:v>Central military hospital</c:v>
                </c:pt>
                <c:pt idx="25">
                  <c:v>Krajská zdravotní, a.s. - Nemocnice Chomutov, o.z.</c:v>
                </c:pt>
                <c:pt idx="26">
                  <c:v>Decin Hospital, Krajska zdravotni, a.s.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4.649999999999999</c:v>
                </c:pt>
                <c:pt idx="18">
                  <c:v>7.41</c:v>
                </c:pt>
                <c:pt idx="19">
                  <c:v>0.39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68-4FB7-A54A-3E52742CA67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pouze odeslán k endovaskulárnímu výkonu a pacient přeložen zpět do jiného centra – KCC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Vítkovice Hospital Ostrava</c:v>
                </c:pt>
                <c:pt idx="3">
                  <c:v>Jihlava Hospital </c:v>
                </c:pt>
                <c:pt idx="4">
                  <c:v>University Hospital Hradec Kralove</c:v>
                </c:pt>
                <c:pt idx="5">
                  <c:v>Hospital České Budějovice</c:v>
                </c:pt>
                <c:pt idx="6">
                  <c:v>Vyskov Hospital - Neurology</c:v>
                </c:pt>
                <c:pt idx="7">
                  <c:v>Regional Hospital Kladno</c:v>
                </c:pt>
                <c:pt idx="8">
                  <c:v>Regional Hospital of Uherské Hradiště</c:v>
                </c:pt>
                <c:pt idx="9">
                  <c:v>T.Bata Regional Hospital Zlín</c:v>
                </c:pt>
                <c:pt idx="10">
                  <c:v>Hospital Teplice</c:v>
                </c:pt>
                <c:pt idx="11">
                  <c:v>Regional hospital Pardubice</c:v>
                </c:pt>
                <c:pt idx="12">
                  <c:v>Thomayer's Hospital Prague</c:v>
                </c:pt>
                <c:pt idx="13">
                  <c:v>University Hospital Brno</c:v>
                </c:pt>
                <c:pt idx="14">
                  <c:v>Hospital Břeclav</c:v>
                </c:pt>
                <c:pt idx="15">
                  <c:v>Regional hospital Liberec</c:v>
                </c:pt>
                <c:pt idx="16">
                  <c:v>Masaryk hospital Usti nad Labem</c:v>
                </c:pt>
                <c:pt idx="17">
                  <c:v>University Hospital Olomouc</c:v>
                </c:pt>
                <c:pt idx="18">
                  <c:v>Na Homolce Hospital</c:v>
                </c:pt>
                <c:pt idx="19">
                  <c:v>Czech Republic</c:v>
                </c:pt>
                <c:pt idx="20">
                  <c:v>Municipal Hospital Ostrava</c:v>
                </c:pt>
                <c:pt idx="21">
                  <c:v>University Hospital Ostrava</c:v>
                </c:pt>
                <c:pt idx="22">
                  <c:v>Hospital Kolín - Středočeský kraj</c:v>
                </c:pt>
                <c:pt idx="23">
                  <c:v>Faculty Hospital Plzen</c:v>
                </c:pt>
                <c:pt idx="24">
                  <c:v>Central military hospital</c:v>
                </c:pt>
                <c:pt idx="25">
                  <c:v>Krajská zdravotní, a.s. - Nemocnice Chomutov, o.z.</c:v>
                </c:pt>
                <c:pt idx="26">
                  <c:v>Decin Hospital, Krajska zdravotni, a.s.</c:v>
                </c:pt>
              </c:strCache>
            </c:strRef>
          </c:cat>
          <c:val>
            <c:numRef>
              <c:f>Sheet1!$E$2:$E$28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0.1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4.35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68-4FB7-A54A-3E52742CA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9613976"/>
        <c:axId val="2101580360"/>
      </c:barChart>
      <c:catAx>
        <c:axId val="-20896139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2101580360"/>
        <c:crosses val="autoZero"/>
        <c:auto val="1"/>
        <c:lblAlgn val="ctr"/>
        <c:lblOffset val="100"/>
        <c:tickLblSkip val="1"/>
        <c:noMultiLvlLbl val="0"/>
      </c:catAx>
      <c:valAx>
        <c:axId val="2101580360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8961397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patient age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2C-4543-9BF6-CE30F2CB515C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2C-4543-9BF6-CE30F2CB515C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2C-4543-9BF6-CE30F2CB515C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D2C-4543-9BF6-CE30F2CB515C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D2C-4543-9BF6-CE30F2CB515C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D2C-4543-9BF6-CE30F2CB515C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D2C-4543-9BF6-CE30F2CB515C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D2C-4543-9BF6-CE30F2CB515C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D2C-4543-9BF6-CE30F2CB515C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D2C-4543-9BF6-CE30F2CB515C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D2C-4543-9BF6-CE30F2CB515C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D2C-4543-9BF6-CE30F2CB515C}"/>
              </c:ext>
            </c:extLst>
          </c:dPt>
          <c:dPt>
            <c:idx val="12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D2C-4543-9BF6-CE30F2CB515C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D2C-4543-9BF6-CE30F2CB515C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D2C-4543-9BF6-CE30F2CB515C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D2C-4543-9BF6-CE30F2CB515C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1D2C-4543-9BF6-CE30F2CB515C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1D2C-4543-9BF6-CE30F2CB515C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1D2C-4543-9BF6-CE30F2CB515C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1D2C-4543-9BF6-CE30F2CB515C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1D2C-4543-9BF6-CE30F2CB515C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1D2C-4543-9BF6-CE30F2CB515C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1D2C-4543-9BF6-CE30F2CB515C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1D2C-4543-9BF6-CE30F2CB515C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1D2C-4543-9BF6-CE30F2CB515C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1D2C-4543-9BF6-CE30F2CB515C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1D2C-4543-9BF6-CE30F2CB51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Faculty Hospital Plzen</c:v>
                </c:pt>
                <c:pt idx="1">
                  <c:v>Krajská zdravotní, a.s. - Nemocnice Chomutov, o.z.</c:v>
                </c:pt>
                <c:pt idx="2">
                  <c:v>University Hospital Motol Prague</c:v>
                </c:pt>
                <c:pt idx="3">
                  <c:v>Regional hospital Liberec</c:v>
                </c:pt>
                <c:pt idx="4">
                  <c:v>University Hospital Hradec Kralove</c:v>
                </c:pt>
                <c:pt idx="5">
                  <c:v>Na Homolce Hospital</c:v>
                </c:pt>
                <c:pt idx="6">
                  <c:v>Decin Hospital, Krajska zdravotni, a.s.</c:v>
                </c:pt>
                <c:pt idx="7">
                  <c:v>Hospital Kolín - Středočeský kraj</c:v>
                </c:pt>
                <c:pt idx="8">
                  <c:v>Hospital České Budějovice</c:v>
                </c:pt>
                <c:pt idx="9">
                  <c:v>Hospital Břeclav</c:v>
                </c:pt>
                <c:pt idx="10">
                  <c:v>Regional Hospital Kladno</c:v>
                </c:pt>
                <c:pt idx="11">
                  <c:v>University Hospital Olomouc</c:v>
                </c:pt>
                <c:pt idx="12">
                  <c:v>Czech Republic</c:v>
                </c:pt>
                <c:pt idx="13">
                  <c:v>University Hospital Ostrava</c:v>
                </c:pt>
                <c:pt idx="14">
                  <c:v>Masaryk hospital Usti nad Labem</c:v>
                </c:pt>
                <c:pt idx="15">
                  <c:v>Central military hospital</c:v>
                </c:pt>
                <c:pt idx="16">
                  <c:v>Municipal Hospital Ostrava</c:v>
                </c:pt>
                <c:pt idx="17">
                  <c:v>St. Anne's University Hospital Brno</c:v>
                </c:pt>
                <c:pt idx="18">
                  <c:v>Hospital Teplice</c:v>
                </c:pt>
                <c:pt idx="19">
                  <c:v>Vyskov Hospital - Neurology</c:v>
                </c:pt>
                <c:pt idx="20">
                  <c:v>Jihlava Hospital </c:v>
                </c:pt>
                <c:pt idx="21">
                  <c:v>Vítkovice Hospital Ostrava</c:v>
                </c:pt>
                <c:pt idx="22">
                  <c:v>T.Bata Regional Hospital Zlín</c:v>
                </c:pt>
                <c:pt idx="23">
                  <c:v>Thomayer's Hospital Prague</c:v>
                </c:pt>
                <c:pt idx="24">
                  <c:v>Regional Hospital of Uherské Hradiště</c:v>
                </c:pt>
                <c:pt idx="25">
                  <c:v>Regional hospital Pardubice</c:v>
                </c:pt>
                <c:pt idx="26">
                  <c:v>University Hospital Brno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68.0</c:v>
                </c:pt>
                <c:pt idx="1">
                  <c:v>69.0</c:v>
                </c:pt>
                <c:pt idx="2">
                  <c:v>69.0</c:v>
                </c:pt>
                <c:pt idx="3">
                  <c:v>69.0</c:v>
                </c:pt>
                <c:pt idx="4">
                  <c:v>69.5</c:v>
                </c:pt>
                <c:pt idx="5">
                  <c:v>70.0</c:v>
                </c:pt>
                <c:pt idx="6">
                  <c:v>70.0</c:v>
                </c:pt>
                <c:pt idx="7">
                  <c:v>71.0</c:v>
                </c:pt>
                <c:pt idx="8">
                  <c:v>71.0</c:v>
                </c:pt>
                <c:pt idx="9">
                  <c:v>71.5</c:v>
                </c:pt>
                <c:pt idx="10">
                  <c:v>71.5</c:v>
                </c:pt>
                <c:pt idx="11">
                  <c:v>72.0</c:v>
                </c:pt>
                <c:pt idx="12">
                  <c:v>72.0</c:v>
                </c:pt>
                <c:pt idx="13">
                  <c:v>72.0</c:v>
                </c:pt>
                <c:pt idx="14">
                  <c:v>73.0</c:v>
                </c:pt>
                <c:pt idx="15">
                  <c:v>73.0</c:v>
                </c:pt>
                <c:pt idx="16">
                  <c:v>73.0</c:v>
                </c:pt>
                <c:pt idx="17">
                  <c:v>73.0</c:v>
                </c:pt>
                <c:pt idx="18">
                  <c:v>73.5</c:v>
                </c:pt>
                <c:pt idx="19">
                  <c:v>73.5</c:v>
                </c:pt>
                <c:pt idx="20">
                  <c:v>74.0</c:v>
                </c:pt>
                <c:pt idx="21">
                  <c:v>74.0</c:v>
                </c:pt>
                <c:pt idx="22">
                  <c:v>74.0</c:v>
                </c:pt>
                <c:pt idx="23">
                  <c:v>75.0</c:v>
                </c:pt>
                <c:pt idx="24">
                  <c:v>76.5</c:v>
                </c:pt>
                <c:pt idx="25">
                  <c:v>77.0</c:v>
                </c:pt>
                <c:pt idx="26">
                  <c:v>77.5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1D2C-4543-9BF6-CE30F2CB51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7690872"/>
        <c:axId val="2072675368"/>
      </c:barChart>
      <c:catAx>
        <c:axId val="-21276908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2072675368"/>
        <c:crosses val="autoZero"/>
        <c:auto val="1"/>
        <c:lblAlgn val="ctr"/>
        <c:lblOffset val="100"/>
        <c:tickLblSkip val="1"/>
        <c:noMultiLvlLbl val="0"/>
      </c:catAx>
      <c:valAx>
        <c:axId val="2072675368"/>
        <c:scaling>
          <c:orientation val="minMax"/>
          <c:max val="77.5"/>
          <c:min val="0.0"/>
        </c:scaling>
        <c:delete val="1"/>
        <c:axPos val="b"/>
        <c:numFmt formatCode="General" sourceLinked="1"/>
        <c:majorTickMark val="out"/>
        <c:minorTickMark val="none"/>
        <c:tickLblPos val="nextTo"/>
        <c:crossAx val="-212769087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Typ CMP (%)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ischemická CMP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87.32</c:v>
                </c:pt>
                <c:pt idx="2">
                  <c:v>77.08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A0-4ECE-A8FF-6AE1EB41CF47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tranzitorní ischemická ataka - TIA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10.29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A0-4ECE-A8FF-6AE1EB41CF47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intracerebrální krvácení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0.0</c:v>
                </c:pt>
                <c:pt idx="1">
                  <c:v>9.229999999999998</c:v>
                </c:pt>
                <c:pt idx="2">
                  <c:v>9.719999999999998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A0-4ECE-A8FF-6AE1EB41CF47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subarachnoidální krvácení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0.0</c:v>
                </c:pt>
                <c:pt idx="1">
                  <c:v>1.72</c:v>
                </c:pt>
                <c:pt idx="2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CA0-4ECE-A8FF-6AE1EB41CF47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mozková žilní trombóza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A0-4ECE-A8FF-6AE1EB41CF47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neurčená</c:v>
                </c:pt>
              </c:strCache>
            </c:strRef>
          </c:tx>
          <c:spPr>
            <a:solidFill>
              <a:srgbClr val="FFC000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0.0</c:v>
                </c:pt>
                <c:pt idx="1">
                  <c:v>1.72</c:v>
                </c:pt>
                <c:pt idx="2">
                  <c:v>1.14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CA0-4ECE-A8FF-6AE1EB41CF47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9380520"/>
        <c:axId val="-2089699544"/>
      </c:barChart>
      <c:catAx>
        <c:axId val="-2089380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89699544"/>
        <c:crosses val="autoZero"/>
        <c:auto val="1"/>
        <c:lblAlgn val="ctr"/>
        <c:lblOffset val="100"/>
        <c:tickLblSkip val="1"/>
        <c:noMultiLvlLbl val="0"/>
      </c:catAx>
      <c:valAx>
        <c:axId val="-2089699544"/>
        <c:scaling>
          <c:orientation val="minMax"/>
          <c:max val="100.0"/>
          <c:min val="0.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893805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CT/MRI (%)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CT/MRI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CD-4910-8B2F-91A72DDA535C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CD-4910-8B2F-91A72DDA535C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CD-4910-8B2F-91A72DDA53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99.89</c:v>
                </c:pt>
                <c:pt idx="2">
                  <c:v>98.83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CCD-4910-8B2F-91A72DDA53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7625608"/>
        <c:axId val="-2071646024"/>
      </c:barChart>
      <c:catAx>
        <c:axId val="-2127625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71646024"/>
        <c:crosses val="autoZero"/>
        <c:auto val="1"/>
        <c:lblAlgn val="ctr"/>
        <c:lblOffset val="100"/>
        <c:tickLblSkip val="1"/>
        <c:noMultiLvlLbl val="0"/>
      </c:catAx>
      <c:valAx>
        <c:axId val="-2071646024"/>
        <c:scaling>
          <c:orientation val="minMax"/>
          <c:max val="10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2762560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% rekanalizovaných pacientů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recanalized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6F-438E-88F9-CEAD18674F45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6F-438E-88F9-CEAD18674F45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6F-438E-88F9-CEAD18674F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29.85</c:v>
                </c:pt>
                <c:pt idx="2">
                  <c:v>35.97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D6F-438E-88F9-CEAD18674F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7855496"/>
        <c:axId val="2127892216"/>
      </c:barChart>
      <c:catAx>
        <c:axId val="-2127855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2127892216"/>
        <c:crosses val="autoZero"/>
        <c:auto val="1"/>
        <c:lblAlgn val="ctr"/>
        <c:lblOffset val="100"/>
        <c:tickLblSkip val="1"/>
        <c:noMultiLvlLbl val="0"/>
      </c:catAx>
      <c:valAx>
        <c:axId val="2127892216"/>
        <c:scaling>
          <c:orientation val="minMax"/>
          <c:max val="4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2785549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DTN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E3-44EA-AC15-117FC25C6E4A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E3-44EA-AC15-117FC25C6E4A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E3-44EA-AC15-117FC25C6E4A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E3-44EA-AC15-117FC25C6E4A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E3-44EA-AC15-117FC25C6E4A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E3-44EA-AC15-117FC25C6E4A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5E3-44EA-AC15-117FC25C6E4A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5E3-44EA-AC15-117FC25C6E4A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5E3-44EA-AC15-117FC25C6E4A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5E3-44EA-AC15-117FC25C6E4A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5E3-44EA-AC15-117FC25C6E4A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5E3-44EA-AC15-117FC25C6E4A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5E3-44EA-AC15-117FC25C6E4A}"/>
              </c:ext>
            </c:extLst>
          </c:dPt>
          <c:dPt>
            <c:idx val="13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F5E3-44EA-AC15-117FC25C6E4A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F5E3-44EA-AC15-117FC25C6E4A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F5E3-44EA-AC15-117FC25C6E4A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F5E3-44EA-AC15-117FC25C6E4A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F5E3-44EA-AC15-117FC25C6E4A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F5E3-44EA-AC15-117FC25C6E4A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F5E3-44EA-AC15-117FC25C6E4A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F5E3-44EA-AC15-117FC25C6E4A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F5E3-44EA-AC15-117FC25C6E4A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F5E3-44EA-AC15-117FC25C6E4A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F5E3-44EA-AC15-117FC25C6E4A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F5E3-44EA-AC15-117FC25C6E4A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F5E3-44EA-AC15-117FC25C6E4A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F5E3-44EA-AC15-117FC25C6E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St. Anne's University Hospital Brno</c:v>
                </c:pt>
                <c:pt idx="1">
                  <c:v>University Hospital Hradec Kralove</c:v>
                </c:pt>
                <c:pt idx="2">
                  <c:v>Regional hospital Liberec</c:v>
                </c:pt>
                <c:pt idx="3">
                  <c:v>Na Homolce Hospital</c:v>
                </c:pt>
                <c:pt idx="4">
                  <c:v>University Hospital Olomouc</c:v>
                </c:pt>
                <c:pt idx="5">
                  <c:v>Vítkovice Hospital Ostrava</c:v>
                </c:pt>
                <c:pt idx="6">
                  <c:v>Faculty Hospital Plzen</c:v>
                </c:pt>
                <c:pt idx="7">
                  <c:v>Regional Hospital Kladno</c:v>
                </c:pt>
                <c:pt idx="8">
                  <c:v>Krajská zdravotní, a.s. - Nemocnice Chomutov, o.z.</c:v>
                </c:pt>
                <c:pt idx="9">
                  <c:v>T.Bata Regional Hospital Zlín</c:v>
                </c:pt>
                <c:pt idx="10">
                  <c:v>University Hospital Ostrava</c:v>
                </c:pt>
                <c:pt idx="11">
                  <c:v>Hospital Břeclav</c:v>
                </c:pt>
                <c:pt idx="12">
                  <c:v>Central military hospital</c:v>
                </c:pt>
                <c:pt idx="13">
                  <c:v>Czech Republic</c:v>
                </c:pt>
                <c:pt idx="14">
                  <c:v>Hospital České Budějovice</c:v>
                </c:pt>
                <c:pt idx="15">
                  <c:v>Vyskov Hospital - Neurology</c:v>
                </c:pt>
                <c:pt idx="16">
                  <c:v>University Hospital Brno</c:v>
                </c:pt>
                <c:pt idx="17">
                  <c:v>University Hospital Motol Prague</c:v>
                </c:pt>
                <c:pt idx="18">
                  <c:v>Decin Hospital, Krajska zdravotni, a.s.</c:v>
                </c:pt>
                <c:pt idx="19">
                  <c:v>Hospital Teplice</c:v>
                </c:pt>
                <c:pt idx="20">
                  <c:v>Thomayer's Hospital Prague</c:v>
                </c:pt>
                <c:pt idx="21">
                  <c:v>Masaryk hospital Usti nad Labem</c:v>
                </c:pt>
                <c:pt idx="22">
                  <c:v>Jihlava Hospital </c:v>
                </c:pt>
                <c:pt idx="23">
                  <c:v>Regional Hospital of Uherské Hradiště</c:v>
                </c:pt>
                <c:pt idx="24">
                  <c:v>Municipal Hospital Ostrava</c:v>
                </c:pt>
                <c:pt idx="25">
                  <c:v>Hospital Kolín - Středočeský kraj</c:v>
                </c:pt>
                <c:pt idx="26">
                  <c:v>Regional hospital Pardubice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45.5</c:v>
                </c:pt>
                <c:pt idx="1">
                  <c:v>42.0</c:v>
                </c:pt>
                <c:pt idx="2">
                  <c:v>36.0</c:v>
                </c:pt>
                <c:pt idx="3">
                  <c:v>35.0</c:v>
                </c:pt>
                <c:pt idx="4">
                  <c:v>30.0</c:v>
                </c:pt>
                <c:pt idx="5">
                  <c:v>30.0</c:v>
                </c:pt>
                <c:pt idx="6">
                  <c:v>30.0</c:v>
                </c:pt>
                <c:pt idx="7">
                  <c:v>30.0</c:v>
                </c:pt>
                <c:pt idx="8">
                  <c:v>28.5</c:v>
                </c:pt>
                <c:pt idx="9">
                  <c:v>26.5</c:v>
                </c:pt>
                <c:pt idx="10">
                  <c:v>23.5</c:v>
                </c:pt>
                <c:pt idx="11">
                  <c:v>23.0</c:v>
                </c:pt>
                <c:pt idx="12">
                  <c:v>23.0</c:v>
                </c:pt>
                <c:pt idx="13">
                  <c:v>23.0</c:v>
                </c:pt>
                <c:pt idx="14">
                  <c:v>22.0</c:v>
                </c:pt>
                <c:pt idx="15">
                  <c:v>20.5</c:v>
                </c:pt>
                <c:pt idx="16">
                  <c:v>20.0</c:v>
                </c:pt>
                <c:pt idx="17">
                  <c:v>19.5</c:v>
                </c:pt>
                <c:pt idx="18">
                  <c:v>18.5</c:v>
                </c:pt>
                <c:pt idx="19">
                  <c:v>17.5</c:v>
                </c:pt>
                <c:pt idx="20">
                  <c:v>16.0</c:v>
                </c:pt>
                <c:pt idx="21">
                  <c:v>16.0</c:v>
                </c:pt>
                <c:pt idx="22">
                  <c:v>15.0</c:v>
                </c:pt>
                <c:pt idx="23">
                  <c:v>15.0</c:v>
                </c:pt>
                <c:pt idx="24">
                  <c:v>15.0</c:v>
                </c:pt>
                <c:pt idx="25">
                  <c:v>15.0</c:v>
                </c:pt>
                <c:pt idx="26">
                  <c:v>12.0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F5E3-44EA-AC15-117FC25C6E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8808552"/>
        <c:axId val="-2071793144"/>
      </c:barChart>
      <c:catAx>
        <c:axId val="-20888085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71793144"/>
        <c:crosses val="autoZero"/>
        <c:auto val="1"/>
        <c:lblAlgn val="ctr"/>
        <c:lblOffset val="100"/>
        <c:tickLblSkip val="1"/>
        <c:noMultiLvlLbl val="0"/>
      </c:catAx>
      <c:valAx>
        <c:axId val="-2071793144"/>
        <c:scaling>
          <c:orientation val="minMax"/>
          <c:max val="45.5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8880855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DTG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3D-4503-9A7C-FC1E02ECCDD6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3D-4503-9A7C-FC1E02ECCDD6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3D-4503-9A7C-FC1E02ECCDD6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3D-4503-9A7C-FC1E02ECCDD6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F3D-4503-9A7C-FC1E02ECCDD6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F3D-4503-9A7C-FC1E02ECCDD6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F3D-4503-9A7C-FC1E02ECCDD6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F3D-4503-9A7C-FC1E02ECCDD6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F3D-4503-9A7C-FC1E02ECCDD6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F3D-4503-9A7C-FC1E02ECCDD6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F3D-4503-9A7C-FC1E02ECCDD6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F3D-4503-9A7C-FC1E02ECCDD6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F3D-4503-9A7C-FC1E02ECCD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Faculty Hospital Plzen</c:v>
                </c:pt>
                <c:pt idx="1">
                  <c:v>Vítkovice Hospital Ostrava</c:v>
                </c:pt>
                <c:pt idx="2">
                  <c:v>University Hospital Motol Prague</c:v>
                </c:pt>
                <c:pt idx="3">
                  <c:v>University Hospital Hradec Kralove</c:v>
                </c:pt>
                <c:pt idx="4">
                  <c:v>Hospital České Budějovice</c:v>
                </c:pt>
                <c:pt idx="5">
                  <c:v>Regional hospital Liberec</c:v>
                </c:pt>
                <c:pt idx="6">
                  <c:v>University Hospital Brno</c:v>
                </c:pt>
                <c:pt idx="7">
                  <c:v>University Hospital Ostrava</c:v>
                </c:pt>
                <c:pt idx="8">
                  <c:v>St. Anne's University Hospital Brno</c:v>
                </c:pt>
                <c:pt idx="9">
                  <c:v>Central military hospital</c:v>
                </c:pt>
                <c:pt idx="10">
                  <c:v>University Hospital Olomouc</c:v>
                </c:pt>
                <c:pt idx="11">
                  <c:v>Na Homolce Hospital</c:v>
                </c:pt>
                <c:pt idx="12">
                  <c:v>Masaryk hospital Usti nad Labem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124.5</c:v>
                </c:pt>
                <c:pt idx="1">
                  <c:v>100.0</c:v>
                </c:pt>
                <c:pt idx="2">
                  <c:v>82.0</c:v>
                </c:pt>
                <c:pt idx="3">
                  <c:v>74.5</c:v>
                </c:pt>
                <c:pt idx="4">
                  <c:v>67.5</c:v>
                </c:pt>
                <c:pt idx="5">
                  <c:v>61.0</c:v>
                </c:pt>
                <c:pt idx="6">
                  <c:v>52.5</c:v>
                </c:pt>
                <c:pt idx="7">
                  <c:v>45.0</c:v>
                </c:pt>
                <c:pt idx="8">
                  <c:v>44.0</c:v>
                </c:pt>
                <c:pt idx="9">
                  <c:v>37.0</c:v>
                </c:pt>
                <c:pt idx="10">
                  <c:v>36.5</c:v>
                </c:pt>
                <c:pt idx="11">
                  <c:v>30.0</c:v>
                </c:pt>
                <c:pt idx="12">
                  <c:v>29.0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0F3D-4503-9A7C-FC1E02ECCD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4461848"/>
        <c:axId val="-2089274504"/>
      </c:barChart>
      <c:catAx>
        <c:axId val="-21244618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Roboto"/>
              </a:defRPr>
            </a:pPr>
            <a:endParaRPr lang="en-US"/>
          </a:p>
        </c:txPr>
        <c:crossAx val="-2089274504"/>
        <c:crosses val="autoZero"/>
        <c:auto val="1"/>
        <c:lblAlgn val="ctr"/>
        <c:lblOffset val="100"/>
        <c:tickLblSkip val="1"/>
        <c:noMultiLvlLbl val="0"/>
      </c:catAx>
      <c:valAx>
        <c:axId val="-2089274504"/>
        <c:scaling>
          <c:orientation val="minMax"/>
          <c:max val="124.5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446184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TBY DIDO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7E-4D87-8484-3FC07F8239EA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7E-4D87-8484-3FC07F8239EA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7E-4D87-8484-3FC07F8239EA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7E-4D87-8484-3FC07F8239EA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57E-4D87-8484-3FC07F8239EA}"/>
              </c:ext>
            </c:extLst>
          </c:dPt>
          <c:dPt>
            <c:idx val="5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57E-4D87-8484-3FC07F8239EA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57E-4D87-8484-3FC07F8239EA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57E-4D87-8484-3FC07F8239EA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57E-4D87-8484-3FC07F8239EA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57E-4D87-8484-3FC07F8239EA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57E-4D87-8484-3FC07F8239EA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57E-4D87-8484-3FC07F8239EA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57E-4D87-8484-3FC07F8239EA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457E-4D87-8484-3FC07F8239EA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457E-4D87-8484-3FC07F8239EA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457E-4D87-8484-3FC07F8239EA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457E-4D87-8484-3FC07F8239EA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457E-4D87-8484-3FC07F8239EA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457E-4D87-8484-3FC07F8239EA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457E-4D87-8484-3FC07F8239EA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457E-4D87-8484-3FC07F8239EA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457E-4D87-8484-3FC07F8239EA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457E-4D87-8484-3FC07F8239EA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457E-4D87-8484-3FC07F8239EA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457E-4D87-8484-3FC07F8239EA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457E-4D87-8484-3FC07F8239EA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457E-4D87-8484-3FC07F8239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Hospital Kolín - Středočeský kraj</c:v>
                </c:pt>
                <c:pt idx="1">
                  <c:v>Central military hospital</c:v>
                </c:pt>
                <c:pt idx="2">
                  <c:v>Faculty Hospital Plzen</c:v>
                </c:pt>
                <c:pt idx="3">
                  <c:v>University Hospital Ostrava</c:v>
                </c:pt>
                <c:pt idx="4">
                  <c:v>Krajská zdravotní, a.s. - Nemocnice Chomutov, o.z.</c:v>
                </c:pt>
                <c:pt idx="5">
                  <c:v>Czech Republic</c:v>
                </c:pt>
                <c:pt idx="6">
                  <c:v>Na Homolce Hospital</c:v>
                </c:pt>
                <c:pt idx="7">
                  <c:v>Decin Hospital, Krajska zdravotni, a.s.</c:v>
                </c:pt>
                <c:pt idx="8">
                  <c:v>Municipal Hospital Ostrava</c:v>
                </c:pt>
                <c:pt idx="9">
                  <c:v>University Hospital Olomouc</c:v>
                </c:pt>
                <c:pt idx="10">
                  <c:v>Hospital České Budějovice</c:v>
                </c:pt>
                <c:pt idx="11">
                  <c:v>Thomayer's Hospital Prague</c:v>
                </c:pt>
                <c:pt idx="12">
                  <c:v>Vítkovice Hospital Ostrava</c:v>
                </c:pt>
                <c:pt idx="13">
                  <c:v>Masaryk hospital Usti nad Labem</c:v>
                </c:pt>
                <c:pt idx="14">
                  <c:v>Regional hospital Liberec</c:v>
                </c:pt>
                <c:pt idx="15">
                  <c:v>Hospital Břeclav</c:v>
                </c:pt>
                <c:pt idx="16">
                  <c:v>University Hospital Brno</c:v>
                </c:pt>
                <c:pt idx="17">
                  <c:v>Regional hospital Pardubice</c:v>
                </c:pt>
                <c:pt idx="18">
                  <c:v>Vyskov Hospital - Neurology</c:v>
                </c:pt>
                <c:pt idx="19">
                  <c:v>Hospital Teplice</c:v>
                </c:pt>
                <c:pt idx="20">
                  <c:v>Jihlava Hospital </c:v>
                </c:pt>
                <c:pt idx="21">
                  <c:v>University Hospital Motol Prague</c:v>
                </c:pt>
                <c:pt idx="22">
                  <c:v>T.Bata Regional Hospital Zlín</c:v>
                </c:pt>
                <c:pt idx="23">
                  <c:v>Regional Hospital of Uherské Hradiště</c:v>
                </c:pt>
                <c:pt idx="24">
                  <c:v>Regional Hospital Kladno</c:v>
                </c:pt>
                <c:pt idx="25">
                  <c:v>University Hospital Hradec Kralove</c:v>
                </c:pt>
                <c:pt idx="26">
                  <c:v>St. Anne's University Hospital Brno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136.0</c:v>
                </c:pt>
                <c:pt idx="1">
                  <c:v>77.0</c:v>
                </c:pt>
                <c:pt idx="2">
                  <c:v>75.0</c:v>
                </c:pt>
                <c:pt idx="3">
                  <c:v>60.0</c:v>
                </c:pt>
                <c:pt idx="4">
                  <c:v>51.0</c:v>
                </c:pt>
                <c:pt idx="5">
                  <c:v>32.0</c:v>
                </c:pt>
                <c:pt idx="6">
                  <c:v>30.0</c:v>
                </c:pt>
                <c:pt idx="7">
                  <c:v>30.0</c:v>
                </c:pt>
                <c:pt idx="8">
                  <c:v>30.0</c:v>
                </c:pt>
                <c:pt idx="9">
                  <c:v>11.5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457E-4D87-8484-3FC07F8239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8232152"/>
        <c:axId val="-2127940296"/>
      </c:barChart>
      <c:catAx>
        <c:axId val="21282321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7940296"/>
        <c:crosses val="autoZero"/>
        <c:auto val="1"/>
        <c:lblAlgn val="ctr"/>
        <c:lblOffset val="100"/>
        <c:tickLblSkip val="1"/>
        <c:noMultiLvlLbl val="0"/>
      </c:catAx>
      <c:valAx>
        <c:axId val="-2127940296"/>
        <c:scaling>
          <c:orientation val="minMax"/>
          <c:max val="136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212823215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Rekanalizační výkony (%)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– IC / KCC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23.0</c:v>
                </c:pt>
                <c:pt idx="2">
                  <c:v>25.14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8F-4283-A331-58859916B4C6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4.99</c:v>
                </c:pt>
                <c:pt idx="2">
                  <c:v>4.51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8F-4283-A331-58859916B4C6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pouze endovaskulární výkon – KCC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0.0</c:v>
                </c:pt>
                <c:pt idx="1">
                  <c:v>1.86</c:v>
                </c:pt>
                <c:pt idx="2">
                  <c:v>4.51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8F-4283-A331-58859916B4C6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1.38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18F-4283-A331-58859916B4C6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0314296"/>
        <c:axId val="-2125207352"/>
      </c:barChart>
      <c:catAx>
        <c:axId val="-2000314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5207352"/>
        <c:crosses val="autoZero"/>
        <c:auto val="1"/>
        <c:lblAlgn val="ctr"/>
        <c:lblOffset val="100"/>
        <c:tickLblSkip val="1"/>
        <c:noMultiLvlLbl val="0"/>
      </c:catAx>
      <c:valAx>
        <c:axId val="-2125207352"/>
        <c:scaling>
          <c:orientation val="minMax"/>
          <c:max val="100.0"/>
          <c:min val="0.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003142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Medián Door-To-Needle time (v minutách)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DTN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B2-4F2C-9022-3DDAA0A8682A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B2-4F2C-9022-3DDAA0A8682A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B2-4F2C-9022-3DDAA0A868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28.0</c:v>
                </c:pt>
                <c:pt idx="2">
                  <c:v>23.0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FB2-4F2C-9022-3DDAA0A868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5220376"/>
        <c:axId val="-2000516408"/>
      </c:barChart>
      <c:catAx>
        <c:axId val="-2125220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0516408"/>
        <c:crosses val="autoZero"/>
        <c:auto val="1"/>
        <c:lblAlgn val="ctr"/>
        <c:lblOffset val="100"/>
        <c:tickLblSkip val="1"/>
        <c:noMultiLvlLbl val="0"/>
      </c:catAx>
      <c:valAx>
        <c:axId val="-2000516408"/>
        <c:scaling>
          <c:orientation val="minMax"/>
          <c:max val="3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2522037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Medián Door-To-Groin time (v minutách)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DTG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FD-4B49-9EEA-5A6CDF5FFE88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FD-4B49-9EEA-5A6CDF5FFE88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FD-4B49-9EEA-5A6CDF5FFE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55.0</c:v>
                </c:pt>
                <c:pt idx="2">
                  <c:v>46.0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FD-4B49-9EEA-5A6CDF5FFE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1897576"/>
        <c:axId val="-2125221768"/>
      </c:barChart>
      <c:catAx>
        <c:axId val="-2071897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5221768"/>
        <c:crosses val="autoZero"/>
        <c:auto val="1"/>
        <c:lblAlgn val="ctr"/>
        <c:lblOffset val="100"/>
        <c:tickLblSkip val="1"/>
        <c:noMultiLvlLbl val="0"/>
      </c:catAx>
      <c:valAx>
        <c:axId val="-2125221768"/>
        <c:scaling>
          <c:orientation val="minMax"/>
          <c:max val="6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7189757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GUSS test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T.Bata Regional Hospital Zlín</c:v>
                </c:pt>
                <c:pt idx="1">
                  <c:v>Vítkovice Hospital Ostrava</c:v>
                </c:pt>
                <c:pt idx="2">
                  <c:v>Jihlava Hospital </c:v>
                </c:pt>
                <c:pt idx="3">
                  <c:v>Faculty Hospital Plzen</c:v>
                </c:pt>
                <c:pt idx="4">
                  <c:v>Hospital Teplice</c:v>
                </c:pt>
                <c:pt idx="5">
                  <c:v>Regional Hospital of Uherské Hradiště</c:v>
                </c:pt>
                <c:pt idx="6">
                  <c:v>St. Anne's University Hospital Brno</c:v>
                </c:pt>
                <c:pt idx="7">
                  <c:v>Regional Hospital Kladno</c:v>
                </c:pt>
                <c:pt idx="8">
                  <c:v>Krajská zdravotní, a.s. - Nemocnice Chomutov, o.z.</c:v>
                </c:pt>
                <c:pt idx="9">
                  <c:v>Regional hospital Pardubice</c:v>
                </c:pt>
                <c:pt idx="10">
                  <c:v>Decin Hospital, Krajska zdravotni, a.s.</c:v>
                </c:pt>
                <c:pt idx="11">
                  <c:v>Hospital České Budějovice</c:v>
                </c:pt>
                <c:pt idx="12">
                  <c:v>Na Homolce Hospital</c:v>
                </c:pt>
                <c:pt idx="13">
                  <c:v>Czech Republic</c:v>
                </c:pt>
                <c:pt idx="14">
                  <c:v>Hospital Kolín - Středočeský kraj</c:v>
                </c:pt>
                <c:pt idx="15">
                  <c:v>Central military hospital</c:v>
                </c:pt>
                <c:pt idx="16">
                  <c:v>Hospital Břeclav</c:v>
                </c:pt>
                <c:pt idx="17">
                  <c:v>University Hospital Motol Prague</c:v>
                </c:pt>
                <c:pt idx="18">
                  <c:v>University Hospital Ostrava</c:v>
                </c:pt>
                <c:pt idx="19">
                  <c:v>Masaryk hospital Usti nad Labem</c:v>
                </c:pt>
                <c:pt idx="20">
                  <c:v>Municipal Hospital Ostrava</c:v>
                </c:pt>
                <c:pt idx="21">
                  <c:v>University Hospital Olomouc</c:v>
                </c:pt>
                <c:pt idx="22">
                  <c:v>Vyskov Hospital - Neurology</c:v>
                </c:pt>
                <c:pt idx="23">
                  <c:v>Regional hospital Liberec</c:v>
                </c:pt>
                <c:pt idx="24">
                  <c:v>Thomayer's Hospital Prague</c:v>
                </c:pt>
                <c:pt idx="25">
                  <c:v>University Hospital Brno</c:v>
                </c:pt>
                <c:pt idx="26">
                  <c:v>University Hospital Hradec Kralove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8.33</c:v>
                </c:pt>
                <c:pt idx="3">
                  <c:v>36.11</c:v>
                </c:pt>
                <c:pt idx="4">
                  <c:v>45.0</c:v>
                </c:pt>
                <c:pt idx="5">
                  <c:v>45.16</c:v>
                </c:pt>
                <c:pt idx="6">
                  <c:v>45.24</c:v>
                </c:pt>
                <c:pt idx="7">
                  <c:v>46.88</c:v>
                </c:pt>
                <c:pt idx="8">
                  <c:v>48.57</c:v>
                </c:pt>
                <c:pt idx="9">
                  <c:v>56.25</c:v>
                </c:pt>
                <c:pt idx="10">
                  <c:v>57.63</c:v>
                </c:pt>
                <c:pt idx="11">
                  <c:v>58.33</c:v>
                </c:pt>
                <c:pt idx="12">
                  <c:v>60.0</c:v>
                </c:pt>
                <c:pt idx="13">
                  <c:v>60.65</c:v>
                </c:pt>
                <c:pt idx="14">
                  <c:v>61.9</c:v>
                </c:pt>
                <c:pt idx="15">
                  <c:v>63.33</c:v>
                </c:pt>
                <c:pt idx="16">
                  <c:v>64.0</c:v>
                </c:pt>
                <c:pt idx="17">
                  <c:v>64.89</c:v>
                </c:pt>
                <c:pt idx="18">
                  <c:v>67.31</c:v>
                </c:pt>
                <c:pt idx="19">
                  <c:v>71.43</c:v>
                </c:pt>
                <c:pt idx="20">
                  <c:v>77.19</c:v>
                </c:pt>
                <c:pt idx="21">
                  <c:v>82.69</c:v>
                </c:pt>
                <c:pt idx="22">
                  <c:v>89.29</c:v>
                </c:pt>
                <c:pt idx="23">
                  <c:v>89.47</c:v>
                </c:pt>
                <c:pt idx="24">
                  <c:v>90.0</c:v>
                </c:pt>
                <c:pt idx="25">
                  <c:v>93.48</c:v>
                </c:pt>
                <c:pt idx="26">
                  <c:v>97.73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BB-45CC-9BD6-853DC4F85EA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Jiný test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T.Bata Regional Hospital Zlín</c:v>
                </c:pt>
                <c:pt idx="1">
                  <c:v>Vítkovice Hospital Ostrava</c:v>
                </c:pt>
                <c:pt idx="2">
                  <c:v>Jihlava Hospital </c:v>
                </c:pt>
                <c:pt idx="3">
                  <c:v>Faculty Hospital Plzen</c:v>
                </c:pt>
                <c:pt idx="4">
                  <c:v>Hospital Teplice</c:v>
                </c:pt>
                <c:pt idx="5">
                  <c:v>Regional Hospital of Uherské Hradiště</c:v>
                </c:pt>
                <c:pt idx="6">
                  <c:v>St. Anne's University Hospital Brno</c:v>
                </c:pt>
                <c:pt idx="7">
                  <c:v>Regional Hospital Kladno</c:v>
                </c:pt>
                <c:pt idx="8">
                  <c:v>Krajská zdravotní, a.s. - Nemocnice Chomutov, o.z.</c:v>
                </c:pt>
                <c:pt idx="9">
                  <c:v>Regional hospital Pardubice</c:v>
                </c:pt>
                <c:pt idx="10">
                  <c:v>Decin Hospital, Krajska zdravotni, a.s.</c:v>
                </c:pt>
                <c:pt idx="11">
                  <c:v>Hospital České Budějovice</c:v>
                </c:pt>
                <c:pt idx="12">
                  <c:v>Na Homolce Hospital</c:v>
                </c:pt>
                <c:pt idx="13">
                  <c:v>Czech Republic</c:v>
                </c:pt>
                <c:pt idx="14">
                  <c:v>Hospital Kolín - Středočeský kraj</c:v>
                </c:pt>
                <c:pt idx="15">
                  <c:v>Central military hospital</c:v>
                </c:pt>
                <c:pt idx="16">
                  <c:v>Hospital Břeclav</c:v>
                </c:pt>
                <c:pt idx="17">
                  <c:v>University Hospital Motol Prague</c:v>
                </c:pt>
                <c:pt idx="18">
                  <c:v>University Hospital Ostrava</c:v>
                </c:pt>
                <c:pt idx="19">
                  <c:v>Masaryk hospital Usti nad Labem</c:v>
                </c:pt>
                <c:pt idx="20">
                  <c:v>Municipal Hospital Ostrava</c:v>
                </c:pt>
                <c:pt idx="21">
                  <c:v>University Hospital Olomouc</c:v>
                </c:pt>
                <c:pt idx="22">
                  <c:v>Vyskov Hospital - Neurology</c:v>
                </c:pt>
                <c:pt idx="23">
                  <c:v>Regional hospital Liberec</c:v>
                </c:pt>
                <c:pt idx="24">
                  <c:v>Thomayer's Hospital Prague</c:v>
                </c:pt>
                <c:pt idx="25">
                  <c:v>University Hospital Brno</c:v>
                </c:pt>
                <c:pt idx="26">
                  <c:v>University Hospital Hradec Kralove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35.42</c:v>
                </c:pt>
                <c:pt idx="1">
                  <c:v>69.77</c:v>
                </c:pt>
                <c:pt idx="2">
                  <c:v>0.0</c:v>
                </c:pt>
                <c:pt idx="3">
                  <c:v>0.0</c:v>
                </c:pt>
                <c:pt idx="4">
                  <c:v>5.0</c:v>
                </c:pt>
                <c:pt idx="5">
                  <c:v>0.0</c:v>
                </c:pt>
                <c:pt idx="6">
                  <c:v>4.76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16.95</c:v>
                </c:pt>
                <c:pt idx="11">
                  <c:v>0.0</c:v>
                </c:pt>
                <c:pt idx="12">
                  <c:v>6.67</c:v>
                </c:pt>
                <c:pt idx="13">
                  <c:v>6.42</c:v>
                </c:pt>
                <c:pt idx="14">
                  <c:v>0.0</c:v>
                </c:pt>
                <c:pt idx="15">
                  <c:v>6.67</c:v>
                </c:pt>
                <c:pt idx="16">
                  <c:v>8.0</c:v>
                </c:pt>
                <c:pt idx="17">
                  <c:v>1.06</c:v>
                </c:pt>
                <c:pt idx="18">
                  <c:v>1.92</c:v>
                </c:pt>
                <c:pt idx="19">
                  <c:v>1.1</c:v>
                </c:pt>
                <c:pt idx="20">
                  <c:v>3.51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3.33</c:v>
                </c:pt>
                <c:pt idx="25">
                  <c:v>4.35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BB-45CC-9BD6-853DC4F85E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Jiné pracoviště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T.Bata Regional Hospital Zlín</c:v>
                </c:pt>
                <c:pt idx="1">
                  <c:v>Vítkovice Hospital Ostrava</c:v>
                </c:pt>
                <c:pt idx="2">
                  <c:v>Jihlava Hospital </c:v>
                </c:pt>
                <c:pt idx="3">
                  <c:v>Faculty Hospital Plzen</c:v>
                </c:pt>
                <c:pt idx="4">
                  <c:v>Hospital Teplice</c:v>
                </c:pt>
                <c:pt idx="5">
                  <c:v>Regional Hospital of Uherské Hradiště</c:v>
                </c:pt>
                <c:pt idx="6">
                  <c:v>St. Anne's University Hospital Brno</c:v>
                </c:pt>
                <c:pt idx="7">
                  <c:v>Regional Hospital Kladno</c:v>
                </c:pt>
                <c:pt idx="8">
                  <c:v>Krajská zdravotní, a.s. - Nemocnice Chomutov, o.z.</c:v>
                </c:pt>
                <c:pt idx="9">
                  <c:v>Regional hospital Pardubice</c:v>
                </c:pt>
                <c:pt idx="10">
                  <c:v>Decin Hospital, Krajska zdravotni, a.s.</c:v>
                </c:pt>
                <c:pt idx="11">
                  <c:v>Hospital České Budějovice</c:v>
                </c:pt>
                <c:pt idx="12">
                  <c:v>Na Homolce Hospital</c:v>
                </c:pt>
                <c:pt idx="13">
                  <c:v>Czech Republic</c:v>
                </c:pt>
                <c:pt idx="14">
                  <c:v>Hospital Kolín - Středočeský kraj</c:v>
                </c:pt>
                <c:pt idx="15">
                  <c:v>Central military hospital</c:v>
                </c:pt>
                <c:pt idx="16">
                  <c:v>Hospital Břeclav</c:v>
                </c:pt>
                <c:pt idx="17">
                  <c:v>University Hospital Motol Prague</c:v>
                </c:pt>
                <c:pt idx="18">
                  <c:v>University Hospital Ostrava</c:v>
                </c:pt>
                <c:pt idx="19">
                  <c:v>Masaryk hospital Usti nad Labem</c:v>
                </c:pt>
                <c:pt idx="20">
                  <c:v>Municipal Hospital Ostrava</c:v>
                </c:pt>
                <c:pt idx="21">
                  <c:v>University Hospital Olomouc</c:v>
                </c:pt>
                <c:pt idx="22">
                  <c:v>Vyskov Hospital - Neurology</c:v>
                </c:pt>
                <c:pt idx="23">
                  <c:v>Regional hospital Liberec</c:v>
                </c:pt>
                <c:pt idx="24">
                  <c:v>Thomayer's Hospital Prague</c:v>
                </c:pt>
                <c:pt idx="25">
                  <c:v>University Hospital Brno</c:v>
                </c:pt>
                <c:pt idx="26">
                  <c:v>University Hospital Hradec Kralove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91.66999999999998</c:v>
                </c:pt>
                <c:pt idx="3">
                  <c:v>61.11</c:v>
                </c:pt>
                <c:pt idx="4">
                  <c:v>47.5</c:v>
                </c:pt>
                <c:pt idx="5">
                  <c:v>38.71</c:v>
                </c:pt>
                <c:pt idx="6">
                  <c:v>40.48</c:v>
                </c:pt>
                <c:pt idx="7">
                  <c:v>53.12</c:v>
                </c:pt>
                <c:pt idx="8">
                  <c:v>48.57</c:v>
                </c:pt>
                <c:pt idx="9">
                  <c:v>34.38</c:v>
                </c:pt>
                <c:pt idx="10">
                  <c:v>22.03</c:v>
                </c:pt>
                <c:pt idx="11">
                  <c:v>36.67</c:v>
                </c:pt>
                <c:pt idx="12">
                  <c:v>16.67000000000001</c:v>
                </c:pt>
                <c:pt idx="13">
                  <c:v>22.16</c:v>
                </c:pt>
                <c:pt idx="14">
                  <c:v>23.81</c:v>
                </c:pt>
                <c:pt idx="15">
                  <c:v>23.33</c:v>
                </c:pt>
                <c:pt idx="16">
                  <c:v>28.0</c:v>
                </c:pt>
                <c:pt idx="17">
                  <c:v>30.85</c:v>
                </c:pt>
                <c:pt idx="18">
                  <c:v>5.77</c:v>
                </c:pt>
                <c:pt idx="19">
                  <c:v>10.99</c:v>
                </c:pt>
                <c:pt idx="20">
                  <c:v>1.75</c:v>
                </c:pt>
                <c:pt idx="21">
                  <c:v>15.38</c:v>
                </c:pt>
                <c:pt idx="22">
                  <c:v>10.71</c:v>
                </c:pt>
                <c:pt idx="23">
                  <c:v>2.63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BB-45CC-9BD6-853DC4F85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4341432"/>
        <c:axId val="-2136639112"/>
      </c:barChart>
      <c:catAx>
        <c:axId val="-20043414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6639112"/>
        <c:crosses val="autoZero"/>
        <c:auto val="1"/>
        <c:lblAlgn val="ctr"/>
        <c:lblOffset val="100"/>
        <c:tickLblSkip val="1"/>
        <c:noMultiLvlLbl val="0"/>
      </c:catAx>
      <c:valAx>
        <c:axId val="-2136639112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043414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Celkem pacientů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Patients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30-4F86-8744-23FD48BB56C0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30-4F86-8744-23FD48BB56C0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30-4F86-8744-23FD48BB56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986.0</c:v>
                </c:pt>
                <c:pt idx="2">
                  <c:v>1409.0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430-4F86-8744-23FD48BB56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1831960"/>
        <c:axId val="2127990392"/>
      </c:barChart>
      <c:catAx>
        <c:axId val="-2071831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2127990392"/>
        <c:crosses val="autoZero"/>
        <c:auto val="1"/>
        <c:lblAlgn val="ctr"/>
        <c:lblOffset val="100"/>
        <c:tickLblSkip val="1"/>
        <c:noMultiLvlLbl val="0"/>
      </c:catAx>
      <c:valAx>
        <c:axId val="2127990392"/>
        <c:scaling>
          <c:orientation val="minMax"/>
          <c:max val="141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7183196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dysphagia screening time - Within first 24 hours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98-4CBC-8FA6-88E66E196516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98-4CBC-8FA6-88E66E196516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98-4CBC-8FA6-88E66E196516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98-4CBC-8FA6-88E66E196516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C98-4CBC-8FA6-88E66E196516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C98-4CBC-8FA6-88E66E196516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C98-4CBC-8FA6-88E66E196516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C98-4CBC-8FA6-88E66E196516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C98-4CBC-8FA6-88E66E196516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C98-4CBC-8FA6-88E66E196516}"/>
              </c:ext>
            </c:extLst>
          </c:dPt>
          <c:dPt>
            <c:idx val="10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C98-4CBC-8FA6-88E66E196516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C98-4CBC-8FA6-88E66E196516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C98-4CBC-8FA6-88E66E196516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C98-4CBC-8FA6-88E66E196516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7C98-4CBC-8FA6-88E66E196516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C98-4CBC-8FA6-88E66E196516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7C98-4CBC-8FA6-88E66E196516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7C98-4CBC-8FA6-88E66E196516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7C98-4CBC-8FA6-88E66E196516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7C98-4CBC-8FA6-88E66E196516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7C98-4CBC-8FA6-88E66E196516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7C98-4CBC-8FA6-88E66E196516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7C98-4CBC-8FA6-88E66E196516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7C98-4CBC-8FA6-88E66E196516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7C98-4CBC-8FA6-88E66E196516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7C98-4CBC-8FA6-88E66E196516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7C98-4CBC-8FA6-88E66E1965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T.Bata Regional Hospital Zlín</c:v>
                </c:pt>
                <c:pt idx="1">
                  <c:v>Hospital Břeclav</c:v>
                </c:pt>
                <c:pt idx="2">
                  <c:v>Na Homolce Hospital</c:v>
                </c:pt>
                <c:pt idx="3">
                  <c:v>Regional Hospital of Uherské Hradiště</c:v>
                </c:pt>
                <c:pt idx="4">
                  <c:v>Masaryk hospital Usti nad Labem</c:v>
                </c:pt>
                <c:pt idx="5">
                  <c:v>Faculty Hospital Plzen</c:v>
                </c:pt>
                <c:pt idx="6">
                  <c:v>Krajská zdravotní, a.s. - Nemocnice Chomutov, o.z.</c:v>
                </c:pt>
                <c:pt idx="7">
                  <c:v>University Hospital Motol Prague</c:v>
                </c:pt>
                <c:pt idx="8">
                  <c:v>St. Anne's University Hospital Brno</c:v>
                </c:pt>
                <c:pt idx="9">
                  <c:v>Municipal Hospital Ostrava</c:v>
                </c:pt>
                <c:pt idx="10">
                  <c:v>Czech Republic</c:v>
                </c:pt>
                <c:pt idx="11">
                  <c:v>Decin Hospital, Krajska zdravotni, a.s.</c:v>
                </c:pt>
                <c:pt idx="12">
                  <c:v>Regional hospital Liberec</c:v>
                </c:pt>
                <c:pt idx="13">
                  <c:v>Vyskov Hospital - Neurology</c:v>
                </c:pt>
                <c:pt idx="14">
                  <c:v>Hospital Kolín - Středočeský kraj</c:v>
                </c:pt>
                <c:pt idx="15">
                  <c:v>University Hospital Olomouc</c:v>
                </c:pt>
                <c:pt idx="16">
                  <c:v>Central military hospital</c:v>
                </c:pt>
                <c:pt idx="17">
                  <c:v>Vítkovice Hospital Ostrava</c:v>
                </c:pt>
                <c:pt idx="18">
                  <c:v>University Hospital Ostrava</c:v>
                </c:pt>
                <c:pt idx="19">
                  <c:v>Regional hospital Pardubice</c:v>
                </c:pt>
                <c:pt idx="20">
                  <c:v>Hospital Teplice</c:v>
                </c:pt>
                <c:pt idx="21">
                  <c:v>Jihlava Hospital </c:v>
                </c:pt>
                <c:pt idx="22">
                  <c:v>University Hospital Hradec Kralove</c:v>
                </c:pt>
                <c:pt idx="23">
                  <c:v>Hospital České Budějovice</c:v>
                </c:pt>
                <c:pt idx="24">
                  <c:v>Regional Hospital Kladno</c:v>
                </c:pt>
                <c:pt idx="25">
                  <c:v>University Hospital Brno</c:v>
                </c:pt>
                <c:pt idx="26">
                  <c:v>Thomayer's Hospital Prague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53.0</c:v>
                </c:pt>
                <c:pt idx="1">
                  <c:v>81.0</c:v>
                </c:pt>
                <c:pt idx="2">
                  <c:v>83.0</c:v>
                </c:pt>
                <c:pt idx="3">
                  <c:v>86.0</c:v>
                </c:pt>
                <c:pt idx="4">
                  <c:v>91.0</c:v>
                </c:pt>
                <c:pt idx="5">
                  <c:v>92.0</c:v>
                </c:pt>
                <c:pt idx="6">
                  <c:v>94.0</c:v>
                </c:pt>
                <c:pt idx="7">
                  <c:v>95.0</c:v>
                </c:pt>
                <c:pt idx="8">
                  <c:v>95.0</c:v>
                </c:pt>
                <c:pt idx="9">
                  <c:v>95.0</c:v>
                </c:pt>
                <c:pt idx="10">
                  <c:v>96.0</c:v>
                </c:pt>
                <c:pt idx="11">
                  <c:v>97.0</c:v>
                </c:pt>
                <c:pt idx="12">
                  <c:v>97.0</c:v>
                </c:pt>
                <c:pt idx="13">
                  <c:v>98.0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7C98-4CBC-8FA6-88E66E1965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21938824"/>
        <c:axId val="-2021746280"/>
      </c:barChart>
      <c:catAx>
        <c:axId val="-20219388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21746280"/>
        <c:crosses val="autoZero"/>
        <c:auto val="1"/>
        <c:lblAlgn val="ctr"/>
        <c:lblOffset val="100"/>
        <c:tickLblSkip val="1"/>
        <c:noMultiLvlLbl val="0"/>
      </c:catAx>
      <c:valAx>
        <c:axId val="-2021746280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21938824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put on ventilator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1A-431A-BC71-BEA3ED5279FD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1A-431A-BC71-BEA3ED5279FD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1A-431A-BC71-BEA3ED5279FD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91A-431A-BC71-BEA3ED5279FD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91A-431A-BC71-BEA3ED5279FD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91A-431A-BC71-BEA3ED5279FD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91A-431A-BC71-BEA3ED5279FD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91A-431A-BC71-BEA3ED5279FD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91A-431A-BC71-BEA3ED5279FD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91A-431A-BC71-BEA3ED5279FD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91A-431A-BC71-BEA3ED5279FD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91A-431A-BC71-BEA3ED5279FD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91A-431A-BC71-BEA3ED5279FD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91A-431A-BC71-BEA3ED5279FD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E91A-431A-BC71-BEA3ED5279FD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91A-431A-BC71-BEA3ED5279FD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E91A-431A-BC71-BEA3ED5279FD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E91A-431A-BC71-BEA3ED5279FD}"/>
              </c:ext>
            </c:extLst>
          </c:dPt>
          <c:dPt>
            <c:idx val="18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E91A-431A-BC71-BEA3ED5279FD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E91A-431A-BC71-BEA3ED5279FD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E91A-431A-BC71-BEA3ED5279FD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E91A-431A-BC71-BEA3ED5279FD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E91A-431A-BC71-BEA3ED5279FD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E91A-431A-BC71-BEA3ED5279FD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E91A-431A-BC71-BEA3ED5279FD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E91A-431A-BC71-BEA3ED5279FD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E91A-431A-BC71-BEA3ED5279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Hospital Teplice</c:v>
                </c:pt>
                <c:pt idx="1">
                  <c:v>Hospital Břeclav</c:v>
                </c:pt>
                <c:pt idx="2">
                  <c:v>Vítkovice Hospital Ostrava</c:v>
                </c:pt>
                <c:pt idx="3">
                  <c:v>Jihlava Hospital </c:v>
                </c:pt>
                <c:pt idx="4">
                  <c:v>T.Bata Regional Hospital Zlín</c:v>
                </c:pt>
                <c:pt idx="5">
                  <c:v>Vyskov Hospital - Neurology</c:v>
                </c:pt>
                <c:pt idx="6">
                  <c:v>Regional hospital Pardubice</c:v>
                </c:pt>
                <c:pt idx="7">
                  <c:v>Regional Hospital Kladno</c:v>
                </c:pt>
                <c:pt idx="8">
                  <c:v>Regional Hospital of Uherské Hradiště</c:v>
                </c:pt>
                <c:pt idx="9">
                  <c:v>Hospital České Budějovice</c:v>
                </c:pt>
                <c:pt idx="10">
                  <c:v>Thomayer's Hospital Prague</c:v>
                </c:pt>
                <c:pt idx="11">
                  <c:v>St. Anne's University Hospital Brno</c:v>
                </c:pt>
                <c:pt idx="12">
                  <c:v>University Hospital Hradec Kralove</c:v>
                </c:pt>
                <c:pt idx="13">
                  <c:v>Municipal Hospital Ostrava</c:v>
                </c:pt>
                <c:pt idx="14">
                  <c:v>Hospital Kolín - Středočeský kraj</c:v>
                </c:pt>
                <c:pt idx="15">
                  <c:v>Central military hospital</c:v>
                </c:pt>
                <c:pt idx="16">
                  <c:v>Na Homolce Hospital</c:v>
                </c:pt>
                <c:pt idx="17">
                  <c:v>University Hospital Motol Prague</c:v>
                </c:pt>
                <c:pt idx="18">
                  <c:v>Czech Republic</c:v>
                </c:pt>
                <c:pt idx="19">
                  <c:v>Decin Hospital, Krajska zdravotni, a.s.</c:v>
                </c:pt>
                <c:pt idx="20">
                  <c:v>Krajská zdravotní, a.s. - Nemocnice Chomutov, o.z.</c:v>
                </c:pt>
                <c:pt idx="21">
                  <c:v>University Hospital Brno</c:v>
                </c:pt>
                <c:pt idx="22">
                  <c:v>Faculty Hospital Plzen</c:v>
                </c:pt>
                <c:pt idx="23">
                  <c:v>Regional hospital Liberec</c:v>
                </c:pt>
                <c:pt idx="24">
                  <c:v>University Hospital Olomouc</c:v>
                </c:pt>
                <c:pt idx="25">
                  <c:v>Masaryk hospital Usti nad Labem</c:v>
                </c:pt>
                <c:pt idx="26">
                  <c:v>University Hospital Ostrava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3.0</c:v>
                </c:pt>
                <c:pt idx="9">
                  <c:v>3.0</c:v>
                </c:pt>
                <c:pt idx="10">
                  <c:v>3.0</c:v>
                </c:pt>
                <c:pt idx="11">
                  <c:v>4.0</c:v>
                </c:pt>
                <c:pt idx="12">
                  <c:v>5.0</c:v>
                </c:pt>
                <c:pt idx="13">
                  <c:v>6.0</c:v>
                </c:pt>
                <c:pt idx="14">
                  <c:v>6.0</c:v>
                </c:pt>
                <c:pt idx="15">
                  <c:v>7.0</c:v>
                </c:pt>
                <c:pt idx="16">
                  <c:v>7.0</c:v>
                </c:pt>
                <c:pt idx="17">
                  <c:v>8.0</c:v>
                </c:pt>
                <c:pt idx="18">
                  <c:v>8.0</c:v>
                </c:pt>
                <c:pt idx="19">
                  <c:v>8.0</c:v>
                </c:pt>
                <c:pt idx="20">
                  <c:v>11.0</c:v>
                </c:pt>
                <c:pt idx="21">
                  <c:v>11.0</c:v>
                </c:pt>
                <c:pt idx="22">
                  <c:v>12.0</c:v>
                </c:pt>
                <c:pt idx="23">
                  <c:v>12.0</c:v>
                </c:pt>
                <c:pt idx="24">
                  <c:v>15.0</c:v>
                </c:pt>
                <c:pt idx="25">
                  <c:v>16.0</c:v>
                </c:pt>
                <c:pt idx="26">
                  <c:v>30.0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E91A-431A-BC71-BEA3ED5279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1494008"/>
        <c:axId val="-2022176120"/>
      </c:barChart>
      <c:catAx>
        <c:axId val="-21314940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22176120"/>
        <c:crosses val="autoZero"/>
        <c:auto val="1"/>
        <c:lblAlgn val="ctr"/>
        <c:lblOffset val="100"/>
        <c:tickLblSkip val="1"/>
        <c:noMultiLvlLbl val="0"/>
      </c:catAx>
      <c:valAx>
        <c:axId val="-2022176120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149400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St. Anne's University Hospital Brno</c:v>
                </c:pt>
                <c:pt idx="1">
                  <c:v>Hospital Kolín - Středočeský kraj</c:v>
                </c:pt>
                <c:pt idx="2">
                  <c:v>Masaryk hospital Usti nad Labem</c:v>
                </c:pt>
                <c:pt idx="3">
                  <c:v>Hospital Břeclav</c:v>
                </c:pt>
                <c:pt idx="4">
                  <c:v>University Hospital Brno</c:v>
                </c:pt>
                <c:pt idx="5">
                  <c:v>Regional hospital Pardubice</c:v>
                </c:pt>
                <c:pt idx="6">
                  <c:v>Hospital Teplice</c:v>
                </c:pt>
                <c:pt idx="7">
                  <c:v>Faculty Hospital Plzen</c:v>
                </c:pt>
                <c:pt idx="8">
                  <c:v>Regional Hospital of Uherské Hradiště</c:v>
                </c:pt>
                <c:pt idx="9">
                  <c:v>Regional Hospital Kladno</c:v>
                </c:pt>
                <c:pt idx="10">
                  <c:v>Krajská zdravotní, a.s. - Nemocnice Chomutov, o.z.</c:v>
                </c:pt>
                <c:pt idx="11">
                  <c:v>Na Homolce Hospital</c:v>
                </c:pt>
                <c:pt idx="12">
                  <c:v>Hospital České Budějovice</c:v>
                </c:pt>
                <c:pt idx="13">
                  <c:v>University Hospital Hradec Kralove</c:v>
                </c:pt>
                <c:pt idx="14">
                  <c:v>Jihlava Hospital </c:v>
                </c:pt>
                <c:pt idx="15">
                  <c:v>Vítkovice Hospital Ostrava</c:v>
                </c:pt>
                <c:pt idx="16">
                  <c:v>Municipal Hospital Ostrava</c:v>
                </c:pt>
                <c:pt idx="17">
                  <c:v>University Hospital Motol Prague</c:v>
                </c:pt>
                <c:pt idx="18">
                  <c:v>Czech Republic</c:v>
                </c:pt>
                <c:pt idx="19">
                  <c:v>Decin Hospital, Krajska zdravotni, a.s.</c:v>
                </c:pt>
                <c:pt idx="20">
                  <c:v>Vyskov Hospital - Neurology</c:v>
                </c:pt>
                <c:pt idx="21">
                  <c:v>University Hospital Olomouc</c:v>
                </c:pt>
                <c:pt idx="22">
                  <c:v>University Hospital Ostrava</c:v>
                </c:pt>
                <c:pt idx="23">
                  <c:v>Regional hospital Liberec</c:v>
                </c:pt>
                <c:pt idx="24">
                  <c:v>T.Bata Regional Hospital Zlín</c:v>
                </c:pt>
                <c:pt idx="25">
                  <c:v>Central military hospital</c:v>
                </c:pt>
                <c:pt idx="26">
                  <c:v>Thomayer's Hospital Prague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0.97</c:v>
                </c:pt>
                <c:pt idx="19">
                  <c:v>1.69</c:v>
                </c:pt>
                <c:pt idx="20">
                  <c:v>2.04</c:v>
                </c:pt>
                <c:pt idx="21">
                  <c:v>2.33</c:v>
                </c:pt>
                <c:pt idx="22">
                  <c:v>2.56</c:v>
                </c:pt>
                <c:pt idx="23">
                  <c:v>3.23</c:v>
                </c:pt>
                <c:pt idx="24">
                  <c:v>4.35</c:v>
                </c:pt>
                <c:pt idx="25">
                  <c:v>4.35</c:v>
                </c:pt>
                <c:pt idx="26">
                  <c:v>7.41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4B-4924-B811-6BA36ECD4D56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Odeslán/a do jiného centra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St. Anne's University Hospital Brno</c:v>
                </c:pt>
                <c:pt idx="1">
                  <c:v>Hospital Kolín - Středočeský kraj</c:v>
                </c:pt>
                <c:pt idx="2">
                  <c:v>Masaryk hospital Usti nad Labem</c:v>
                </c:pt>
                <c:pt idx="3">
                  <c:v>Hospital Břeclav</c:v>
                </c:pt>
                <c:pt idx="4">
                  <c:v>University Hospital Brno</c:v>
                </c:pt>
                <c:pt idx="5">
                  <c:v>Regional hospital Pardubice</c:v>
                </c:pt>
                <c:pt idx="6">
                  <c:v>Hospital Teplice</c:v>
                </c:pt>
                <c:pt idx="7">
                  <c:v>Faculty Hospital Plzen</c:v>
                </c:pt>
                <c:pt idx="8">
                  <c:v>Regional Hospital of Uherské Hradiště</c:v>
                </c:pt>
                <c:pt idx="9">
                  <c:v>Regional Hospital Kladno</c:v>
                </c:pt>
                <c:pt idx="10">
                  <c:v>Krajská zdravotní, a.s. - Nemocnice Chomutov, o.z.</c:v>
                </c:pt>
                <c:pt idx="11">
                  <c:v>Na Homolce Hospital</c:v>
                </c:pt>
                <c:pt idx="12">
                  <c:v>Hospital České Budějovice</c:v>
                </c:pt>
                <c:pt idx="13">
                  <c:v>University Hospital Hradec Kralove</c:v>
                </c:pt>
                <c:pt idx="14">
                  <c:v>Jihlava Hospital </c:v>
                </c:pt>
                <c:pt idx="15">
                  <c:v>Vítkovice Hospital Ostrava</c:v>
                </c:pt>
                <c:pt idx="16">
                  <c:v>Municipal Hospital Ostrava</c:v>
                </c:pt>
                <c:pt idx="17">
                  <c:v>University Hospital Motol Prague</c:v>
                </c:pt>
                <c:pt idx="18">
                  <c:v>Czech Republic</c:v>
                </c:pt>
                <c:pt idx="19">
                  <c:v>Decin Hospital, Krajska zdravotni, a.s.</c:v>
                </c:pt>
                <c:pt idx="20">
                  <c:v>Vyskov Hospital - Neurology</c:v>
                </c:pt>
                <c:pt idx="21">
                  <c:v>University Hospital Olomouc</c:v>
                </c:pt>
                <c:pt idx="22">
                  <c:v>University Hospital Ostrava</c:v>
                </c:pt>
                <c:pt idx="23">
                  <c:v>Regional hospital Liberec</c:v>
                </c:pt>
                <c:pt idx="24">
                  <c:v>T.Bata Regional Hospital Zlín</c:v>
                </c:pt>
                <c:pt idx="25">
                  <c:v>Central military hospital</c:v>
                </c:pt>
                <c:pt idx="26">
                  <c:v>Thomayer's Hospital Prague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4B-4924-B811-6BA36ECD4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21827832"/>
        <c:axId val="-2022112360"/>
      </c:barChart>
      <c:catAx>
        <c:axId val="-20218278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22112360"/>
        <c:crosses val="autoZero"/>
        <c:auto val="1"/>
        <c:lblAlgn val="ctr"/>
        <c:lblOffset val="100"/>
        <c:tickLblSkip val="1"/>
        <c:noMultiLvlLbl val="0"/>
      </c:catAx>
      <c:valAx>
        <c:axId val="-2022112360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218278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arteriální hypertenze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Krajská zdravotní, a.s. - Nemocnice Chomutov, o.z.</c:v>
                </c:pt>
                <c:pt idx="3">
                  <c:v>Decin Hospital, Krajska zdravotni, a.s.</c:v>
                </c:pt>
                <c:pt idx="4">
                  <c:v>Regional Hospital of Uherské Hradiště</c:v>
                </c:pt>
                <c:pt idx="5">
                  <c:v>Hospital Břeclav</c:v>
                </c:pt>
                <c:pt idx="6">
                  <c:v>Faculty Hospital Plzen</c:v>
                </c:pt>
                <c:pt idx="7">
                  <c:v>Central military hospital</c:v>
                </c:pt>
                <c:pt idx="8">
                  <c:v>St. Anne's University Hospital Brno</c:v>
                </c:pt>
                <c:pt idx="9">
                  <c:v>Regional hospital Pardubice</c:v>
                </c:pt>
                <c:pt idx="10">
                  <c:v>University Hospital Olomouc</c:v>
                </c:pt>
                <c:pt idx="11">
                  <c:v>Thomayer's Hospital Prague</c:v>
                </c:pt>
                <c:pt idx="12">
                  <c:v>Regional Hospital Kladno</c:v>
                </c:pt>
                <c:pt idx="13">
                  <c:v>Hospital Teplice</c:v>
                </c:pt>
                <c:pt idx="14">
                  <c:v>University Hospital Brno</c:v>
                </c:pt>
                <c:pt idx="15">
                  <c:v>Czech Republic</c:v>
                </c:pt>
                <c:pt idx="16">
                  <c:v>University Hospital Hradec Kralove</c:v>
                </c:pt>
                <c:pt idx="17">
                  <c:v>University Hospital Motol Prague</c:v>
                </c:pt>
                <c:pt idx="18">
                  <c:v>Masaryk hospital Usti nad Labem</c:v>
                </c:pt>
                <c:pt idx="19">
                  <c:v>Municipal Hospital Ostrava</c:v>
                </c:pt>
                <c:pt idx="20">
                  <c:v>Jihlava Hospital </c:v>
                </c:pt>
                <c:pt idx="21">
                  <c:v>Na Homolce Hospital</c:v>
                </c:pt>
                <c:pt idx="22">
                  <c:v>Hospital Kolín - Středočeský kraj</c:v>
                </c:pt>
                <c:pt idx="23">
                  <c:v>Vyskov Hospital - Neurology</c:v>
                </c:pt>
                <c:pt idx="24">
                  <c:v>Regional hospital Liberec</c:v>
                </c:pt>
                <c:pt idx="25">
                  <c:v>Hospital České Budějovice</c:v>
                </c:pt>
                <c:pt idx="26">
                  <c:v>University Hospital Ostrava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14.29</c:v>
                </c:pt>
                <c:pt idx="7">
                  <c:v>14.29</c:v>
                </c:pt>
                <c:pt idx="8">
                  <c:v>20.0</c:v>
                </c:pt>
                <c:pt idx="9">
                  <c:v>25.0</c:v>
                </c:pt>
                <c:pt idx="10">
                  <c:v>42.86</c:v>
                </c:pt>
                <c:pt idx="11">
                  <c:v>50.0</c:v>
                </c:pt>
                <c:pt idx="12">
                  <c:v>50.0</c:v>
                </c:pt>
                <c:pt idx="13">
                  <c:v>50.0</c:v>
                </c:pt>
                <c:pt idx="14">
                  <c:v>50.0</c:v>
                </c:pt>
                <c:pt idx="15">
                  <c:v>50.32</c:v>
                </c:pt>
                <c:pt idx="16">
                  <c:v>55.56</c:v>
                </c:pt>
                <c:pt idx="17">
                  <c:v>56.25</c:v>
                </c:pt>
                <c:pt idx="18">
                  <c:v>57.14</c:v>
                </c:pt>
                <c:pt idx="19">
                  <c:v>60.0</c:v>
                </c:pt>
                <c:pt idx="20">
                  <c:v>66.66999999999998</c:v>
                </c:pt>
                <c:pt idx="21">
                  <c:v>66.66999999999998</c:v>
                </c:pt>
                <c:pt idx="22">
                  <c:v>66.66999999999998</c:v>
                </c:pt>
                <c:pt idx="23">
                  <c:v>71.42</c:v>
                </c:pt>
                <c:pt idx="24">
                  <c:v>71.43</c:v>
                </c:pt>
                <c:pt idx="25">
                  <c:v>71.43</c:v>
                </c:pt>
                <c:pt idx="26">
                  <c:v>76.93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7B-478D-8880-F93829C9B165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aneurysma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Krajská zdravotní, a.s. - Nemocnice Chomutov, o.z.</c:v>
                </c:pt>
                <c:pt idx="3">
                  <c:v>Decin Hospital, Krajska zdravotni, a.s.</c:v>
                </c:pt>
                <c:pt idx="4">
                  <c:v>Regional Hospital of Uherské Hradiště</c:v>
                </c:pt>
                <c:pt idx="5">
                  <c:v>Hospital Břeclav</c:v>
                </c:pt>
                <c:pt idx="6">
                  <c:v>Faculty Hospital Plzen</c:v>
                </c:pt>
                <c:pt idx="7">
                  <c:v>Central military hospital</c:v>
                </c:pt>
                <c:pt idx="8">
                  <c:v>St. Anne's University Hospital Brno</c:v>
                </c:pt>
                <c:pt idx="9">
                  <c:v>Regional hospital Pardubice</c:v>
                </c:pt>
                <c:pt idx="10">
                  <c:v>University Hospital Olomouc</c:v>
                </c:pt>
                <c:pt idx="11">
                  <c:v>Thomayer's Hospital Prague</c:v>
                </c:pt>
                <c:pt idx="12">
                  <c:v>Regional Hospital Kladno</c:v>
                </c:pt>
                <c:pt idx="13">
                  <c:v>Hospital Teplice</c:v>
                </c:pt>
                <c:pt idx="14">
                  <c:v>University Hospital Brno</c:v>
                </c:pt>
                <c:pt idx="15">
                  <c:v>Czech Republic</c:v>
                </c:pt>
                <c:pt idx="16">
                  <c:v>University Hospital Hradec Kralove</c:v>
                </c:pt>
                <c:pt idx="17">
                  <c:v>University Hospital Motol Prague</c:v>
                </c:pt>
                <c:pt idx="18">
                  <c:v>Masaryk hospital Usti nad Labem</c:v>
                </c:pt>
                <c:pt idx="19">
                  <c:v>Municipal Hospital Ostrava</c:v>
                </c:pt>
                <c:pt idx="20">
                  <c:v>Jihlava Hospital </c:v>
                </c:pt>
                <c:pt idx="21">
                  <c:v>Na Homolce Hospital</c:v>
                </c:pt>
                <c:pt idx="22">
                  <c:v>Hospital Kolín - Středočeský kraj</c:v>
                </c:pt>
                <c:pt idx="23">
                  <c:v>Vyskov Hospital - Neurology</c:v>
                </c:pt>
                <c:pt idx="24">
                  <c:v>Regional hospital Liberec</c:v>
                </c:pt>
                <c:pt idx="25">
                  <c:v>Hospital České Budějovice</c:v>
                </c:pt>
                <c:pt idx="26">
                  <c:v>University Hospital Ostrava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14.29</c:v>
                </c:pt>
                <c:pt idx="8">
                  <c:v>40.0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2.58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33.33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7B-478D-8880-F93829C9B1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arteriovenózní malformace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Krajská zdravotní, a.s. - Nemocnice Chomutov, o.z.</c:v>
                </c:pt>
                <c:pt idx="3">
                  <c:v>Decin Hospital, Krajska zdravotni, a.s.</c:v>
                </c:pt>
                <c:pt idx="4">
                  <c:v>Regional Hospital of Uherské Hradiště</c:v>
                </c:pt>
                <c:pt idx="5">
                  <c:v>Hospital Břeclav</c:v>
                </c:pt>
                <c:pt idx="6">
                  <c:v>Faculty Hospital Plzen</c:v>
                </c:pt>
                <c:pt idx="7">
                  <c:v>Central military hospital</c:v>
                </c:pt>
                <c:pt idx="8">
                  <c:v>St. Anne's University Hospital Brno</c:v>
                </c:pt>
                <c:pt idx="9">
                  <c:v>Regional hospital Pardubice</c:v>
                </c:pt>
                <c:pt idx="10">
                  <c:v>University Hospital Olomouc</c:v>
                </c:pt>
                <c:pt idx="11">
                  <c:v>Thomayer's Hospital Prague</c:v>
                </c:pt>
                <c:pt idx="12">
                  <c:v>Regional Hospital Kladno</c:v>
                </c:pt>
                <c:pt idx="13">
                  <c:v>Hospital Teplice</c:v>
                </c:pt>
                <c:pt idx="14">
                  <c:v>University Hospital Brno</c:v>
                </c:pt>
                <c:pt idx="15">
                  <c:v>Czech Republic</c:v>
                </c:pt>
                <c:pt idx="16">
                  <c:v>University Hospital Hradec Kralove</c:v>
                </c:pt>
                <c:pt idx="17">
                  <c:v>University Hospital Motol Prague</c:v>
                </c:pt>
                <c:pt idx="18">
                  <c:v>Masaryk hospital Usti nad Labem</c:v>
                </c:pt>
                <c:pt idx="19">
                  <c:v>Municipal Hospital Ostrava</c:v>
                </c:pt>
                <c:pt idx="20">
                  <c:v>Jihlava Hospital </c:v>
                </c:pt>
                <c:pt idx="21">
                  <c:v>Na Homolce Hospital</c:v>
                </c:pt>
                <c:pt idx="22">
                  <c:v>Hospital Kolín - Středočeský kraj</c:v>
                </c:pt>
                <c:pt idx="23">
                  <c:v>Vyskov Hospital - Neurology</c:v>
                </c:pt>
                <c:pt idx="24">
                  <c:v>Regional hospital Liberec</c:v>
                </c:pt>
                <c:pt idx="25">
                  <c:v>Hospital České Budějovice</c:v>
                </c:pt>
                <c:pt idx="26">
                  <c:v>University Hospital Ostrava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50.0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2.58</c:v>
                </c:pt>
                <c:pt idx="16">
                  <c:v>0.0</c:v>
                </c:pt>
                <c:pt idx="17">
                  <c:v>6.25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15.38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7B-478D-8880-F93829C9B1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antikoagulační terapie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Krajská zdravotní, a.s. - Nemocnice Chomutov, o.z.</c:v>
                </c:pt>
                <c:pt idx="3">
                  <c:v>Decin Hospital, Krajska zdravotni, a.s.</c:v>
                </c:pt>
                <c:pt idx="4">
                  <c:v>Regional Hospital of Uherské Hradiště</c:v>
                </c:pt>
                <c:pt idx="5">
                  <c:v>Hospital Břeclav</c:v>
                </c:pt>
                <c:pt idx="6">
                  <c:v>Faculty Hospital Plzen</c:v>
                </c:pt>
                <c:pt idx="7">
                  <c:v>Central military hospital</c:v>
                </c:pt>
                <c:pt idx="8">
                  <c:v>St. Anne's University Hospital Brno</c:v>
                </c:pt>
                <c:pt idx="9">
                  <c:v>Regional hospital Pardubice</c:v>
                </c:pt>
                <c:pt idx="10">
                  <c:v>University Hospital Olomouc</c:v>
                </c:pt>
                <c:pt idx="11">
                  <c:v>Thomayer's Hospital Prague</c:v>
                </c:pt>
                <c:pt idx="12">
                  <c:v>Regional Hospital Kladno</c:v>
                </c:pt>
                <c:pt idx="13">
                  <c:v>Hospital Teplice</c:v>
                </c:pt>
                <c:pt idx="14">
                  <c:v>University Hospital Brno</c:v>
                </c:pt>
                <c:pt idx="15">
                  <c:v>Czech Republic</c:v>
                </c:pt>
                <c:pt idx="16">
                  <c:v>University Hospital Hradec Kralove</c:v>
                </c:pt>
                <c:pt idx="17">
                  <c:v>University Hospital Motol Prague</c:v>
                </c:pt>
                <c:pt idx="18">
                  <c:v>Masaryk hospital Usti nad Labem</c:v>
                </c:pt>
                <c:pt idx="19">
                  <c:v>Municipal Hospital Ostrava</c:v>
                </c:pt>
                <c:pt idx="20">
                  <c:v>Jihlava Hospital </c:v>
                </c:pt>
                <c:pt idx="21">
                  <c:v>Na Homolce Hospital</c:v>
                </c:pt>
                <c:pt idx="22">
                  <c:v>Hospital Kolín - Středočeský kraj</c:v>
                </c:pt>
                <c:pt idx="23">
                  <c:v>Vyskov Hospital - Neurology</c:v>
                </c:pt>
                <c:pt idx="24">
                  <c:v>Regional hospital Liberec</c:v>
                </c:pt>
                <c:pt idx="25">
                  <c:v>Hospital České Budějovice</c:v>
                </c:pt>
                <c:pt idx="26">
                  <c:v>University Hospital Ostrava</c:v>
                </c:pt>
              </c:strCache>
            </c:strRef>
          </c:cat>
          <c:val>
            <c:numRef>
              <c:f>Sheet1!$E$2:$E$28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14.29</c:v>
                </c:pt>
                <c:pt idx="7">
                  <c:v>0.0</c:v>
                </c:pt>
                <c:pt idx="8">
                  <c:v>0.0</c:v>
                </c:pt>
                <c:pt idx="9">
                  <c:v>62.5</c:v>
                </c:pt>
                <c:pt idx="10">
                  <c:v>19.05</c:v>
                </c:pt>
                <c:pt idx="11">
                  <c:v>0.0</c:v>
                </c:pt>
                <c:pt idx="12">
                  <c:v>50.0</c:v>
                </c:pt>
                <c:pt idx="13">
                  <c:v>50.0</c:v>
                </c:pt>
                <c:pt idx="14">
                  <c:v>50.0</c:v>
                </c:pt>
                <c:pt idx="15">
                  <c:v>19.36</c:v>
                </c:pt>
                <c:pt idx="16">
                  <c:v>22.22</c:v>
                </c:pt>
                <c:pt idx="17">
                  <c:v>12.5</c:v>
                </c:pt>
                <c:pt idx="18">
                  <c:v>35.71</c:v>
                </c:pt>
                <c:pt idx="19">
                  <c:v>0.0</c:v>
                </c:pt>
                <c:pt idx="20">
                  <c:v>0.0</c:v>
                </c:pt>
                <c:pt idx="21">
                  <c:v>33.33</c:v>
                </c:pt>
                <c:pt idx="22">
                  <c:v>0.0</c:v>
                </c:pt>
                <c:pt idx="23">
                  <c:v>14.29</c:v>
                </c:pt>
                <c:pt idx="24">
                  <c:v>0.0</c:v>
                </c:pt>
                <c:pt idx="25">
                  <c:v>28.57</c:v>
                </c:pt>
                <c:pt idx="26">
                  <c:v>7.689999999999999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07B-478D-8880-F93829C9B16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amyloidní angiopatie</c:v>
                </c:pt>
              </c:strCache>
            </c:strRef>
          </c:tx>
          <c:spPr>
            <a:solidFill>
              <a:srgbClr val="5089BC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Krajská zdravotní, a.s. - Nemocnice Chomutov, o.z.</c:v>
                </c:pt>
                <c:pt idx="3">
                  <c:v>Decin Hospital, Krajska zdravotni, a.s.</c:v>
                </c:pt>
                <c:pt idx="4">
                  <c:v>Regional Hospital of Uherské Hradiště</c:v>
                </c:pt>
                <c:pt idx="5">
                  <c:v>Hospital Břeclav</c:v>
                </c:pt>
                <c:pt idx="6">
                  <c:v>Faculty Hospital Plzen</c:v>
                </c:pt>
                <c:pt idx="7">
                  <c:v>Central military hospital</c:v>
                </c:pt>
                <c:pt idx="8">
                  <c:v>St. Anne's University Hospital Brno</c:v>
                </c:pt>
                <c:pt idx="9">
                  <c:v>Regional hospital Pardubice</c:v>
                </c:pt>
                <c:pt idx="10">
                  <c:v>University Hospital Olomouc</c:v>
                </c:pt>
                <c:pt idx="11">
                  <c:v>Thomayer's Hospital Prague</c:v>
                </c:pt>
                <c:pt idx="12">
                  <c:v>Regional Hospital Kladno</c:v>
                </c:pt>
                <c:pt idx="13">
                  <c:v>Hospital Teplice</c:v>
                </c:pt>
                <c:pt idx="14">
                  <c:v>University Hospital Brno</c:v>
                </c:pt>
                <c:pt idx="15">
                  <c:v>Czech Republic</c:v>
                </c:pt>
                <c:pt idx="16">
                  <c:v>University Hospital Hradec Kralove</c:v>
                </c:pt>
                <c:pt idx="17">
                  <c:v>University Hospital Motol Prague</c:v>
                </c:pt>
                <c:pt idx="18">
                  <c:v>Masaryk hospital Usti nad Labem</c:v>
                </c:pt>
                <c:pt idx="19">
                  <c:v>Municipal Hospital Ostrava</c:v>
                </c:pt>
                <c:pt idx="20">
                  <c:v>Jihlava Hospital </c:v>
                </c:pt>
                <c:pt idx="21">
                  <c:v>Na Homolce Hospital</c:v>
                </c:pt>
                <c:pt idx="22">
                  <c:v>Hospital Kolín - Středočeský kraj</c:v>
                </c:pt>
                <c:pt idx="23">
                  <c:v>Vyskov Hospital - Neurology</c:v>
                </c:pt>
                <c:pt idx="24">
                  <c:v>Regional hospital Liberec</c:v>
                </c:pt>
                <c:pt idx="25">
                  <c:v>Hospital České Budějovice</c:v>
                </c:pt>
                <c:pt idx="26">
                  <c:v>University Hospital Ostrava</c:v>
                </c:pt>
              </c:strCache>
            </c:strRef>
          </c:cat>
          <c:val>
            <c:numRef>
              <c:f>Sheet1!$F$2:$F$28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20.0</c:v>
                </c:pt>
                <c:pt idx="9">
                  <c:v>0.0</c:v>
                </c:pt>
                <c:pt idx="10">
                  <c:v>38.1</c:v>
                </c:pt>
                <c:pt idx="11">
                  <c:v>25.0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7.1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14.29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07B-478D-8880-F93829C9B165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jiné / neznámé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Krajská zdravotní, a.s. - Nemocnice Chomutov, o.z.</c:v>
                </c:pt>
                <c:pt idx="3">
                  <c:v>Decin Hospital, Krajska zdravotni, a.s.</c:v>
                </c:pt>
                <c:pt idx="4">
                  <c:v>Regional Hospital of Uherské Hradiště</c:v>
                </c:pt>
                <c:pt idx="5">
                  <c:v>Hospital Břeclav</c:v>
                </c:pt>
                <c:pt idx="6">
                  <c:v>Faculty Hospital Plzen</c:v>
                </c:pt>
                <c:pt idx="7">
                  <c:v>Central military hospital</c:v>
                </c:pt>
                <c:pt idx="8">
                  <c:v>St. Anne's University Hospital Brno</c:v>
                </c:pt>
                <c:pt idx="9">
                  <c:v>Regional hospital Pardubice</c:v>
                </c:pt>
                <c:pt idx="10">
                  <c:v>University Hospital Olomouc</c:v>
                </c:pt>
                <c:pt idx="11">
                  <c:v>Thomayer's Hospital Prague</c:v>
                </c:pt>
                <c:pt idx="12">
                  <c:v>Regional Hospital Kladno</c:v>
                </c:pt>
                <c:pt idx="13">
                  <c:v>Hospital Teplice</c:v>
                </c:pt>
                <c:pt idx="14">
                  <c:v>University Hospital Brno</c:v>
                </c:pt>
                <c:pt idx="15">
                  <c:v>Czech Republic</c:v>
                </c:pt>
                <c:pt idx="16">
                  <c:v>University Hospital Hradec Kralove</c:v>
                </c:pt>
                <c:pt idx="17">
                  <c:v>University Hospital Motol Prague</c:v>
                </c:pt>
                <c:pt idx="18">
                  <c:v>Masaryk hospital Usti nad Labem</c:v>
                </c:pt>
                <c:pt idx="19">
                  <c:v>Municipal Hospital Ostrava</c:v>
                </c:pt>
                <c:pt idx="20">
                  <c:v>Jihlava Hospital </c:v>
                </c:pt>
                <c:pt idx="21">
                  <c:v>Na Homolce Hospital</c:v>
                </c:pt>
                <c:pt idx="22">
                  <c:v>Hospital Kolín - Středočeský kraj</c:v>
                </c:pt>
                <c:pt idx="23">
                  <c:v>Vyskov Hospital - Neurology</c:v>
                </c:pt>
                <c:pt idx="24">
                  <c:v>Regional hospital Liberec</c:v>
                </c:pt>
                <c:pt idx="25">
                  <c:v>Hospital České Budějovice</c:v>
                </c:pt>
                <c:pt idx="26">
                  <c:v>University Hospital Ostrava</c:v>
                </c:pt>
              </c:strCache>
            </c:strRef>
          </c:cat>
          <c:val>
            <c:numRef>
              <c:f>Sheet1!$G$2:$G$28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100.0</c:v>
                </c:pt>
                <c:pt idx="5">
                  <c:v>50.0</c:v>
                </c:pt>
                <c:pt idx="6">
                  <c:v>71.42</c:v>
                </c:pt>
                <c:pt idx="7">
                  <c:v>71.42</c:v>
                </c:pt>
                <c:pt idx="8">
                  <c:v>20.0</c:v>
                </c:pt>
                <c:pt idx="9">
                  <c:v>12.5</c:v>
                </c:pt>
                <c:pt idx="10">
                  <c:v>0.0</c:v>
                </c:pt>
                <c:pt idx="11">
                  <c:v>25.0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18.07</c:v>
                </c:pt>
                <c:pt idx="16">
                  <c:v>22.22</c:v>
                </c:pt>
                <c:pt idx="17">
                  <c:v>25.0</c:v>
                </c:pt>
                <c:pt idx="18">
                  <c:v>7.14</c:v>
                </c:pt>
                <c:pt idx="19">
                  <c:v>40.0</c:v>
                </c:pt>
                <c:pt idx="20">
                  <c:v>33.33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28.57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07B-478D-8880-F93829C9B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9392136"/>
        <c:axId val="2128908488"/>
      </c:barChart>
      <c:catAx>
        <c:axId val="21293921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2128908488"/>
        <c:crosses val="autoZero"/>
        <c:auto val="1"/>
        <c:lblAlgn val="ctr"/>
        <c:lblOffset val="100"/>
        <c:tickLblSkip val="1"/>
        <c:noMultiLvlLbl val="0"/>
      </c:catAx>
      <c:valAx>
        <c:axId val="2128908488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212939213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Endovaskulární (coiling)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Municipal Hospital Ostrava</c:v>
                </c:pt>
                <c:pt idx="3">
                  <c:v>Vítkovice Hospital Ostrava</c:v>
                </c:pt>
                <c:pt idx="4">
                  <c:v>Jihlava Hospital </c:v>
                </c:pt>
                <c:pt idx="5">
                  <c:v>University Hospital Hradec Kralove</c:v>
                </c:pt>
                <c:pt idx="6">
                  <c:v>Vyskov Hospital - Neurology</c:v>
                </c:pt>
                <c:pt idx="7">
                  <c:v>University Hospital Ostrava</c:v>
                </c:pt>
                <c:pt idx="8">
                  <c:v>Regional Hospital Kladno</c:v>
                </c:pt>
                <c:pt idx="9">
                  <c:v>Regional Hospital of Uherské Hradiště</c:v>
                </c:pt>
                <c:pt idx="10">
                  <c:v>T.Bata Regional Hospital Zlín</c:v>
                </c:pt>
                <c:pt idx="11">
                  <c:v>Krajská zdravotní, a.s. - Nemocnice Chomutov, o.z.</c:v>
                </c:pt>
                <c:pt idx="12">
                  <c:v>Hospital Teplice</c:v>
                </c:pt>
                <c:pt idx="13">
                  <c:v>Regional hospital Pardubice</c:v>
                </c:pt>
                <c:pt idx="14">
                  <c:v>Thomayer's Hospital Prague</c:v>
                </c:pt>
                <c:pt idx="15">
                  <c:v>Hospital Břeclav</c:v>
                </c:pt>
                <c:pt idx="16">
                  <c:v>Regional hospital Liberec</c:v>
                </c:pt>
                <c:pt idx="17">
                  <c:v>Central military hospital</c:v>
                </c:pt>
                <c:pt idx="18">
                  <c:v>University Hospital Olomouc</c:v>
                </c:pt>
                <c:pt idx="19">
                  <c:v>Decin Hospital, Krajska zdravotni, a.s.</c:v>
                </c:pt>
                <c:pt idx="20">
                  <c:v>Hospital Kolín - Středočeský kraj</c:v>
                </c:pt>
                <c:pt idx="21">
                  <c:v>Faculty Hospital Plzen</c:v>
                </c:pt>
                <c:pt idx="22">
                  <c:v>University Hospital Brno</c:v>
                </c:pt>
                <c:pt idx="23">
                  <c:v>Na Homolce Hospital</c:v>
                </c:pt>
                <c:pt idx="24">
                  <c:v>Czech Republic</c:v>
                </c:pt>
                <c:pt idx="25">
                  <c:v>Hospital České Budějovice</c:v>
                </c:pt>
                <c:pt idx="26">
                  <c:v>Masaryk hospital Usti nad Labem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9.530000000000001</c:v>
                </c:pt>
                <c:pt idx="25">
                  <c:v>20.0</c:v>
                </c:pt>
                <c:pt idx="26">
                  <c:v>25.0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0D-49FE-979F-9F3D53C535C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Neurochirurgická (clipping)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Municipal Hospital Ostrava</c:v>
                </c:pt>
                <c:pt idx="3">
                  <c:v>Vítkovice Hospital Ostrava</c:v>
                </c:pt>
                <c:pt idx="4">
                  <c:v>Jihlava Hospital </c:v>
                </c:pt>
                <c:pt idx="5">
                  <c:v>University Hospital Hradec Kralove</c:v>
                </c:pt>
                <c:pt idx="6">
                  <c:v>Vyskov Hospital - Neurology</c:v>
                </c:pt>
                <c:pt idx="7">
                  <c:v>University Hospital Ostrava</c:v>
                </c:pt>
                <c:pt idx="8">
                  <c:v>Regional Hospital Kladno</c:v>
                </c:pt>
                <c:pt idx="9">
                  <c:v>Regional Hospital of Uherské Hradiště</c:v>
                </c:pt>
                <c:pt idx="10">
                  <c:v>T.Bata Regional Hospital Zlín</c:v>
                </c:pt>
                <c:pt idx="11">
                  <c:v>Krajská zdravotní, a.s. - Nemocnice Chomutov, o.z.</c:v>
                </c:pt>
                <c:pt idx="12">
                  <c:v>Hospital Teplice</c:v>
                </c:pt>
                <c:pt idx="13">
                  <c:v>Regional hospital Pardubice</c:v>
                </c:pt>
                <c:pt idx="14">
                  <c:v>Thomayer's Hospital Prague</c:v>
                </c:pt>
                <c:pt idx="15">
                  <c:v>Hospital Břeclav</c:v>
                </c:pt>
                <c:pt idx="16">
                  <c:v>Regional hospital Liberec</c:v>
                </c:pt>
                <c:pt idx="17">
                  <c:v>Central military hospital</c:v>
                </c:pt>
                <c:pt idx="18">
                  <c:v>University Hospital Olomouc</c:v>
                </c:pt>
                <c:pt idx="19">
                  <c:v>Decin Hospital, Krajska zdravotni, a.s.</c:v>
                </c:pt>
                <c:pt idx="20">
                  <c:v>Hospital Kolín - Středočeský kraj</c:v>
                </c:pt>
                <c:pt idx="21">
                  <c:v>Faculty Hospital Plzen</c:v>
                </c:pt>
                <c:pt idx="22">
                  <c:v>University Hospital Brno</c:v>
                </c:pt>
                <c:pt idx="23">
                  <c:v>Na Homolce Hospital</c:v>
                </c:pt>
                <c:pt idx="24">
                  <c:v>Czech Republic</c:v>
                </c:pt>
                <c:pt idx="25">
                  <c:v>Hospital České Budějovice</c:v>
                </c:pt>
                <c:pt idx="26">
                  <c:v>Masaryk hospital Usti nad Labem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50.0</c:v>
                </c:pt>
                <c:pt idx="24">
                  <c:v>9.530000000000001</c:v>
                </c:pt>
                <c:pt idx="25">
                  <c:v>20.0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0D-49FE-979F-9F3D53C535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Jiný neurochirurgický výkon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Municipal Hospital Ostrava</c:v>
                </c:pt>
                <c:pt idx="3">
                  <c:v>Vítkovice Hospital Ostrava</c:v>
                </c:pt>
                <c:pt idx="4">
                  <c:v>Jihlava Hospital </c:v>
                </c:pt>
                <c:pt idx="5">
                  <c:v>University Hospital Hradec Kralove</c:v>
                </c:pt>
                <c:pt idx="6">
                  <c:v>Vyskov Hospital - Neurology</c:v>
                </c:pt>
                <c:pt idx="7">
                  <c:v>University Hospital Ostrava</c:v>
                </c:pt>
                <c:pt idx="8">
                  <c:v>Regional Hospital Kladno</c:v>
                </c:pt>
                <c:pt idx="9">
                  <c:v>Regional Hospital of Uherské Hradiště</c:v>
                </c:pt>
                <c:pt idx="10">
                  <c:v>T.Bata Regional Hospital Zlín</c:v>
                </c:pt>
                <c:pt idx="11">
                  <c:v>Krajská zdravotní, a.s. - Nemocnice Chomutov, o.z.</c:v>
                </c:pt>
                <c:pt idx="12">
                  <c:v>Hospital Teplice</c:v>
                </c:pt>
                <c:pt idx="13">
                  <c:v>Regional hospital Pardubice</c:v>
                </c:pt>
                <c:pt idx="14">
                  <c:v>Thomayer's Hospital Prague</c:v>
                </c:pt>
                <c:pt idx="15">
                  <c:v>Hospital Břeclav</c:v>
                </c:pt>
                <c:pt idx="16">
                  <c:v>Regional hospital Liberec</c:v>
                </c:pt>
                <c:pt idx="17">
                  <c:v>Central military hospital</c:v>
                </c:pt>
                <c:pt idx="18">
                  <c:v>University Hospital Olomouc</c:v>
                </c:pt>
                <c:pt idx="19">
                  <c:v>Decin Hospital, Krajska zdravotni, a.s.</c:v>
                </c:pt>
                <c:pt idx="20">
                  <c:v>Hospital Kolín - Středočeský kraj</c:v>
                </c:pt>
                <c:pt idx="21">
                  <c:v>Faculty Hospital Plzen</c:v>
                </c:pt>
                <c:pt idx="22">
                  <c:v>University Hospital Brno</c:v>
                </c:pt>
                <c:pt idx="23">
                  <c:v>Na Homolce Hospital</c:v>
                </c:pt>
                <c:pt idx="24">
                  <c:v>Czech Republic</c:v>
                </c:pt>
                <c:pt idx="25">
                  <c:v>Hospital České Budějovice</c:v>
                </c:pt>
                <c:pt idx="26">
                  <c:v>Masaryk hospital Usti nad Labem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100.0</c:v>
                </c:pt>
                <c:pt idx="23">
                  <c:v>0.0</c:v>
                </c:pt>
                <c:pt idx="24">
                  <c:v>28.57</c:v>
                </c:pt>
                <c:pt idx="25">
                  <c:v>40.0</c:v>
                </c:pt>
                <c:pt idx="26">
                  <c:v>75.0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0D-49FE-979F-9F3D53C535C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Odeslán k intervenci do jiného centra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Municipal Hospital Ostrava</c:v>
                </c:pt>
                <c:pt idx="3">
                  <c:v>Vítkovice Hospital Ostrava</c:v>
                </c:pt>
                <c:pt idx="4">
                  <c:v>Jihlava Hospital </c:v>
                </c:pt>
                <c:pt idx="5">
                  <c:v>University Hospital Hradec Kralove</c:v>
                </c:pt>
                <c:pt idx="6">
                  <c:v>Vyskov Hospital - Neurology</c:v>
                </c:pt>
                <c:pt idx="7">
                  <c:v>University Hospital Ostrava</c:v>
                </c:pt>
                <c:pt idx="8">
                  <c:v>Regional Hospital Kladno</c:v>
                </c:pt>
                <c:pt idx="9">
                  <c:v>Regional Hospital of Uherské Hradiště</c:v>
                </c:pt>
                <c:pt idx="10">
                  <c:v>T.Bata Regional Hospital Zlín</c:v>
                </c:pt>
                <c:pt idx="11">
                  <c:v>Krajská zdravotní, a.s. - Nemocnice Chomutov, o.z.</c:v>
                </c:pt>
                <c:pt idx="12">
                  <c:v>Hospital Teplice</c:v>
                </c:pt>
                <c:pt idx="13">
                  <c:v>Regional hospital Pardubice</c:v>
                </c:pt>
                <c:pt idx="14">
                  <c:v>Thomayer's Hospital Prague</c:v>
                </c:pt>
                <c:pt idx="15">
                  <c:v>Hospital Břeclav</c:v>
                </c:pt>
                <c:pt idx="16">
                  <c:v>Regional hospital Liberec</c:v>
                </c:pt>
                <c:pt idx="17">
                  <c:v>Central military hospital</c:v>
                </c:pt>
                <c:pt idx="18">
                  <c:v>University Hospital Olomouc</c:v>
                </c:pt>
                <c:pt idx="19">
                  <c:v>Decin Hospital, Krajska zdravotni, a.s.</c:v>
                </c:pt>
                <c:pt idx="20">
                  <c:v>Hospital Kolín - Středočeský kraj</c:v>
                </c:pt>
                <c:pt idx="21">
                  <c:v>Faculty Hospital Plzen</c:v>
                </c:pt>
                <c:pt idx="22">
                  <c:v>University Hospital Brno</c:v>
                </c:pt>
                <c:pt idx="23">
                  <c:v>Na Homolce Hospital</c:v>
                </c:pt>
                <c:pt idx="24">
                  <c:v>Czech Republic</c:v>
                </c:pt>
                <c:pt idx="25">
                  <c:v>Hospital České Budějovice</c:v>
                </c:pt>
                <c:pt idx="26">
                  <c:v>Masaryk hospital Usti nad Labem</c:v>
                </c:pt>
              </c:strCache>
            </c:strRef>
          </c:cat>
          <c:val>
            <c:numRef>
              <c:f>Sheet1!$E$2:$E$28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50.0</c:v>
                </c:pt>
                <c:pt idx="21">
                  <c:v>100.0</c:v>
                </c:pt>
                <c:pt idx="22">
                  <c:v>0.0</c:v>
                </c:pt>
                <c:pt idx="23">
                  <c:v>0.0</c:v>
                </c:pt>
                <c:pt idx="24">
                  <c:v>9.530000000000001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0D-49FE-979F-9F3D53C53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0113864"/>
        <c:axId val="-2000111592"/>
      </c:barChart>
      <c:catAx>
        <c:axId val="-20001138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0111592"/>
        <c:crosses val="autoZero"/>
        <c:auto val="1"/>
        <c:lblAlgn val="ctr"/>
        <c:lblOffset val="100"/>
        <c:tickLblSkip val="1"/>
        <c:noMultiLvlLbl val="0"/>
      </c:catAx>
      <c:valAx>
        <c:axId val="-2000111592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0011386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assessed for rehabilitation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A9-4BD4-BD41-FBAD654567D6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A9-4BD4-BD41-FBAD654567D6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A9-4BD4-BD41-FBAD654567D6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A9-4BD4-BD41-FBAD654567D6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3A9-4BD4-BD41-FBAD654567D6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3A9-4BD4-BD41-FBAD654567D6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3A9-4BD4-BD41-FBAD654567D6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3A9-4BD4-BD41-FBAD654567D6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3A9-4BD4-BD41-FBAD654567D6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3A9-4BD4-BD41-FBAD654567D6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3A9-4BD4-BD41-FBAD654567D6}"/>
              </c:ext>
            </c:extLst>
          </c:dPt>
          <c:dPt>
            <c:idx val="11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3A9-4BD4-BD41-FBAD654567D6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3A9-4BD4-BD41-FBAD654567D6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3A9-4BD4-BD41-FBAD654567D6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63A9-4BD4-BD41-FBAD654567D6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63A9-4BD4-BD41-FBAD654567D6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63A9-4BD4-BD41-FBAD654567D6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63A9-4BD4-BD41-FBAD654567D6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63A9-4BD4-BD41-FBAD654567D6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63A9-4BD4-BD41-FBAD654567D6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63A9-4BD4-BD41-FBAD654567D6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63A9-4BD4-BD41-FBAD654567D6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63A9-4BD4-BD41-FBAD654567D6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63A9-4BD4-BD41-FBAD654567D6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63A9-4BD4-BD41-FBAD654567D6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63A9-4BD4-BD41-FBAD654567D6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63A9-4BD4-BD41-FBAD654567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Regional Hospital Kladno</c:v>
                </c:pt>
                <c:pt idx="1">
                  <c:v>Vítkovice Hospital Ostrava</c:v>
                </c:pt>
                <c:pt idx="2">
                  <c:v>Hospital Kolín - Středočeský kraj</c:v>
                </c:pt>
                <c:pt idx="3">
                  <c:v>Regional hospital Pardubice</c:v>
                </c:pt>
                <c:pt idx="4">
                  <c:v>T.Bata Regional Hospital Zlín</c:v>
                </c:pt>
                <c:pt idx="5">
                  <c:v>Krajská zdravotní, a.s. - Nemocnice Chomutov, o.z.</c:v>
                </c:pt>
                <c:pt idx="6">
                  <c:v>St. Anne's University Hospital Brno</c:v>
                </c:pt>
                <c:pt idx="7">
                  <c:v>University Hospital Hradec Kralove</c:v>
                </c:pt>
                <c:pt idx="8">
                  <c:v>Central military hospital</c:v>
                </c:pt>
                <c:pt idx="9">
                  <c:v>Masaryk hospital Usti nad Labem</c:v>
                </c:pt>
                <c:pt idx="10">
                  <c:v>Faculty Hospital Plzen</c:v>
                </c:pt>
                <c:pt idx="11">
                  <c:v>Czech Republic</c:v>
                </c:pt>
                <c:pt idx="12">
                  <c:v>Municipal Hospital Ostrava</c:v>
                </c:pt>
                <c:pt idx="13">
                  <c:v>Regional hospital Liberec</c:v>
                </c:pt>
                <c:pt idx="14">
                  <c:v>Hospital České Budějovice</c:v>
                </c:pt>
                <c:pt idx="15">
                  <c:v>Regional Hospital of Uherské Hradiště</c:v>
                </c:pt>
                <c:pt idx="16">
                  <c:v>University Hospital Motol Prague</c:v>
                </c:pt>
                <c:pt idx="17">
                  <c:v>Hospital Břeclav</c:v>
                </c:pt>
                <c:pt idx="18">
                  <c:v>University Hospital Brno</c:v>
                </c:pt>
                <c:pt idx="19">
                  <c:v>Na Homolce Hospital</c:v>
                </c:pt>
                <c:pt idx="20">
                  <c:v>Decin Hospital, Krajska zdravotni, a.s.</c:v>
                </c:pt>
                <c:pt idx="21">
                  <c:v>University Hospital Ostrava</c:v>
                </c:pt>
                <c:pt idx="22">
                  <c:v>Thomayer's Hospital Prague</c:v>
                </c:pt>
                <c:pt idx="23">
                  <c:v>Hospital Teplice</c:v>
                </c:pt>
                <c:pt idx="24">
                  <c:v>Jihlava Hospital </c:v>
                </c:pt>
                <c:pt idx="25">
                  <c:v>University Hospital Olomouc</c:v>
                </c:pt>
                <c:pt idx="26">
                  <c:v>Vyskov Hospital - Neurology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12.0</c:v>
                </c:pt>
                <c:pt idx="1">
                  <c:v>22.0</c:v>
                </c:pt>
                <c:pt idx="2">
                  <c:v>35.0</c:v>
                </c:pt>
                <c:pt idx="3">
                  <c:v>39.0</c:v>
                </c:pt>
                <c:pt idx="4">
                  <c:v>44.0</c:v>
                </c:pt>
                <c:pt idx="5">
                  <c:v>58.0</c:v>
                </c:pt>
                <c:pt idx="6">
                  <c:v>59.0</c:v>
                </c:pt>
                <c:pt idx="7">
                  <c:v>67.0</c:v>
                </c:pt>
                <c:pt idx="8">
                  <c:v>69.0</c:v>
                </c:pt>
                <c:pt idx="9">
                  <c:v>71.0</c:v>
                </c:pt>
                <c:pt idx="10">
                  <c:v>73.0</c:v>
                </c:pt>
                <c:pt idx="11">
                  <c:v>74.0</c:v>
                </c:pt>
                <c:pt idx="12">
                  <c:v>81.0</c:v>
                </c:pt>
                <c:pt idx="13">
                  <c:v>82.0</c:v>
                </c:pt>
                <c:pt idx="14">
                  <c:v>84.0</c:v>
                </c:pt>
                <c:pt idx="15">
                  <c:v>85.0</c:v>
                </c:pt>
                <c:pt idx="16">
                  <c:v>86.0</c:v>
                </c:pt>
                <c:pt idx="17">
                  <c:v>86.0</c:v>
                </c:pt>
                <c:pt idx="18">
                  <c:v>87.0</c:v>
                </c:pt>
                <c:pt idx="19">
                  <c:v>88.0</c:v>
                </c:pt>
                <c:pt idx="20">
                  <c:v>88.0</c:v>
                </c:pt>
                <c:pt idx="21">
                  <c:v>90.0</c:v>
                </c:pt>
                <c:pt idx="22">
                  <c:v>92.0</c:v>
                </c:pt>
                <c:pt idx="23">
                  <c:v>92.0</c:v>
                </c:pt>
                <c:pt idx="24">
                  <c:v>93.0</c:v>
                </c:pt>
                <c:pt idx="25">
                  <c:v>96.0</c:v>
                </c:pt>
                <c:pt idx="26">
                  <c:v>98.0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63A9-4BD4-BD41-FBAD654567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6600072"/>
        <c:axId val="-2004602600"/>
      </c:barChart>
      <c:catAx>
        <c:axId val="-21366000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4602600"/>
        <c:crosses val="autoZero"/>
        <c:auto val="1"/>
        <c:lblAlgn val="ctr"/>
        <c:lblOffset val="100"/>
        <c:tickLblSkip val="1"/>
        <c:noMultiLvlLbl val="0"/>
      </c:catAx>
      <c:valAx>
        <c:axId val="-2004602600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660007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zjištěná během hospitalizace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Thomayer's Hospital Prague</c:v>
                </c:pt>
                <c:pt idx="2">
                  <c:v>T.Bata Regional Hospital Zlín</c:v>
                </c:pt>
                <c:pt idx="3">
                  <c:v>Regional hospital Liberec</c:v>
                </c:pt>
                <c:pt idx="4">
                  <c:v>Regional Hospital of Uherské Hradiště</c:v>
                </c:pt>
                <c:pt idx="5">
                  <c:v>Jihlava Hospital </c:v>
                </c:pt>
                <c:pt idx="6">
                  <c:v>Vyskov Hospital - Neurology</c:v>
                </c:pt>
                <c:pt idx="7">
                  <c:v>Decin Hospital, Krajska zdravotni, a.s.</c:v>
                </c:pt>
                <c:pt idx="8">
                  <c:v>Na Homolce Hospital</c:v>
                </c:pt>
                <c:pt idx="9">
                  <c:v>Hospital Kolín - Středočeský kraj</c:v>
                </c:pt>
                <c:pt idx="10">
                  <c:v>Masaryk hospital Usti nad Labem</c:v>
                </c:pt>
                <c:pt idx="11">
                  <c:v>Regional Hospital Kladno</c:v>
                </c:pt>
                <c:pt idx="12">
                  <c:v>Municipal Hospital Ostrava</c:v>
                </c:pt>
                <c:pt idx="13">
                  <c:v>University Hospital Brno</c:v>
                </c:pt>
                <c:pt idx="14">
                  <c:v>University Hospital Ostrava</c:v>
                </c:pt>
                <c:pt idx="15">
                  <c:v>Hospital Teplice</c:v>
                </c:pt>
                <c:pt idx="16">
                  <c:v>Krajská zdravotní, a.s. - Nemocnice Chomutov, o.z.</c:v>
                </c:pt>
                <c:pt idx="17">
                  <c:v>Czech Republic</c:v>
                </c:pt>
                <c:pt idx="18">
                  <c:v>Faculty Hospital Plzen</c:v>
                </c:pt>
                <c:pt idx="19">
                  <c:v>Hospital České Budějovice</c:v>
                </c:pt>
                <c:pt idx="20">
                  <c:v>Central military hospital</c:v>
                </c:pt>
                <c:pt idx="21">
                  <c:v>University Hospital Hradec Kralove</c:v>
                </c:pt>
                <c:pt idx="22">
                  <c:v>Hospital Břeclav</c:v>
                </c:pt>
                <c:pt idx="23">
                  <c:v>St. Anne's University Hospital Brno</c:v>
                </c:pt>
                <c:pt idx="24">
                  <c:v>Regional hospital Pardubice</c:v>
                </c:pt>
                <c:pt idx="25">
                  <c:v>University Hospital Olomouc</c:v>
                </c:pt>
                <c:pt idx="26">
                  <c:v>University Hospital Motol Prague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1.67</c:v>
                </c:pt>
                <c:pt idx="13">
                  <c:v>2.04</c:v>
                </c:pt>
                <c:pt idx="14">
                  <c:v>2.04</c:v>
                </c:pt>
                <c:pt idx="15">
                  <c:v>2.17</c:v>
                </c:pt>
                <c:pt idx="16">
                  <c:v>2.7</c:v>
                </c:pt>
                <c:pt idx="17">
                  <c:v>3.08</c:v>
                </c:pt>
                <c:pt idx="18">
                  <c:v>3.45</c:v>
                </c:pt>
                <c:pt idx="19">
                  <c:v>3.57</c:v>
                </c:pt>
                <c:pt idx="20">
                  <c:v>4.17</c:v>
                </c:pt>
                <c:pt idx="21">
                  <c:v>5.13</c:v>
                </c:pt>
                <c:pt idx="22">
                  <c:v>6.06</c:v>
                </c:pt>
                <c:pt idx="23">
                  <c:v>6.98</c:v>
                </c:pt>
                <c:pt idx="24">
                  <c:v>7.14</c:v>
                </c:pt>
                <c:pt idx="25">
                  <c:v>9.3</c:v>
                </c:pt>
                <c:pt idx="26">
                  <c:v>14.58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01-47F6-9D39-DBBC06B1DCF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nově zjištěná při přijetí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Thomayer's Hospital Prague</c:v>
                </c:pt>
                <c:pt idx="2">
                  <c:v>T.Bata Regional Hospital Zlín</c:v>
                </c:pt>
                <c:pt idx="3">
                  <c:v>Regional hospital Liberec</c:v>
                </c:pt>
                <c:pt idx="4">
                  <c:v>Regional Hospital of Uherské Hradiště</c:v>
                </c:pt>
                <c:pt idx="5">
                  <c:v>Jihlava Hospital </c:v>
                </c:pt>
                <c:pt idx="6">
                  <c:v>Vyskov Hospital - Neurology</c:v>
                </c:pt>
                <c:pt idx="7">
                  <c:v>Decin Hospital, Krajska zdravotni, a.s.</c:v>
                </c:pt>
                <c:pt idx="8">
                  <c:v>Na Homolce Hospital</c:v>
                </c:pt>
                <c:pt idx="9">
                  <c:v>Hospital Kolín - Středočeský kraj</c:v>
                </c:pt>
                <c:pt idx="10">
                  <c:v>Masaryk hospital Usti nad Labem</c:v>
                </c:pt>
                <c:pt idx="11">
                  <c:v>Regional Hospital Kladno</c:v>
                </c:pt>
                <c:pt idx="12">
                  <c:v>Municipal Hospital Ostrava</c:v>
                </c:pt>
                <c:pt idx="13">
                  <c:v>University Hospital Brno</c:v>
                </c:pt>
                <c:pt idx="14">
                  <c:v>University Hospital Ostrava</c:v>
                </c:pt>
                <c:pt idx="15">
                  <c:v>Hospital Teplice</c:v>
                </c:pt>
                <c:pt idx="16">
                  <c:v>Krajská zdravotní, a.s. - Nemocnice Chomutov, o.z.</c:v>
                </c:pt>
                <c:pt idx="17">
                  <c:v>Czech Republic</c:v>
                </c:pt>
                <c:pt idx="18">
                  <c:v>Faculty Hospital Plzen</c:v>
                </c:pt>
                <c:pt idx="19">
                  <c:v>Hospital České Budějovice</c:v>
                </c:pt>
                <c:pt idx="20">
                  <c:v>Central military hospital</c:v>
                </c:pt>
                <c:pt idx="21">
                  <c:v>University Hospital Hradec Kralove</c:v>
                </c:pt>
                <c:pt idx="22">
                  <c:v>Hospital Břeclav</c:v>
                </c:pt>
                <c:pt idx="23">
                  <c:v>St. Anne's University Hospital Brno</c:v>
                </c:pt>
                <c:pt idx="24">
                  <c:v>Regional hospital Pardubice</c:v>
                </c:pt>
                <c:pt idx="25">
                  <c:v>University Hospital Olomouc</c:v>
                </c:pt>
                <c:pt idx="26">
                  <c:v>University Hospital Motol Prague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3.03</c:v>
                </c:pt>
                <c:pt idx="4">
                  <c:v>3.12</c:v>
                </c:pt>
                <c:pt idx="5">
                  <c:v>3.57</c:v>
                </c:pt>
                <c:pt idx="6">
                  <c:v>7.55</c:v>
                </c:pt>
                <c:pt idx="7">
                  <c:v>8.57</c:v>
                </c:pt>
                <c:pt idx="8">
                  <c:v>10.0</c:v>
                </c:pt>
                <c:pt idx="9">
                  <c:v>10.42</c:v>
                </c:pt>
                <c:pt idx="10">
                  <c:v>11.24</c:v>
                </c:pt>
                <c:pt idx="11">
                  <c:v>11.76</c:v>
                </c:pt>
                <c:pt idx="12">
                  <c:v>10.0</c:v>
                </c:pt>
                <c:pt idx="13">
                  <c:v>2.04</c:v>
                </c:pt>
                <c:pt idx="14">
                  <c:v>10.2</c:v>
                </c:pt>
                <c:pt idx="15">
                  <c:v>8.700000000000001</c:v>
                </c:pt>
                <c:pt idx="16">
                  <c:v>10.81</c:v>
                </c:pt>
                <c:pt idx="17">
                  <c:v>5.81</c:v>
                </c:pt>
                <c:pt idx="18">
                  <c:v>0.0</c:v>
                </c:pt>
                <c:pt idx="19">
                  <c:v>5.359999999999999</c:v>
                </c:pt>
                <c:pt idx="20">
                  <c:v>0.0</c:v>
                </c:pt>
                <c:pt idx="21">
                  <c:v>5.13</c:v>
                </c:pt>
                <c:pt idx="22">
                  <c:v>6.06</c:v>
                </c:pt>
                <c:pt idx="23">
                  <c:v>2.33</c:v>
                </c:pt>
                <c:pt idx="24">
                  <c:v>3.57</c:v>
                </c:pt>
                <c:pt idx="25">
                  <c:v>6.98</c:v>
                </c:pt>
                <c:pt idx="26">
                  <c:v>1.04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01-47F6-9D39-DBBC06B1DC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známá FS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Thomayer's Hospital Prague</c:v>
                </c:pt>
                <c:pt idx="2">
                  <c:v>T.Bata Regional Hospital Zlín</c:v>
                </c:pt>
                <c:pt idx="3">
                  <c:v>Regional hospital Liberec</c:v>
                </c:pt>
                <c:pt idx="4">
                  <c:v>Regional Hospital of Uherské Hradiště</c:v>
                </c:pt>
                <c:pt idx="5">
                  <c:v>Jihlava Hospital </c:v>
                </c:pt>
                <c:pt idx="6">
                  <c:v>Vyskov Hospital - Neurology</c:v>
                </c:pt>
                <c:pt idx="7">
                  <c:v>Decin Hospital, Krajska zdravotni, a.s.</c:v>
                </c:pt>
                <c:pt idx="8">
                  <c:v>Na Homolce Hospital</c:v>
                </c:pt>
                <c:pt idx="9">
                  <c:v>Hospital Kolín - Středočeský kraj</c:v>
                </c:pt>
                <c:pt idx="10">
                  <c:v>Masaryk hospital Usti nad Labem</c:v>
                </c:pt>
                <c:pt idx="11">
                  <c:v>Regional Hospital Kladno</c:v>
                </c:pt>
                <c:pt idx="12">
                  <c:v>Municipal Hospital Ostrava</c:v>
                </c:pt>
                <c:pt idx="13">
                  <c:v>University Hospital Brno</c:v>
                </c:pt>
                <c:pt idx="14">
                  <c:v>University Hospital Ostrava</c:v>
                </c:pt>
                <c:pt idx="15">
                  <c:v>Hospital Teplice</c:v>
                </c:pt>
                <c:pt idx="16">
                  <c:v>Krajská zdravotní, a.s. - Nemocnice Chomutov, o.z.</c:v>
                </c:pt>
                <c:pt idx="17">
                  <c:v>Czech Republic</c:v>
                </c:pt>
                <c:pt idx="18">
                  <c:v>Faculty Hospital Plzen</c:v>
                </c:pt>
                <c:pt idx="19">
                  <c:v>Hospital České Budějovice</c:v>
                </c:pt>
                <c:pt idx="20">
                  <c:v>Central military hospital</c:v>
                </c:pt>
                <c:pt idx="21">
                  <c:v>University Hospital Hradec Kralove</c:v>
                </c:pt>
                <c:pt idx="22">
                  <c:v>Hospital Břeclav</c:v>
                </c:pt>
                <c:pt idx="23">
                  <c:v>St. Anne's University Hospital Brno</c:v>
                </c:pt>
                <c:pt idx="24">
                  <c:v>Regional hospital Pardubice</c:v>
                </c:pt>
                <c:pt idx="25">
                  <c:v>University Hospital Olomouc</c:v>
                </c:pt>
                <c:pt idx="26">
                  <c:v>University Hospital Motol Prague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22.5</c:v>
                </c:pt>
                <c:pt idx="1">
                  <c:v>22.86</c:v>
                </c:pt>
                <c:pt idx="2">
                  <c:v>26.09</c:v>
                </c:pt>
                <c:pt idx="3">
                  <c:v>15.15</c:v>
                </c:pt>
                <c:pt idx="4">
                  <c:v>18.75</c:v>
                </c:pt>
                <c:pt idx="5">
                  <c:v>21.43</c:v>
                </c:pt>
                <c:pt idx="6">
                  <c:v>20.75</c:v>
                </c:pt>
                <c:pt idx="7">
                  <c:v>14.29</c:v>
                </c:pt>
                <c:pt idx="8">
                  <c:v>13.33</c:v>
                </c:pt>
                <c:pt idx="9">
                  <c:v>14.58</c:v>
                </c:pt>
                <c:pt idx="10">
                  <c:v>10.11</c:v>
                </c:pt>
                <c:pt idx="11">
                  <c:v>17.65</c:v>
                </c:pt>
                <c:pt idx="12">
                  <c:v>16.67000000000001</c:v>
                </c:pt>
                <c:pt idx="13">
                  <c:v>24.49</c:v>
                </c:pt>
                <c:pt idx="14">
                  <c:v>26.53</c:v>
                </c:pt>
                <c:pt idx="15">
                  <c:v>13.04</c:v>
                </c:pt>
                <c:pt idx="16">
                  <c:v>13.51</c:v>
                </c:pt>
                <c:pt idx="17">
                  <c:v>17.18</c:v>
                </c:pt>
                <c:pt idx="18">
                  <c:v>24.14</c:v>
                </c:pt>
                <c:pt idx="19">
                  <c:v>7.14</c:v>
                </c:pt>
                <c:pt idx="20">
                  <c:v>29.17</c:v>
                </c:pt>
                <c:pt idx="21">
                  <c:v>15.38</c:v>
                </c:pt>
                <c:pt idx="22">
                  <c:v>6.06</c:v>
                </c:pt>
                <c:pt idx="23">
                  <c:v>13.95</c:v>
                </c:pt>
                <c:pt idx="24">
                  <c:v>21.43</c:v>
                </c:pt>
                <c:pt idx="25">
                  <c:v>25.58</c:v>
                </c:pt>
                <c:pt idx="26">
                  <c:v>13.54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01-47F6-9D39-DBBC06B1D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6697240"/>
        <c:axId val="-2136894200"/>
      </c:barChart>
      <c:catAx>
        <c:axId val="-21366972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6894200"/>
        <c:crosses val="autoZero"/>
        <c:auto val="1"/>
        <c:lblAlgn val="ctr"/>
        <c:lblOffset val="100"/>
        <c:tickLblSkip val="1"/>
        <c:noMultiLvlLbl val="0"/>
      </c:catAx>
      <c:valAx>
        <c:axId val="-2136894200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13669724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Telemetrie s automatickou detekci FS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Jihlava Hospital </c:v>
                </c:pt>
                <c:pt idx="2">
                  <c:v>University Hospital Hradec Kralove</c:v>
                </c:pt>
                <c:pt idx="3">
                  <c:v>Vyskov Hospital - Neurology</c:v>
                </c:pt>
                <c:pt idx="4">
                  <c:v>Na Homolce Hospital</c:v>
                </c:pt>
                <c:pt idx="5">
                  <c:v>Regional Hospital Kladno</c:v>
                </c:pt>
                <c:pt idx="6">
                  <c:v>Regional Hospital of Uherské Hradiště</c:v>
                </c:pt>
                <c:pt idx="7">
                  <c:v>T.Bata Regional Hospital Zlín</c:v>
                </c:pt>
                <c:pt idx="8">
                  <c:v>Krajská zdravotní, a.s. - Nemocnice Chomutov, o.z.</c:v>
                </c:pt>
                <c:pt idx="9">
                  <c:v>Hospital Teplice</c:v>
                </c:pt>
                <c:pt idx="10">
                  <c:v>Thomayer's Hospital Prague</c:v>
                </c:pt>
                <c:pt idx="11">
                  <c:v>University Hospital Brno</c:v>
                </c:pt>
                <c:pt idx="12">
                  <c:v>Regional hospital Liberec</c:v>
                </c:pt>
                <c:pt idx="13">
                  <c:v>Masaryk hospital Usti nad Labem</c:v>
                </c:pt>
                <c:pt idx="14">
                  <c:v>Hospital Kolín - Středočeský kraj</c:v>
                </c:pt>
                <c:pt idx="15">
                  <c:v>Decin Hospital, Krajska zdravotni, a.s.</c:v>
                </c:pt>
                <c:pt idx="16">
                  <c:v>Municipal Hospital Ostrava</c:v>
                </c:pt>
                <c:pt idx="17">
                  <c:v>University Hospital Ostrava</c:v>
                </c:pt>
                <c:pt idx="18">
                  <c:v>Faculty Hospital Plzen</c:v>
                </c:pt>
                <c:pt idx="19">
                  <c:v>Hospital Břeclav</c:v>
                </c:pt>
                <c:pt idx="20">
                  <c:v>St. Anne's University Hospital Brno</c:v>
                </c:pt>
                <c:pt idx="21">
                  <c:v>Regional hospital Pardubice</c:v>
                </c:pt>
                <c:pt idx="22">
                  <c:v>University Hospital Olomouc</c:v>
                </c:pt>
                <c:pt idx="23">
                  <c:v>Czech Republic</c:v>
                </c:pt>
                <c:pt idx="24">
                  <c:v>University Hospital Motol Prague</c:v>
                </c:pt>
                <c:pt idx="25">
                  <c:v>Hospital České Budějovice</c:v>
                </c:pt>
                <c:pt idx="26">
                  <c:v>Central military hospital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11.11</c:v>
                </c:pt>
                <c:pt idx="24">
                  <c:v>14.29</c:v>
                </c:pt>
                <c:pt idx="25">
                  <c:v>50.0</c:v>
                </c:pt>
                <c:pt idx="26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0F-4E61-A7F5-AB88A7C29188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Telemetrie bez automatické detekce FS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Jihlava Hospital </c:v>
                </c:pt>
                <c:pt idx="2">
                  <c:v>University Hospital Hradec Kralove</c:v>
                </c:pt>
                <c:pt idx="3">
                  <c:v>Vyskov Hospital - Neurology</c:v>
                </c:pt>
                <c:pt idx="4">
                  <c:v>Na Homolce Hospital</c:v>
                </c:pt>
                <c:pt idx="5">
                  <c:v>Regional Hospital Kladno</c:v>
                </c:pt>
                <c:pt idx="6">
                  <c:v>Regional Hospital of Uherské Hradiště</c:v>
                </c:pt>
                <c:pt idx="7">
                  <c:v>T.Bata Regional Hospital Zlín</c:v>
                </c:pt>
                <c:pt idx="8">
                  <c:v>Krajská zdravotní, a.s. - Nemocnice Chomutov, o.z.</c:v>
                </c:pt>
                <c:pt idx="9">
                  <c:v>Hospital Teplice</c:v>
                </c:pt>
                <c:pt idx="10">
                  <c:v>Thomayer's Hospital Prague</c:v>
                </c:pt>
                <c:pt idx="11">
                  <c:v>University Hospital Brno</c:v>
                </c:pt>
                <c:pt idx="12">
                  <c:v>Regional hospital Liberec</c:v>
                </c:pt>
                <c:pt idx="13">
                  <c:v>Masaryk hospital Usti nad Labem</c:v>
                </c:pt>
                <c:pt idx="14">
                  <c:v>Hospital Kolín - Středočeský kraj</c:v>
                </c:pt>
                <c:pt idx="15">
                  <c:v>Decin Hospital, Krajska zdravotni, a.s.</c:v>
                </c:pt>
                <c:pt idx="16">
                  <c:v>Municipal Hospital Ostrava</c:v>
                </c:pt>
                <c:pt idx="17">
                  <c:v>University Hospital Ostrava</c:v>
                </c:pt>
                <c:pt idx="18">
                  <c:v>Faculty Hospital Plzen</c:v>
                </c:pt>
                <c:pt idx="19">
                  <c:v>Hospital Břeclav</c:v>
                </c:pt>
                <c:pt idx="20">
                  <c:v>St. Anne's University Hospital Brno</c:v>
                </c:pt>
                <c:pt idx="21">
                  <c:v>Regional hospital Pardubice</c:v>
                </c:pt>
                <c:pt idx="22">
                  <c:v>University Hospital Olomouc</c:v>
                </c:pt>
                <c:pt idx="23">
                  <c:v>Czech Republic</c:v>
                </c:pt>
                <c:pt idx="24">
                  <c:v>University Hospital Motol Prague</c:v>
                </c:pt>
                <c:pt idx="25">
                  <c:v>Hospital České Budějovice</c:v>
                </c:pt>
                <c:pt idx="26">
                  <c:v>Central military hospital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2.78</c:v>
                </c:pt>
                <c:pt idx="24">
                  <c:v>0.0</c:v>
                </c:pt>
                <c:pt idx="25">
                  <c:v>50.0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0F-4E61-A7F5-AB88A7C291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Holterovo monitorování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Jihlava Hospital </c:v>
                </c:pt>
                <c:pt idx="2">
                  <c:v>University Hospital Hradec Kralove</c:v>
                </c:pt>
                <c:pt idx="3">
                  <c:v>Vyskov Hospital - Neurology</c:v>
                </c:pt>
                <c:pt idx="4">
                  <c:v>Na Homolce Hospital</c:v>
                </c:pt>
                <c:pt idx="5">
                  <c:v>Regional Hospital Kladno</c:v>
                </c:pt>
                <c:pt idx="6">
                  <c:v>Regional Hospital of Uherské Hradiště</c:v>
                </c:pt>
                <c:pt idx="7">
                  <c:v>T.Bata Regional Hospital Zlín</c:v>
                </c:pt>
                <c:pt idx="8">
                  <c:v>Krajská zdravotní, a.s. - Nemocnice Chomutov, o.z.</c:v>
                </c:pt>
                <c:pt idx="9">
                  <c:v>Hospital Teplice</c:v>
                </c:pt>
                <c:pt idx="10">
                  <c:v>Thomayer's Hospital Prague</c:v>
                </c:pt>
                <c:pt idx="11">
                  <c:v>University Hospital Brno</c:v>
                </c:pt>
                <c:pt idx="12">
                  <c:v>Regional hospital Liberec</c:v>
                </c:pt>
                <c:pt idx="13">
                  <c:v>Masaryk hospital Usti nad Labem</c:v>
                </c:pt>
                <c:pt idx="14">
                  <c:v>Hospital Kolín - Středočeský kraj</c:v>
                </c:pt>
                <c:pt idx="15">
                  <c:v>Decin Hospital, Krajska zdravotni, a.s.</c:v>
                </c:pt>
                <c:pt idx="16">
                  <c:v>Municipal Hospital Ostrava</c:v>
                </c:pt>
                <c:pt idx="17">
                  <c:v>University Hospital Ostrava</c:v>
                </c:pt>
                <c:pt idx="18">
                  <c:v>Faculty Hospital Plzen</c:v>
                </c:pt>
                <c:pt idx="19">
                  <c:v>Hospital Břeclav</c:v>
                </c:pt>
                <c:pt idx="20">
                  <c:v>St. Anne's University Hospital Brno</c:v>
                </c:pt>
                <c:pt idx="21">
                  <c:v>Regional hospital Pardubice</c:v>
                </c:pt>
                <c:pt idx="22">
                  <c:v>University Hospital Olomouc</c:v>
                </c:pt>
                <c:pt idx="23">
                  <c:v>Czech Republic</c:v>
                </c:pt>
                <c:pt idx="24">
                  <c:v>University Hospital Motol Prague</c:v>
                </c:pt>
                <c:pt idx="25">
                  <c:v>Hospital České Budějovice</c:v>
                </c:pt>
                <c:pt idx="26">
                  <c:v>Central military hospital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50.0</c:v>
                </c:pt>
                <c:pt idx="23">
                  <c:v>5.56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0F-4E61-A7F5-AB88A7C291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EKG monitorace na JIP lůžku s automatickou detekcí FS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Jihlava Hospital </c:v>
                </c:pt>
                <c:pt idx="2">
                  <c:v>University Hospital Hradec Kralove</c:v>
                </c:pt>
                <c:pt idx="3">
                  <c:v>Vyskov Hospital - Neurology</c:v>
                </c:pt>
                <c:pt idx="4">
                  <c:v>Na Homolce Hospital</c:v>
                </c:pt>
                <c:pt idx="5">
                  <c:v>Regional Hospital Kladno</c:v>
                </c:pt>
                <c:pt idx="6">
                  <c:v>Regional Hospital of Uherské Hradiště</c:v>
                </c:pt>
                <c:pt idx="7">
                  <c:v>T.Bata Regional Hospital Zlín</c:v>
                </c:pt>
                <c:pt idx="8">
                  <c:v>Krajská zdravotní, a.s. - Nemocnice Chomutov, o.z.</c:v>
                </c:pt>
                <c:pt idx="9">
                  <c:v>Hospital Teplice</c:v>
                </c:pt>
                <c:pt idx="10">
                  <c:v>Thomayer's Hospital Prague</c:v>
                </c:pt>
                <c:pt idx="11">
                  <c:v>University Hospital Brno</c:v>
                </c:pt>
                <c:pt idx="12">
                  <c:v>Regional hospital Liberec</c:v>
                </c:pt>
                <c:pt idx="13">
                  <c:v>Masaryk hospital Usti nad Labem</c:v>
                </c:pt>
                <c:pt idx="14">
                  <c:v>Hospital Kolín - Středočeský kraj</c:v>
                </c:pt>
                <c:pt idx="15">
                  <c:v>Decin Hospital, Krajska zdravotni, a.s.</c:v>
                </c:pt>
                <c:pt idx="16">
                  <c:v>Municipal Hospital Ostrava</c:v>
                </c:pt>
                <c:pt idx="17">
                  <c:v>University Hospital Ostrava</c:v>
                </c:pt>
                <c:pt idx="18">
                  <c:v>Faculty Hospital Plzen</c:v>
                </c:pt>
                <c:pt idx="19">
                  <c:v>Hospital Břeclav</c:v>
                </c:pt>
                <c:pt idx="20">
                  <c:v>St. Anne's University Hospital Brno</c:v>
                </c:pt>
                <c:pt idx="21">
                  <c:v>Regional hospital Pardubice</c:v>
                </c:pt>
                <c:pt idx="22">
                  <c:v>University Hospital Olomouc</c:v>
                </c:pt>
                <c:pt idx="23">
                  <c:v>Czech Republic</c:v>
                </c:pt>
                <c:pt idx="24">
                  <c:v>University Hospital Motol Prague</c:v>
                </c:pt>
                <c:pt idx="25">
                  <c:v>Hospital České Budějovice</c:v>
                </c:pt>
                <c:pt idx="26">
                  <c:v>Central military hospital</c:v>
                </c:pt>
              </c:strCache>
            </c:strRef>
          </c:cat>
          <c:val>
            <c:numRef>
              <c:f>Sheet1!$E$2:$E$28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33.33</c:v>
                </c:pt>
                <c:pt idx="21">
                  <c:v>100.0</c:v>
                </c:pt>
                <c:pt idx="22">
                  <c:v>50.0</c:v>
                </c:pt>
                <c:pt idx="23">
                  <c:v>38.89</c:v>
                </c:pt>
                <c:pt idx="24">
                  <c:v>64.29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0F-4E61-A7F5-AB88A7C2918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EKG monitorace na JIP lůžku bez automatické detekce FS</c:v>
                </c:pt>
              </c:strCache>
            </c:strRef>
          </c:tx>
          <c:spPr>
            <a:solidFill>
              <a:srgbClr val="5089BC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Jihlava Hospital </c:v>
                </c:pt>
                <c:pt idx="2">
                  <c:v>University Hospital Hradec Kralove</c:v>
                </c:pt>
                <c:pt idx="3">
                  <c:v>Vyskov Hospital - Neurology</c:v>
                </c:pt>
                <c:pt idx="4">
                  <c:v>Na Homolce Hospital</c:v>
                </c:pt>
                <c:pt idx="5">
                  <c:v>Regional Hospital Kladno</c:v>
                </c:pt>
                <c:pt idx="6">
                  <c:v>Regional Hospital of Uherské Hradiště</c:v>
                </c:pt>
                <c:pt idx="7">
                  <c:v>T.Bata Regional Hospital Zlín</c:v>
                </c:pt>
                <c:pt idx="8">
                  <c:v>Krajská zdravotní, a.s. - Nemocnice Chomutov, o.z.</c:v>
                </c:pt>
                <c:pt idx="9">
                  <c:v>Hospital Teplice</c:v>
                </c:pt>
                <c:pt idx="10">
                  <c:v>Thomayer's Hospital Prague</c:v>
                </c:pt>
                <c:pt idx="11">
                  <c:v>University Hospital Brno</c:v>
                </c:pt>
                <c:pt idx="12">
                  <c:v>Regional hospital Liberec</c:v>
                </c:pt>
                <c:pt idx="13">
                  <c:v>Masaryk hospital Usti nad Labem</c:v>
                </c:pt>
                <c:pt idx="14">
                  <c:v>Hospital Kolín - Středočeský kraj</c:v>
                </c:pt>
                <c:pt idx="15">
                  <c:v>Decin Hospital, Krajska zdravotni, a.s.</c:v>
                </c:pt>
                <c:pt idx="16">
                  <c:v>Municipal Hospital Ostrava</c:v>
                </c:pt>
                <c:pt idx="17">
                  <c:v>University Hospital Ostrava</c:v>
                </c:pt>
                <c:pt idx="18">
                  <c:v>Faculty Hospital Plzen</c:v>
                </c:pt>
                <c:pt idx="19">
                  <c:v>Hospital Břeclav</c:v>
                </c:pt>
                <c:pt idx="20">
                  <c:v>St. Anne's University Hospital Brno</c:v>
                </c:pt>
                <c:pt idx="21">
                  <c:v>Regional hospital Pardubice</c:v>
                </c:pt>
                <c:pt idx="22">
                  <c:v>University Hospital Olomouc</c:v>
                </c:pt>
                <c:pt idx="23">
                  <c:v>Czech Republic</c:v>
                </c:pt>
                <c:pt idx="24">
                  <c:v>University Hospital Motol Prague</c:v>
                </c:pt>
                <c:pt idx="25">
                  <c:v>Hospital České Budějovice</c:v>
                </c:pt>
                <c:pt idx="26">
                  <c:v>Central military hospital</c:v>
                </c:pt>
              </c:strCache>
            </c:strRef>
          </c:cat>
          <c:val>
            <c:numRef>
              <c:f>Sheet1!$F$2:$F$28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13.89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0F-4E61-A7F5-AB88A7C29188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1449016"/>
        <c:axId val="-2000850600"/>
      </c:barChart>
      <c:catAx>
        <c:axId val="-20014490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0850600"/>
        <c:crosses val="autoZero"/>
        <c:auto val="1"/>
        <c:lblAlgn val="ctr"/>
        <c:lblOffset val="100"/>
        <c:tickLblSkip val="1"/>
        <c:noMultiLvlLbl val="0"/>
      </c:catAx>
      <c:valAx>
        <c:axId val="-2000850600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014490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1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other afib detection method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8D-4D16-86F5-85CD4B247870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8D-4D16-86F5-85CD4B247870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8D-4D16-86F5-85CD4B247870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8D-4D16-86F5-85CD4B247870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78D-4D16-86F5-85CD4B247870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78D-4D16-86F5-85CD4B247870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78D-4D16-86F5-85CD4B247870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78D-4D16-86F5-85CD4B247870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78D-4D16-86F5-85CD4B247870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78D-4D16-86F5-85CD4B247870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78D-4D16-86F5-85CD4B247870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78D-4D16-86F5-85CD4B247870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78D-4D16-86F5-85CD4B247870}"/>
              </c:ext>
            </c:extLst>
          </c:dPt>
          <c:dPt>
            <c:idx val="13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F78D-4D16-86F5-85CD4B247870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F78D-4D16-86F5-85CD4B247870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F78D-4D16-86F5-85CD4B247870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F78D-4D16-86F5-85CD4B247870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F78D-4D16-86F5-85CD4B247870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F78D-4D16-86F5-85CD4B247870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F78D-4D16-86F5-85CD4B247870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F78D-4D16-86F5-85CD4B247870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F78D-4D16-86F5-85CD4B247870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F78D-4D16-86F5-85CD4B247870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F78D-4D16-86F5-85CD4B247870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F78D-4D16-86F5-85CD4B247870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F78D-4D16-86F5-85CD4B247870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F78D-4D16-86F5-85CD4B2478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Regional Hospital Kladno</c:v>
                </c:pt>
                <c:pt idx="3">
                  <c:v>Regional hospital Pardubice</c:v>
                </c:pt>
                <c:pt idx="4">
                  <c:v>University Hospital Hradec Kralove</c:v>
                </c:pt>
                <c:pt idx="5">
                  <c:v>Hospital Kolín - Středočeský kraj</c:v>
                </c:pt>
                <c:pt idx="6">
                  <c:v>University Hospital Brno</c:v>
                </c:pt>
                <c:pt idx="7">
                  <c:v>University Hospital Ostrava</c:v>
                </c:pt>
                <c:pt idx="8">
                  <c:v>Na Homolce Hospital</c:v>
                </c:pt>
                <c:pt idx="9">
                  <c:v>Central military hospital</c:v>
                </c:pt>
                <c:pt idx="10">
                  <c:v>Jihlava Hospital </c:v>
                </c:pt>
                <c:pt idx="11">
                  <c:v>Decin Hospital, Krajska zdravotni, a.s.</c:v>
                </c:pt>
                <c:pt idx="12">
                  <c:v>University Hospital Motol Prague</c:v>
                </c:pt>
                <c:pt idx="13">
                  <c:v>Czech Republic</c:v>
                </c:pt>
                <c:pt idx="14">
                  <c:v>Regional hospital Liberec</c:v>
                </c:pt>
                <c:pt idx="15">
                  <c:v>Hospital Břeclav</c:v>
                </c:pt>
                <c:pt idx="16">
                  <c:v>Krajská zdravotní, a.s. - Nemocnice Chomutov, o.z.</c:v>
                </c:pt>
                <c:pt idx="17">
                  <c:v>St. Anne's University Hospital Brno</c:v>
                </c:pt>
                <c:pt idx="18">
                  <c:v>Regional Hospital of Uherské Hradiště</c:v>
                </c:pt>
                <c:pt idx="19">
                  <c:v>Faculty Hospital Plzen</c:v>
                </c:pt>
                <c:pt idx="20">
                  <c:v>Vyskov Hospital - Neurology</c:v>
                </c:pt>
                <c:pt idx="21">
                  <c:v>University Hospital Olomouc</c:v>
                </c:pt>
                <c:pt idx="22">
                  <c:v>Municipal Hospital Ostrava</c:v>
                </c:pt>
                <c:pt idx="23">
                  <c:v>Hospital České Budějovice</c:v>
                </c:pt>
                <c:pt idx="24">
                  <c:v>Hospital Teplice</c:v>
                </c:pt>
                <c:pt idx="25">
                  <c:v>Masaryk hospital Usti nad Labem</c:v>
                </c:pt>
                <c:pt idx="26">
                  <c:v>Thomayer's Hospital Prague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4.0</c:v>
                </c:pt>
                <c:pt idx="3">
                  <c:v>5.0</c:v>
                </c:pt>
                <c:pt idx="4">
                  <c:v>7.0</c:v>
                </c:pt>
                <c:pt idx="5">
                  <c:v>17.0</c:v>
                </c:pt>
                <c:pt idx="6">
                  <c:v>20.0</c:v>
                </c:pt>
                <c:pt idx="7">
                  <c:v>23.0</c:v>
                </c:pt>
                <c:pt idx="8">
                  <c:v>30.0</c:v>
                </c:pt>
                <c:pt idx="9">
                  <c:v>38.0</c:v>
                </c:pt>
                <c:pt idx="10">
                  <c:v>38.0</c:v>
                </c:pt>
                <c:pt idx="11">
                  <c:v>39.0</c:v>
                </c:pt>
                <c:pt idx="12">
                  <c:v>41.0</c:v>
                </c:pt>
                <c:pt idx="13">
                  <c:v>46.0</c:v>
                </c:pt>
                <c:pt idx="14">
                  <c:v>48.0</c:v>
                </c:pt>
                <c:pt idx="15">
                  <c:v>56.0</c:v>
                </c:pt>
                <c:pt idx="16">
                  <c:v>56.0</c:v>
                </c:pt>
                <c:pt idx="17">
                  <c:v>58.0</c:v>
                </c:pt>
                <c:pt idx="18">
                  <c:v>60.0</c:v>
                </c:pt>
                <c:pt idx="19">
                  <c:v>62.0</c:v>
                </c:pt>
                <c:pt idx="20">
                  <c:v>71.0</c:v>
                </c:pt>
                <c:pt idx="21">
                  <c:v>72.0</c:v>
                </c:pt>
                <c:pt idx="22">
                  <c:v>72.0</c:v>
                </c:pt>
                <c:pt idx="23">
                  <c:v>77.0</c:v>
                </c:pt>
                <c:pt idx="24">
                  <c:v>77.0</c:v>
                </c:pt>
                <c:pt idx="25">
                  <c:v>79.0</c:v>
                </c:pt>
                <c:pt idx="26">
                  <c:v>81.0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F78D-4D16-86F5-85CD4B2478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1738520"/>
        <c:axId val="-1999730920"/>
      </c:barChart>
      <c:catAx>
        <c:axId val="-20717385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1999730920"/>
        <c:crosses val="autoZero"/>
        <c:auto val="1"/>
        <c:lblAlgn val="ctr"/>
        <c:lblOffset val="100"/>
        <c:tickLblSkip val="1"/>
        <c:noMultiLvlLbl val="0"/>
      </c:catAx>
      <c:valAx>
        <c:axId val="-1999730920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7173852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carotid arteries imaging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8D-40AC-9C13-7AF6CFAD28D7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8D-40AC-9C13-7AF6CFAD28D7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8D-40AC-9C13-7AF6CFAD28D7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8D-40AC-9C13-7AF6CFAD28D7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28D-40AC-9C13-7AF6CFAD28D7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28D-40AC-9C13-7AF6CFAD28D7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28D-40AC-9C13-7AF6CFAD28D7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28D-40AC-9C13-7AF6CFAD28D7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28D-40AC-9C13-7AF6CFAD28D7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28D-40AC-9C13-7AF6CFAD28D7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28D-40AC-9C13-7AF6CFAD28D7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28D-40AC-9C13-7AF6CFAD28D7}"/>
              </c:ext>
            </c:extLst>
          </c:dPt>
          <c:dPt>
            <c:idx val="12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28D-40AC-9C13-7AF6CFAD28D7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28D-40AC-9C13-7AF6CFAD28D7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28D-40AC-9C13-7AF6CFAD28D7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28D-40AC-9C13-7AF6CFAD28D7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528D-40AC-9C13-7AF6CFAD28D7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528D-40AC-9C13-7AF6CFAD28D7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528D-40AC-9C13-7AF6CFAD28D7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528D-40AC-9C13-7AF6CFAD28D7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528D-40AC-9C13-7AF6CFAD28D7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528D-40AC-9C13-7AF6CFAD28D7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528D-40AC-9C13-7AF6CFAD28D7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528D-40AC-9C13-7AF6CFAD28D7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528D-40AC-9C13-7AF6CFAD28D7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528D-40AC-9C13-7AF6CFAD28D7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528D-40AC-9C13-7AF6CFAD28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Regional Hospital of Uherské Hradiště</c:v>
                </c:pt>
                <c:pt idx="1">
                  <c:v>Regional hospital Pardubice</c:v>
                </c:pt>
                <c:pt idx="2">
                  <c:v>T.Bata Regional Hospital Zlín</c:v>
                </c:pt>
                <c:pt idx="3">
                  <c:v>Central military hospital</c:v>
                </c:pt>
                <c:pt idx="4">
                  <c:v>Jihlava Hospital </c:v>
                </c:pt>
                <c:pt idx="5">
                  <c:v>Vyskov Hospital - Neurology</c:v>
                </c:pt>
                <c:pt idx="6">
                  <c:v>Hospital Břeclav</c:v>
                </c:pt>
                <c:pt idx="7">
                  <c:v>Hospital Kolín - Středočeský kraj</c:v>
                </c:pt>
                <c:pt idx="8">
                  <c:v>Regional Hospital Kladno</c:v>
                </c:pt>
                <c:pt idx="9">
                  <c:v>Decin Hospital, Krajska zdravotni, a.s.</c:v>
                </c:pt>
                <c:pt idx="10">
                  <c:v>Krajská zdravotní, a.s. - Nemocnice Chomutov, o.z.</c:v>
                </c:pt>
                <c:pt idx="11">
                  <c:v>University Hospital Olomouc</c:v>
                </c:pt>
                <c:pt idx="12">
                  <c:v>Czech Republic</c:v>
                </c:pt>
                <c:pt idx="13">
                  <c:v>Municipal Hospital Ostrava</c:v>
                </c:pt>
                <c:pt idx="14">
                  <c:v>University Hospital Ostrava</c:v>
                </c:pt>
                <c:pt idx="15">
                  <c:v>Hospital Teplice</c:v>
                </c:pt>
                <c:pt idx="16">
                  <c:v>Thomayer's Hospital Prague</c:v>
                </c:pt>
                <c:pt idx="17">
                  <c:v>University Hospital Brno</c:v>
                </c:pt>
                <c:pt idx="18">
                  <c:v>Na Homolce Hospital</c:v>
                </c:pt>
                <c:pt idx="19">
                  <c:v>Regional hospital Liberec</c:v>
                </c:pt>
                <c:pt idx="20">
                  <c:v>University Hospital Hradec Kralove</c:v>
                </c:pt>
                <c:pt idx="21">
                  <c:v>Vítkovice Hospital Ostrava</c:v>
                </c:pt>
                <c:pt idx="22">
                  <c:v>Hospital České Budějovice</c:v>
                </c:pt>
                <c:pt idx="23">
                  <c:v>Masaryk hospital Usti nad Labem</c:v>
                </c:pt>
                <c:pt idx="24">
                  <c:v>University Hospital Motol Prague</c:v>
                </c:pt>
                <c:pt idx="25">
                  <c:v>St. Anne's University Hospital Brno</c:v>
                </c:pt>
                <c:pt idx="26">
                  <c:v>Faculty Hospital Plzen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52.0</c:v>
                </c:pt>
                <c:pt idx="1">
                  <c:v>56.0</c:v>
                </c:pt>
                <c:pt idx="2">
                  <c:v>59.0</c:v>
                </c:pt>
                <c:pt idx="3">
                  <c:v>64.0</c:v>
                </c:pt>
                <c:pt idx="4">
                  <c:v>71.0</c:v>
                </c:pt>
                <c:pt idx="5">
                  <c:v>75.0</c:v>
                </c:pt>
                <c:pt idx="6">
                  <c:v>76.0</c:v>
                </c:pt>
                <c:pt idx="7">
                  <c:v>79.0</c:v>
                </c:pt>
                <c:pt idx="8">
                  <c:v>79.0</c:v>
                </c:pt>
                <c:pt idx="9">
                  <c:v>81.0</c:v>
                </c:pt>
                <c:pt idx="10">
                  <c:v>84.0</c:v>
                </c:pt>
                <c:pt idx="11">
                  <c:v>84.0</c:v>
                </c:pt>
                <c:pt idx="12">
                  <c:v>85.0</c:v>
                </c:pt>
                <c:pt idx="13">
                  <c:v>86.0</c:v>
                </c:pt>
                <c:pt idx="14">
                  <c:v>88.0</c:v>
                </c:pt>
                <c:pt idx="15">
                  <c:v>88.0</c:v>
                </c:pt>
                <c:pt idx="16">
                  <c:v>91.0</c:v>
                </c:pt>
                <c:pt idx="17">
                  <c:v>92.0</c:v>
                </c:pt>
                <c:pt idx="18">
                  <c:v>94.0</c:v>
                </c:pt>
                <c:pt idx="19">
                  <c:v>94.0</c:v>
                </c:pt>
                <c:pt idx="20">
                  <c:v>95.0</c:v>
                </c:pt>
                <c:pt idx="21">
                  <c:v>95.0</c:v>
                </c:pt>
                <c:pt idx="22">
                  <c:v>96.0</c:v>
                </c:pt>
                <c:pt idx="23">
                  <c:v>97.0</c:v>
                </c:pt>
                <c:pt idx="24">
                  <c:v>97.0</c:v>
                </c:pt>
                <c:pt idx="25">
                  <c:v>98.0</c:v>
                </c:pt>
                <c:pt idx="26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528D-40AC-9C13-7AF6CFAD28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99948360"/>
        <c:axId val="-2000128168"/>
      </c:barChart>
      <c:catAx>
        <c:axId val="-19999483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0128168"/>
        <c:crosses val="autoZero"/>
        <c:auto val="1"/>
        <c:lblAlgn val="ctr"/>
        <c:lblOffset val="100"/>
        <c:tickLblSkip val="1"/>
        <c:noMultiLvlLbl val="0"/>
      </c:catAx>
      <c:valAx>
        <c:axId val="-2000128168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199994836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Věk pacientů - medián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 patient age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B7-4B94-8E18-5A1ED0B9438F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B7-4B94-8E18-5A1ED0B9438F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B7-4B94-8E18-5A1ED0B943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73.0</c:v>
                </c:pt>
                <c:pt idx="2">
                  <c:v>72.0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B7-4B94-8E18-5A1ED0B943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9002824"/>
        <c:axId val="-2000454808"/>
      </c:barChart>
      <c:catAx>
        <c:axId val="-2089002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0454808"/>
        <c:crosses val="autoZero"/>
        <c:auto val="1"/>
        <c:lblAlgn val="ctr"/>
        <c:lblOffset val="100"/>
        <c:tickLblSkip val="1"/>
        <c:noMultiLvlLbl val="0"/>
      </c:catAx>
      <c:valAx>
        <c:axId val="-2000454808"/>
        <c:scaling>
          <c:orientation val="minMax"/>
          <c:max val="8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89002824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Screening dysfagie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GUSS test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58.38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5D-4128-9776-9B0EB827D61F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test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56.98</c:v>
                </c:pt>
                <c:pt idx="2">
                  <c:v>8.26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5D-4128-9776-9B0EB827D61F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Another centre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22.73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5D-4128-9776-9B0EB827D61F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9393736"/>
        <c:axId val="2129386552"/>
      </c:barChart>
      <c:catAx>
        <c:axId val="2129393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2129386552"/>
        <c:crosses val="autoZero"/>
        <c:auto val="1"/>
        <c:lblAlgn val="ctr"/>
        <c:lblOffset val="100"/>
        <c:tickLblSkip val="1"/>
        <c:noMultiLvlLbl val="0"/>
      </c:catAx>
      <c:valAx>
        <c:axId val="2129386552"/>
        <c:scaling>
          <c:orientation val="minMax"/>
          <c:max val="100.0"/>
          <c:min val="0.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21293937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Zobrazení karotid (%)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carotid arteries imaging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19-459A-8B38-CC35FA49529D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19-459A-8B38-CC35FA49529D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19-459A-8B38-CC35FA4952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80.6</c:v>
                </c:pt>
                <c:pt idx="2">
                  <c:v>85.86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19-459A-8B38-CC35FA4952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92214952"/>
        <c:axId val="-2092321544"/>
      </c:barChart>
      <c:catAx>
        <c:axId val="-2092214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92321544"/>
        <c:crosses val="autoZero"/>
        <c:auto val="1"/>
        <c:lblAlgn val="ctr"/>
        <c:lblOffset val="100"/>
        <c:tickLblSkip val="1"/>
        <c:noMultiLvlLbl val="0"/>
      </c:catAx>
      <c:valAx>
        <c:axId val="-2092321544"/>
        <c:scaling>
          <c:orientation val="minMax"/>
          <c:max val="9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9221495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% doporučených k vyšetření cerebrovaskulárním odborníkem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recommended to a cerebrovascular expert - Recommended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8C-40AB-94F4-666669FB739A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8C-40AB-94F4-666669FB739A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8C-40AB-94F4-666669FB73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54.6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68C-40AB-94F4-666669FB73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8530984"/>
        <c:axId val="-2071779496"/>
      </c:barChart>
      <c:catAx>
        <c:axId val="2128530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71779496"/>
        <c:crosses val="autoZero"/>
        <c:auto val="1"/>
        <c:lblAlgn val="ctr"/>
        <c:lblOffset val="100"/>
        <c:tickLblSkip val="1"/>
        <c:noMultiLvlLbl val="0"/>
      </c:catAx>
      <c:valAx>
        <c:axId val="-2071779496"/>
        <c:scaling>
          <c:orientation val="minMax"/>
          <c:max val="6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128530984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anticoagulants with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2C-4855-9A68-D3A444521FCF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2C-4855-9A68-D3A444521FCF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2C-4855-9A68-D3A444521FCF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52C-4855-9A68-D3A444521FCF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52C-4855-9A68-D3A444521FCF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52C-4855-9A68-D3A444521FCF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52C-4855-9A68-D3A444521FCF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52C-4855-9A68-D3A444521FCF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52C-4855-9A68-D3A444521FCF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52C-4855-9A68-D3A444521FCF}"/>
              </c:ext>
            </c:extLst>
          </c:dPt>
          <c:dPt>
            <c:idx val="10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52C-4855-9A68-D3A444521FCF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52C-4855-9A68-D3A444521FCF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52C-4855-9A68-D3A444521FCF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52C-4855-9A68-D3A444521FCF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852C-4855-9A68-D3A444521FCF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852C-4855-9A68-D3A444521FCF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852C-4855-9A68-D3A444521FCF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852C-4855-9A68-D3A444521FCF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852C-4855-9A68-D3A444521FCF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852C-4855-9A68-D3A444521FCF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852C-4855-9A68-D3A444521FCF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852C-4855-9A68-D3A444521FCF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852C-4855-9A68-D3A444521FCF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852C-4855-9A68-D3A444521FCF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852C-4855-9A68-D3A444521FCF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852C-4855-9A68-D3A444521FCF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852C-4855-9A68-D3A444521F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University Hospital Brno</c:v>
                </c:pt>
                <c:pt idx="2">
                  <c:v>T.Bata Regional Hospital Zlín</c:v>
                </c:pt>
                <c:pt idx="3">
                  <c:v>Hospital České Budějovice</c:v>
                </c:pt>
                <c:pt idx="4">
                  <c:v>Masaryk hospital Usti nad Labem</c:v>
                </c:pt>
                <c:pt idx="5">
                  <c:v>Jihlava Hospital </c:v>
                </c:pt>
                <c:pt idx="6">
                  <c:v>Vyskov Hospital - Neurology</c:v>
                </c:pt>
                <c:pt idx="7">
                  <c:v>St. Anne's University Hospital Brno</c:v>
                </c:pt>
                <c:pt idx="8">
                  <c:v>University Hospital Hradec Kralove</c:v>
                </c:pt>
                <c:pt idx="9">
                  <c:v>Regional Hospital of Uherské Hradiště</c:v>
                </c:pt>
                <c:pt idx="10">
                  <c:v>Czech Republic</c:v>
                </c:pt>
                <c:pt idx="11">
                  <c:v>University Hospital Olomouc</c:v>
                </c:pt>
                <c:pt idx="12">
                  <c:v>Regional hospital Pardubice</c:v>
                </c:pt>
                <c:pt idx="13">
                  <c:v>Regional Hospital Kladno</c:v>
                </c:pt>
                <c:pt idx="14">
                  <c:v>Hospital Břeclav</c:v>
                </c:pt>
                <c:pt idx="15">
                  <c:v>Municipal Hospital Ostrava</c:v>
                </c:pt>
                <c:pt idx="16">
                  <c:v>Na Homolce Hospital</c:v>
                </c:pt>
                <c:pt idx="17">
                  <c:v>Krajská zdravotní, a.s. - Nemocnice Chomutov, o.z.</c:v>
                </c:pt>
                <c:pt idx="18">
                  <c:v>Faculty Hospital Plzen</c:v>
                </c:pt>
                <c:pt idx="19">
                  <c:v>Thomayer's Hospital Prague</c:v>
                </c:pt>
                <c:pt idx="20">
                  <c:v>University Hospital Ostrava</c:v>
                </c:pt>
                <c:pt idx="21">
                  <c:v>Hospital Teplice</c:v>
                </c:pt>
                <c:pt idx="22">
                  <c:v>University Hospital Motol Prague</c:v>
                </c:pt>
                <c:pt idx="23">
                  <c:v>Decin Hospital, Krajska zdravotni, a.s.</c:v>
                </c:pt>
                <c:pt idx="24">
                  <c:v>Regional hospital Liberec</c:v>
                </c:pt>
                <c:pt idx="25">
                  <c:v>Central military hospital</c:v>
                </c:pt>
                <c:pt idx="26">
                  <c:v>Hospital Kolín - Středočeský kraj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22.0</c:v>
                </c:pt>
                <c:pt idx="1">
                  <c:v>29.0</c:v>
                </c:pt>
                <c:pt idx="2">
                  <c:v>30.0</c:v>
                </c:pt>
                <c:pt idx="3">
                  <c:v>44.0</c:v>
                </c:pt>
                <c:pt idx="4">
                  <c:v>47.0</c:v>
                </c:pt>
                <c:pt idx="5">
                  <c:v>50.0</c:v>
                </c:pt>
                <c:pt idx="6">
                  <c:v>50.0</c:v>
                </c:pt>
                <c:pt idx="7">
                  <c:v>57.0</c:v>
                </c:pt>
                <c:pt idx="8">
                  <c:v>67.0</c:v>
                </c:pt>
                <c:pt idx="9">
                  <c:v>67.0</c:v>
                </c:pt>
                <c:pt idx="10">
                  <c:v>71.0</c:v>
                </c:pt>
                <c:pt idx="11">
                  <c:v>76.0</c:v>
                </c:pt>
                <c:pt idx="12">
                  <c:v>78.0</c:v>
                </c:pt>
                <c:pt idx="13">
                  <c:v>78.0</c:v>
                </c:pt>
                <c:pt idx="14">
                  <c:v>80.0</c:v>
                </c:pt>
                <c:pt idx="15">
                  <c:v>82.0</c:v>
                </c:pt>
                <c:pt idx="16">
                  <c:v>83.0</c:v>
                </c:pt>
                <c:pt idx="17">
                  <c:v>83.0</c:v>
                </c:pt>
                <c:pt idx="18">
                  <c:v>86.0</c:v>
                </c:pt>
                <c:pt idx="19">
                  <c:v>86.0</c:v>
                </c:pt>
                <c:pt idx="20">
                  <c:v>88.0</c:v>
                </c:pt>
                <c:pt idx="21">
                  <c:v>91.0</c:v>
                </c:pt>
                <c:pt idx="22">
                  <c:v>92.0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852C-4855-9A68-D3A444521F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94984824"/>
        <c:axId val="-2094277720"/>
      </c:barChart>
      <c:catAx>
        <c:axId val="-20949848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94277720"/>
        <c:crosses val="autoZero"/>
        <c:auto val="1"/>
        <c:lblAlgn val="ctr"/>
        <c:lblOffset val="100"/>
        <c:tickLblSkip val="1"/>
        <c:noMultiLvlLbl val="0"/>
      </c:catAx>
      <c:valAx>
        <c:axId val="-2094277720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94984824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Vitamin K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University Hospital Brno</c:v>
                </c:pt>
                <c:pt idx="2">
                  <c:v>T.Bata Regional Hospital Zlín</c:v>
                </c:pt>
                <c:pt idx="3">
                  <c:v>Hospital České Budějovice</c:v>
                </c:pt>
                <c:pt idx="4">
                  <c:v>Masaryk hospital Usti nad Labem</c:v>
                </c:pt>
                <c:pt idx="5">
                  <c:v>Jihlava Hospital </c:v>
                </c:pt>
                <c:pt idx="6">
                  <c:v>Vyskov Hospital - Neurology</c:v>
                </c:pt>
                <c:pt idx="7">
                  <c:v>St. Anne's University Hospital Brno</c:v>
                </c:pt>
                <c:pt idx="8">
                  <c:v>University Hospital Hradec Kralove</c:v>
                </c:pt>
                <c:pt idx="9">
                  <c:v>Regional Hospital of Uherské Hradiště</c:v>
                </c:pt>
                <c:pt idx="10">
                  <c:v>Czech Republic</c:v>
                </c:pt>
                <c:pt idx="11">
                  <c:v>University Hospital Olomouc</c:v>
                </c:pt>
                <c:pt idx="12">
                  <c:v>Regional hospital Pardubice</c:v>
                </c:pt>
                <c:pt idx="13">
                  <c:v>Regional Hospital Kladno</c:v>
                </c:pt>
                <c:pt idx="14">
                  <c:v>Hospital Břeclav</c:v>
                </c:pt>
                <c:pt idx="15">
                  <c:v>Municipal Hospital Ostrava</c:v>
                </c:pt>
                <c:pt idx="16">
                  <c:v>Na Homolce Hospital</c:v>
                </c:pt>
                <c:pt idx="17">
                  <c:v>Krajská zdravotní, a.s. - Nemocnice Chomutov, o.z.</c:v>
                </c:pt>
                <c:pt idx="18">
                  <c:v>Faculty Hospital Plzen</c:v>
                </c:pt>
                <c:pt idx="19">
                  <c:v>Thomayer's Hospital Prague</c:v>
                </c:pt>
                <c:pt idx="20">
                  <c:v>University Hospital Ostrava</c:v>
                </c:pt>
                <c:pt idx="21">
                  <c:v>Hospital Teplice</c:v>
                </c:pt>
                <c:pt idx="22">
                  <c:v>University Hospital Motol Prague</c:v>
                </c:pt>
                <c:pt idx="23">
                  <c:v>Decin Hospital, Krajska zdravotni, a.s.</c:v>
                </c:pt>
                <c:pt idx="24">
                  <c:v>Regional hospital Liberec</c:v>
                </c:pt>
                <c:pt idx="25">
                  <c:v>Central military hospital</c:v>
                </c:pt>
                <c:pt idx="26">
                  <c:v>Hospital Kolín - Středočeský kraj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22.22</c:v>
                </c:pt>
                <c:pt idx="1">
                  <c:v>7.14</c:v>
                </c:pt>
                <c:pt idx="2">
                  <c:v>20.0</c:v>
                </c:pt>
                <c:pt idx="3">
                  <c:v>33.33</c:v>
                </c:pt>
                <c:pt idx="4">
                  <c:v>11.76</c:v>
                </c:pt>
                <c:pt idx="5">
                  <c:v>50.0</c:v>
                </c:pt>
                <c:pt idx="6">
                  <c:v>28.57</c:v>
                </c:pt>
                <c:pt idx="7">
                  <c:v>42.86</c:v>
                </c:pt>
                <c:pt idx="8">
                  <c:v>0.0</c:v>
                </c:pt>
                <c:pt idx="9">
                  <c:v>50.0</c:v>
                </c:pt>
                <c:pt idx="10">
                  <c:v>25.56</c:v>
                </c:pt>
                <c:pt idx="11">
                  <c:v>5.88</c:v>
                </c:pt>
                <c:pt idx="12">
                  <c:v>33.33</c:v>
                </c:pt>
                <c:pt idx="13">
                  <c:v>0.0</c:v>
                </c:pt>
                <c:pt idx="14">
                  <c:v>60.0</c:v>
                </c:pt>
                <c:pt idx="15">
                  <c:v>27.27</c:v>
                </c:pt>
                <c:pt idx="16">
                  <c:v>33.33</c:v>
                </c:pt>
                <c:pt idx="17">
                  <c:v>50.0</c:v>
                </c:pt>
                <c:pt idx="18">
                  <c:v>28.57</c:v>
                </c:pt>
                <c:pt idx="19">
                  <c:v>28.57</c:v>
                </c:pt>
                <c:pt idx="20">
                  <c:v>35.29</c:v>
                </c:pt>
                <c:pt idx="21">
                  <c:v>45.45</c:v>
                </c:pt>
                <c:pt idx="22">
                  <c:v>16.67000000000001</c:v>
                </c:pt>
                <c:pt idx="23">
                  <c:v>37.5</c:v>
                </c:pt>
                <c:pt idx="24">
                  <c:v>40.0</c:v>
                </c:pt>
                <c:pt idx="25">
                  <c:v>0.0</c:v>
                </c:pt>
                <c:pt idx="26">
                  <c:v>30.0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F2-4205-8C34-CA94C7D59644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Dabigatran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University Hospital Brno</c:v>
                </c:pt>
                <c:pt idx="2">
                  <c:v>T.Bata Regional Hospital Zlín</c:v>
                </c:pt>
                <c:pt idx="3">
                  <c:v>Hospital České Budějovice</c:v>
                </c:pt>
                <c:pt idx="4">
                  <c:v>Masaryk hospital Usti nad Labem</c:v>
                </c:pt>
                <c:pt idx="5">
                  <c:v>Jihlava Hospital </c:v>
                </c:pt>
                <c:pt idx="6">
                  <c:v>Vyskov Hospital - Neurology</c:v>
                </c:pt>
                <c:pt idx="7">
                  <c:v>St. Anne's University Hospital Brno</c:v>
                </c:pt>
                <c:pt idx="8">
                  <c:v>University Hospital Hradec Kralove</c:v>
                </c:pt>
                <c:pt idx="9">
                  <c:v>Regional Hospital of Uherské Hradiště</c:v>
                </c:pt>
                <c:pt idx="10">
                  <c:v>Czech Republic</c:v>
                </c:pt>
                <c:pt idx="11">
                  <c:v>University Hospital Olomouc</c:v>
                </c:pt>
                <c:pt idx="12">
                  <c:v>Regional hospital Pardubice</c:v>
                </c:pt>
                <c:pt idx="13">
                  <c:v>Regional Hospital Kladno</c:v>
                </c:pt>
                <c:pt idx="14">
                  <c:v>Hospital Břeclav</c:v>
                </c:pt>
                <c:pt idx="15">
                  <c:v>Municipal Hospital Ostrava</c:v>
                </c:pt>
                <c:pt idx="16">
                  <c:v>Na Homolce Hospital</c:v>
                </c:pt>
                <c:pt idx="17">
                  <c:v>Krajská zdravotní, a.s. - Nemocnice Chomutov, o.z.</c:v>
                </c:pt>
                <c:pt idx="18">
                  <c:v>Faculty Hospital Plzen</c:v>
                </c:pt>
                <c:pt idx="19">
                  <c:v>Thomayer's Hospital Prague</c:v>
                </c:pt>
                <c:pt idx="20">
                  <c:v>University Hospital Ostrava</c:v>
                </c:pt>
                <c:pt idx="21">
                  <c:v>Hospital Teplice</c:v>
                </c:pt>
                <c:pt idx="22">
                  <c:v>University Hospital Motol Prague</c:v>
                </c:pt>
                <c:pt idx="23">
                  <c:v>Decin Hospital, Krajska zdravotni, a.s.</c:v>
                </c:pt>
                <c:pt idx="24">
                  <c:v>Regional hospital Liberec</c:v>
                </c:pt>
                <c:pt idx="25">
                  <c:v>Central military hospital</c:v>
                </c:pt>
                <c:pt idx="26">
                  <c:v>Hospital Kolín - Středočeský kraj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10.0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7.14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6.77</c:v>
                </c:pt>
                <c:pt idx="11">
                  <c:v>17.65</c:v>
                </c:pt>
                <c:pt idx="12">
                  <c:v>11.11</c:v>
                </c:pt>
                <c:pt idx="13">
                  <c:v>11.11</c:v>
                </c:pt>
                <c:pt idx="14">
                  <c:v>20.0</c:v>
                </c:pt>
                <c:pt idx="15">
                  <c:v>9.09</c:v>
                </c:pt>
                <c:pt idx="16">
                  <c:v>16.67000000000001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11.76</c:v>
                </c:pt>
                <c:pt idx="21">
                  <c:v>0.0</c:v>
                </c:pt>
                <c:pt idx="22">
                  <c:v>16.67000000000001</c:v>
                </c:pt>
                <c:pt idx="23">
                  <c:v>0.0</c:v>
                </c:pt>
                <c:pt idx="24">
                  <c:v>0.0</c:v>
                </c:pt>
                <c:pt idx="25">
                  <c:v>20.0</c:v>
                </c:pt>
                <c:pt idx="26">
                  <c:v>10.0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F2-4205-8C34-CA94C7D596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Rivaroxaban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University Hospital Brno</c:v>
                </c:pt>
                <c:pt idx="2">
                  <c:v>T.Bata Regional Hospital Zlín</c:v>
                </c:pt>
                <c:pt idx="3">
                  <c:v>Hospital České Budějovice</c:v>
                </c:pt>
                <c:pt idx="4">
                  <c:v>Masaryk hospital Usti nad Labem</c:v>
                </c:pt>
                <c:pt idx="5">
                  <c:v>Jihlava Hospital </c:v>
                </c:pt>
                <c:pt idx="6">
                  <c:v>Vyskov Hospital - Neurology</c:v>
                </c:pt>
                <c:pt idx="7">
                  <c:v>St. Anne's University Hospital Brno</c:v>
                </c:pt>
                <c:pt idx="8">
                  <c:v>University Hospital Hradec Kralove</c:v>
                </c:pt>
                <c:pt idx="9">
                  <c:v>Regional Hospital of Uherské Hradiště</c:v>
                </c:pt>
                <c:pt idx="10">
                  <c:v>Czech Republic</c:v>
                </c:pt>
                <c:pt idx="11">
                  <c:v>University Hospital Olomouc</c:v>
                </c:pt>
                <c:pt idx="12">
                  <c:v>Regional hospital Pardubice</c:v>
                </c:pt>
                <c:pt idx="13">
                  <c:v>Regional Hospital Kladno</c:v>
                </c:pt>
                <c:pt idx="14">
                  <c:v>Hospital Břeclav</c:v>
                </c:pt>
                <c:pt idx="15">
                  <c:v>Municipal Hospital Ostrava</c:v>
                </c:pt>
                <c:pt idx="16">
                  <c:v>Na Homolce Hospital</c:v>
                </c:pt>
                <c:pt idx="17">
                  <c:v>Krajská zdravotní, a.s. - Nemocnice Chomutov, o.z.</c:v>
                </c:pt>
                <c:pt idx="18">
                  <c:v>Faculty Hospital Plzen</c:v>
                </c:pt>
                <c:pt idx="19">
                  <c:v>Thomayer's Hospital Prague</c:v>
                </c:pt>
                <c:pt idx="20">
                  <c:v>University Hospital Ostrava</c:v>
                </c:pt>
                <c:pt idx="21">
                  <c:v>Hospital Teplice</c:v>
                </c:pt>
                <c:pt idx="22">
                  <c:v>University Hospital Motol Prague</c:v>
                </c:pt>
                <c:pt idx="23">
                  <c:v>Decin Hospital, Krajska zdravotni, a.s.</c:v>
                </c:pt>
                <c:pt idx="24">
                  <c:v>Regional hospital Liberec</c:v>
                </c:pt>
                <c:pt idx="25">
                  <c:v>Central military hospital</c:v>
                </c:pt>
                <c:pt idx="26">
                  <c:v>Hospital Kolín - Středočeský kraj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0.0</c:v>
                </c:pt>
                <c:pt idx="1">
                  <c:v>7.14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7.14</c:v>
                </c:pt>
                <c:pt idx="7">
                  <c:v>0.0</c:v>
                </c:pt>
                <c:pt idx="8">
                  <c:v>0.0</c:v>
                </c:pt>
                <c:pt idx="9">
                  <c:v>16.67000000000001</c:v>
                </c:pt>
                <c:pt idx="10">
                  <c:v>2.26</c:v>
                </c:pt>
                <c:pt idx="11">
                  <c:v>5.88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14.29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6.25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0F2-4205-8C34-CA94C7D596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Apixaban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University Hospital Brno</c:v>
                </c:pt>
                <c:pt idx="2">
                  <c:v>T.Bata Regional Hospital Zlín</c:v>
                </c:pt>
                <c:pt idx="3">
                  <c:v>Hospital České Budějovice</c:v>
                </c:pt>
                <c:pt idx="4">
                  <c:v>Masaryk hospital Usti nad Labem</c:v>
                </c:pt>
                <c:pt idx="5">
                  <c:v>Jihlava Hospital </c:v>
                </c:pt>
                <c:pt idx="6">
                  <c:v>Vyskov Hospital - Neurology</c:v>
                </c:pt>
                <c:pt idx="7">
                  <c:v>St. Anne's University Hospital Brno</c:v>
                </c:pt>
                <c:pt idx="8">
                  <c:v>University Hospital Hradec Kralove</c:v>
                </c:pt>
                <c:pt idx="9">
                  <c:v>Regional Hospital of Uherské Hradiště</c:v>
                </c:pt>
                <c:pt idx="10">
                  <c:v>Czech Republic</c:v>
                </c:pt>
                <c:pt idx="11">
                  <c:v>University Hospital Olomouc</c:v>
                </c:pt>
                <c:pt idx="12">
                  <c:v>Regional hospital Pardubice</c:v>
                </c:pt>
                <c:pt idx="13">
                  <c:v>Regional Hospital Kladno</c:v>
                </c:pt>
                <c:pt idx="14">
                  <c:v>Hospital Břeclav</c:v>
                </c:pt>
                <c:pt idx="15">
                  <c:v>Municipal Hospital Ostrava</c:v>
                </c:pt>
                <c:pt idx="16">
                  <c:v>Na Homolce Hospital</c:v>
                </c:pt>
                <c:pt idx="17">
                  <c:v>Krajská zdravotní, a.s. - Nemocnice Chomutov, o.z.</c:v>
                </c:pt>
                <c:pt idx="18">
                  <c:v>Faculty Hospital Plzen</c:v>
                </c:pt>
                <c:pt idx="19">
                  <c:v>Thomayer's Hospital Prague</c:v>
                </c:pt>
                <c:pt idx="20">
                  <c:v>University Hospital Ostrava</c:v>
                </c:pt>
                <c:pt idx="21">
                  <c:v>Hospital Teplice</c:v>
                </c:pt>
                <c:pt idx="22">
                  <c:v>University Hospital Motol Prague</c:v>
                </c:pt>
                <c:pt idx="23">
                  <c:v>Decin Hospital, Krajska zdravotni, a.s.</c:v>
                </c:pt>
                <c:pt idx="24">
                  <c:v>Regional hospital Liberec</c:v>
                </c:pt>
                <c:pt idx="25">
                  <c:v>Central military hospital</c:v>
                </c:pt>
                <c:pt idx="26">
                  <c:v>Hospital Kolín - Středočeský kraj</c:v>
                </c:pt>
              </c:strCache>
            </c:strRef>
          </c:cat>
          <c:val>
            <c:numRef>
              <c:f>Sheet1!$E$2:$E$28</c:f>
              <c:numCache>
                <c:formatCode>General</c:formatCode>
                <c:ptCount val="27"/>
                <c:pt idx="0">
                  <c:v>0.0</c:v>
                </c:pt>
                <c:pt idx="1">
                  <c:v>7.14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14.29</c:v>
                </c:pt>
                <c:pt idx="8">
                  <c:v>0.0</c:v>
                </c:pt>
                <c:pt idx="9">
                  <c:v>0.0</c:v>
                </c:pt>
                <c:pt idx="10">
                  <c:v>7.52</c:v>
                </c:pt>
                <c:pt idx="11">
                  <c:v>5.88</c:v>
                </c:pt>
                <c:pt idx="12">
                  <c:v>22.22</c:v>
                </c:pt>
                <c:pt idx="13">
                  <c:v>11.11</c:v>
                </c:pt>
                <c:pt idx="14">
                  <c:v>0.0</c:v>
                </c:pt>
                <c:pt idx="15">
                  <c:v>9.09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28.57</c:v>
                </c:pt>
                <c:pt idx="20">
                  <c:v>0.0</c:v>
                </c:pt>
                <c:pt idx="21">
                  <c:v>9.09</c:v>
                </c:pt>
                <c:pt idx="22">
                  <c:v>37.5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10.0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F2-4205-8C34-CA94C7D5964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Edoxaban</c:v>
                </c:pt>
              </c:strCache>
            </c:strRef>
          </c:tx>
          <c:spPr>
            <a:solidFill>
              <a:srgbClr val="5089BC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University Hospital Brno</c:v>
                </c:pt>
                <c:pt idx="2">
                  <c:v>T.Bata Regional Hospital Zlín</c:v>
                </c:pt>
                <c:pt idx="3">
                  <c:v>Hospital České Budějovice</c:v>
                </c:pt>
                <c:pt idx="4">
                  <c:v>Masaryk hospital Usti nad Labem</c:v>
                </c:pt>
                <c:pt idx="5">
                  <c:v>Jihlava Hospital </c:v>
                </c:pt>
                <c:pt idx="6">
                  <c:v>Vyskov Hospital - Neurology</c:v>
                </c:pt>
                <c:pt idx="7">
                  <c:v>St. Anne's University Hospital Brno</c:v>
                </c:pt>
                <c:pt idx="8">
                  <c:v>University Hospital Hradec Kralove</c:v>
                </c:pt>
                <c:pt idx="9">
                  <c:v>Regional Hospital of Uherské Hradiště</c:v>
                </c:pt>
                <c:pt idx="10">
                  <c:v>Czech Republic</c:v>
                </c:pt>
                <c:pt idx="11">
                  <c:v>University Hospital Olomouc</c:v>
                </c:pt>
                <c:pt idx="12">
                  <c:v>Regional hospital Pardubice</c:v>
                </c:pt>
                <c:pt idx="13">
                  <c:v>Regional Hospital Kladno</c:v>
                </c:pt>
                <c:pt idx="14">
                  <c:v>Hospital Břeclav</c:v>
                </c:pt>
                <c:pt idx="15">
                  <c:v>Municipal Hospital Ostrava</c:v>
                </c:pt>
                <c:pt idx="16">
                  <c:v>Na Homolce Hospital</c:v>
                </c:pt>
                <c:pt idx="17">
                  <c:v>Krajská zdravotní, a.s. - Nemocnice Chomutov, o.z.</c:v>
                </c:pt>
                <c:pt idx="18">
                  <c:v>Faculty Hospital Plzen</c:v>
                </c:pt>
                <c:pt idx="19">
                  <c:v>Thomayer's Hospital Prague</c:v>
                </c:pt>
                <c:pt idx="20">
                  <c:v>University Hospital Ostrava</c:v>
                </c:pt>
                <c:pt idx="21">
                  <c:v>Hospital Teplice</c:v>
                </c:pt>
                <c:pt idx="22">
                  <c:v>University Hospital Motol Prague</c:v>
                </c:pt>
                <c:pt idx="23">
                  <c:v>Decin Hospital, Krajska zdravotni, a.s.</c:v>
                </c:pt>
                <c:pt idx="24">
                  <c:v>Regional hospital Liberec</c:v>
                </c:pt>
                <c:pt idx="25">
                  <c:v>Central military hospital</c:v>
                </c:pt>
                <c:pt idx="26">
                  <c:v>Hospital Kolín - Středočeský kraj</c:v>
                </c:pt>
              </c:strCache>
            </c:strRef>
          </c:cat>
          <c:val>
            <c:numRef>
              <c:f>Sheet1!$F$2:$F$28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0.38</c:v>
                </c:pt>
                <c:pt idx="11">
                  <c:v>5.88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0F2-4205-8C34-CA94C7D59644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LMWH, heparin - profylaktická dávka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University Hospital Brno</c:v>
                </c:pt>
                <c:pt idx="2">
                  <c:v>T.Bata Regional Hospital Zlín</c:v>
                </c:pt>
                <c:pt idx="3">
                  <c:v>Hospital České Budějovice</c:v>
                </c:pt>
                <c:pt idx="4">
                  <c:v>Masaryk hospital Usti nad Labem</c:v>
                </c:pt>
                <c:pt idx="5">
                  <c:v>Jihlava Hospital </c:v>
                </c:pt>
                <c:pt idx="6">
                  <c:v>Vyskov Hospital - Neurology</c:v>
                </c:pt>
                <c:pt idx="7">
                  <c:v>St. Anne's University Hospital Brno</c:v>
                </c:pt>
                <c:pt idx="8">
                  <c:v>University Hospital Hradec Kralove</c:v>
                </c:pt>
                <c:pt idx="9">
                  <c:v>Regional Hospital of Uherské Hradiště</c:v>
                </c:pt>
                <c:pt idx="10">
                  <c:v>Czech Republic</c:v>
                </c:pt>
                <c:pt idx="11">
                  <c:v>University Hospital Olomouc</c:v>
                </c:pt>
                <c:pt idx="12">
                  <c:v>Regional hospital Pardubice</c:v>
                </c:pt>
                <c:pt idx="13">
                  <c:v>Regional Hospital Kladno</c:v>
                </c:pt>
                <c:pt idx="14">
                  <c:v>Hospital Břeclav</c:v>
                </c:pt>
                <c:pt idx="15">
                  <c:v>Municipal Hospital Ostrava</c:v>
                </c:pt>
                <c:pt idx="16">
                  <c:v>Na Homolce Hospital</c:v>
                </c:pt>
                <c:pt idx="17">
                  <c:v>Krajská zdravotní, a.s. - Nemocnice Chomutov, o.z.</c:v>
                </c:pt>
                <c:pt idx="18">
                  <c:v>Faculty Hospital Plzen</c:v>
                </c:pt>
                <c:pt idx="19">
                  <c:v>Thomayer's Hospital Prague</c:v>
                </c:pt>
                <c:pt idx="20">
                  <c:v>University Hospital Ostrava</c:v>
                </c:pt>
                <c:pt idx="21">
                  <c:v>Hospital Teplice</c:v>
                </c:pt>
                <c:pt idx="22">
                  <c:v>University Hospital Motol Prague</c:v>
                </c:pt>
                <c:pt idx="23">
                  <c:v>Decin Hospital, Krajska zdravotni, a.s.</c:v>
                </c:pt>
                <c:pt idx="24">
                  <c:v>Regional hospital Liberec</c:v>
                </c:pt>
                <c:pt idx="25">
                  <c:v>Central military hospital</c:v>
                </c:pt>
                <c:pt idx="26">
                  <c:v>Hospital Kolín - Středočeský kraj</c:v>
                </c:pt>
              </c:strCache>
            </c:strRef>
          </c:cat>
          <c:val>
            <c:numRef>
              <c:f>Sheet1!$G$2:$G$28</c:f>
              <c:numCache>
                <c:formatCode>General</c:formatCode>
                <c:ptCount val="27"/>
                <c:pt idx="0">
                  <c:v>0.0</c:v>
                </c:pt>
                <c:pt idx="1">
                  <c:v>7.14</c:v>
                </c:pt>
                <c:pt idx="2">
                  <c:v>0.0</c:v>
                </c:pt>
                <c:pt idx="3">
                  <c:v>11.11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11.11</c:v>
                </c:pt>
                <c:pt idx="9">
                  <c:v>0.0</c:v>
                </c:pt>
                <c:pt idx="10">
                  <c:v>4.51</c:v>
                </c:pt>
                <c:pt idx="11">
                  <c:v>5.88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16.67000000000001</c:v>
                </c:pt>
                <c:pt idx="17">
                  <c:v>0.0</c:v>
                </c:pt>
                <c:pt idx="18">
                  <c:v>28.57</c:v>
                </c:pt>
                <c:pt idx="19">
                  <c:v>0.0</c:v>
                </c:pt>
                <c:pt idx="20">
                  <c:v>17.65</c:v>
                </c:pt>
                <c:pt idx="21">
                  <c:v>0.0</c:v>
                </c:pt>
                <c:pt idx="22">
                  <c:v>0.0</c:v>
                </c:pt>
                <c:pt idx="23">
                  <c:v>6.25</c:v>
                </c:pt>
                <c:pt idx="24">
                  <c:v>0.0</c:v>
                </c:pt>
                <c:pt idx="25">
                  <c:v>20.0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0F2-4205-8C34-CA94C7D5964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LMWH, heparin - antikoagulační, terapeutická dávka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University Hospital Brno</c:v>
                </c:pt>
                <c:pt idx="2">
                  <c:v>T.Bata Regional Hospital Zlín</c:v>
                </c:pt>
                <c:pt idx="3">
                  <c:v>Hospital České Budějovice</c:v>
                </c:pt>
                <c:pt idx="4">
                  <c:v>Masaryk hospital Usti nad Labem</c:v>
                </c:pt>
                <c:pt idx="5">
                  <c:v>Jihlava Hospital </c:v>
                </c:pt>
                <c:pt idx="6">
                  <c:v>Vyskov Hospital - Neurology</c:v>
                </c:pt>
                <c:pt idx="7">
                  <c:v>St. Anne's University Hospital Brno</c:v>
                </c:pt>
                <c:pt idx="8">
                  <c:v>University Hospital Hradec Kralove</c:v>
                </c:pt>
                <c:pt idx="9">
                  <c:v>Regional Hospital of Uherské Hradiště</c:v>
                </c:pt>
                <c:pt idx="10">
                  <c:v>Czech Republic</c:v>
                </c:pt>
                <c:pt idx="11">
                  <c:v>University Hospital Olomouc</c:v>
                </c:pt>
                <c:pt idx="12">
                  <c:v>Regional hospital Pardubice</c:v>
                </c:pt>
                <c:pt idx="13">
                  <c:v>Regional Hospital Kladno</c:v>
                </c:pt>
                <c:pt idx="14">
                  <c:v>Hospital Břeclav</c:v>
                </c:pt>
                <c:pt idx="15">
                  <c:v>Municipal Hospital Ostrava</c:v>
                </c:pt>
                <c:pt idx="16">
                  <c:v>Na Homolce Hospital</c:v>
                </c:pt>
                <c:pt idx="17">
                  <c:v>Krajská zdravotní, a.s. - Nemocnice Chomutov, o.z.</c:v>
                </c:pt>
                <c:pt idx="18">
                  <c:v>Faculty Hospital Plzen</c:v>
                </c:pt>
                <c:pt idx="19">
                  <c:v>Thomayer's Hospital Prague</c:v>
                </c:pt>
                <c:pt idx="20">
                  <c:v>University Hospital Ostrava</c:v>
                </c:pt>
                <c:pt idx="21">
                  <c:v>Hospital Teplice</c:v>
                </c:pt>
                <c:pt idx="22">
                  <c:v>University Hospital Motol Prague</c:v>
                </c:pt>
                <c:pt idx="23">
                  <c:v>Decin Hospital, Krajska zdravotni, a.s.</c:v>
                </c:pt>
                <c:pt idx="24">
                  <c:v>Regional hospital Liberec</c:v>
                </c:pt>
                <c:pt idx="25">
                  <c:v>Central military hospital</c:v>
                </c:pt>
                <c:pt idx="26">
                  <c:v>Hospital Kolín - Středočeský kraj</c:v>
                </c:pt>
              </c:strCache>
            </c:strRef>
          </c:cat>
          <c:val>
            <c:numRef>
              <c:f>Sheet1!$H$2:$H$28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35.29</c:v>
                </c:pt>
                <c:pt idx="5">
                  <c:v>0.0</c:v>
                </c:pt>
                <c:pt idx="6">
                  <c:v>7.14</c:v>
                </c:pt>
                <c:pt idx="7">
                  <c:v>0.0</c:v>
                </c:pt>
                <c:pt idx="8">
                  <c:v>55.56</c:v>
                </c:pt>
                <c:pt idx="9">
                  <c:v>0.0</c:v>
                </c:pt>
                <c:pt idx="10">
                  <c:v>24.44</c:v>
                </c:pt>
                <c:pt idx="11">
                  <c:v>29.41</c:v>
                </c:pt>
                <c:pt idx="12">
                  <c:v>11.11</c:v>
                </c:pt>
                <c:pt idx="13">
                  <c:v>55.56</c:v>
                </c:pt>
                <c:pt idx="14">
                  <c:v>0.0</c:v>
                </c:pt>
                <c:pt idx="15">
                  <c:v>36.36</c:v>
                </c:pt>
                <c:pt idx="16">
                  <c:v>16.67000000000001</c:v>
                </c:pt>
                <c:pt idx="17">
                  <c:v>33.33</c:v>
                </c:pt>
                <c:pt idx="18">
                  <c:v>28.57</c:v>
                </c:pt>
                <c:pt idx="19">
                  <c:v>14.29</c:v>
                </c:pt>
                <c:pt idx="20">
                  <c:v>23.53</c:v>
                </c:pt>
                <c:pt idx="21">
                  <c:v>36.36</c:v>
                </c:pt>
                <c:pt idx="22">
                  <c:v>20.83</c:v>
                </c:pt>
                <c:pt idx="23">
                  <c:v>50.0</c:v>
                </c:pt>
                <c:pt idx="24">
                  <c:v>60.0</c:v>
                </c:pt>
                <c:pt idx="25">
                  <c:v>60.0</c:v>
                </c:pt>
                <c:pt idx="26">
                  <c:v>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0F2-4205-8C34-CA94C7D59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4740328"/>
        <c:axId val="-2071076712"/>
      </c:barChart>
      <c:catAx>
        <c:axId val="-21247403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71076712"/>
        <c:crosses val="autoZero"/>
        <c:auto val="1"/>
        <c:lblAlgn val="ctr"/>
        <c:lblOffset val="100"/>
        <c:tickLblSkip val="1"/>
        <c:noMultiLvlLbl val="0"/>
      </c:catAx>
      <c:valAx>
        <c:axId val="-2071076712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12474032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afib patients discharged home with anticoagulants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93-4F49-9F2A-6080DC04D91C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93-4F49-9F2A-6080DC04D91C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93-4F49-9F2A-6080DC04D91C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93-4F49-9F2A-6080DC04D91C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93-4F49-9F2A-6080DC04D91C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93-4F49-9F2A-6080DC04D91C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E93-4F49-9F2A-6080DC04D91C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E93-4F49-9F2A-6080DC04D91C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E93-4F49-9F2A-6080DC04D91C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E93-4F49-9F2A-6080DC04D91C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E93-4F49-9F2A-6080DC04D91C}"/>
              </c:ext>
            </c:extLst>
          </c:dPt>
          <c:dPt>
            <c:idx val="11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E93-4F49-9F2A-6080DC04D91C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E93-4F49-9F2A-6080DC04D91C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4E93-4F49-9F2A-6080DC04D91C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4E93-4F49-9F2A-6080DC04D91C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4E93-4F49-9F2A-6080DC04D91C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4E93-4F49-9F2A-6080DC04D91C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4E93-4F49-9F2A-6080DC04D91C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4E93-4F49-9F2A-6080DC04D91C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4E93-4F49-9F2A-6080DC04D91C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4E93-4F49-9F2A-6080DC04D91C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4E93-4F49-9F2A-6080DC04D91C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4E93-4F49-9F2A-6080DC04D91C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4E93-4F49-9F2A-6080DC04D91C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4E93-4F49-9F2A-6080DC04D91C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4E93-4F49-9F2A-6080DC04D91C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4E93-4F49-9F2A-6080DC04D9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University Hospital Brno</c:v>
                </c:pt>
                <c:pt idx="1">
                  <c:v>Vítkovice Hospital Ostrava</c:v>
                </c:pt>
                <c:pt idx="2">
                  <c:v>Krajská zdravotní, a.s. - Nemocnice Chomutov, o.z.</c:v>
                </c:pt>
                <c:pt idx="3">
                  <c:v>Masaryk hospital Usti nad Labem</c:v>
                </c:pt>
                <c:pt idx="4">
                  <c:v>Vyskov Hospital - Neurology</c:v>
                </c:pt>
                <c:pt idx="5">
                  <c:v>Jihlava Hospital </c:v>
                </c:pt>
                <c:pt idx="6">
                  <c:v>Faculty Hospital Plzen</c:v>
                </c:pt>
                <c:pt idx="7">
                  <c:v>Regional Hospital of Uherské Hradiště</c:v>
                </c:pt>
                <c:pt idx="8">
                  <c:v>Hospital Břeclav</c:v>
                </c:pt>
                <c:pt idx="9">
                  <c:v>University Hospital Hradec Kralove</c:v>
                </c:pt>
                <c:pt idx="10">
                  <c:v>Thomayer's Hospital Prague</c:v>
                </c:pt>
                <c:pt idx="11">
                  <c:v>Czech Republic</c:v>
                </c:pt>
                <c:pt idx="12">
                  <c:v>Municipal Hospital Ostrava</c:v>
                </c:pt>
                <c:pt idx="13">
                  <c:v>Hospital Teplice</c:v>
                </c:pt>
                <c:pt idx="14">
                  <c:v>Regional hospital Pardubice</c:v>
                </c:pt>
                <c:pt idx="15">
                  <c:v>University Hospital Motol Prague</c:v>
                </c:pt>
                <c:pt idx="16">
                  <c:v>T.Bata Regional Hospital Zlín</c:v>
                </c:pt>
                <c:pt idx="17">
                  <c:v>Decin Hospital, Krajska zdravotni, a.s.</c:v>
                </c:pt>
                <c:pt idx="18">
                  <c:v>University Hospital Ostrava</c:v>
                </c:pt>
                <c:pt idx="19">
                  <c:v>Na Homolce Hospital</c:v>
                </c:pt>
                <c:pt idx="20">
                  <c:v>Hospital České Budějovice</c:v>
                </c:pt>
                <c:pt idx="21">
                  <c:v>Regional hospital Liberec</c:v>
                </c:pt>
                <c:pt idx="22">
                  <c:v>Central military hospital</c:v>
                </c:pt>
                <c:pt idx="23">
                  <c:v>University Hospital Olomouc</c:v>
                </c:pt>
                <c:pt idx="24">
                  <c:v>Hospital Kolín - Středočeský kraj</c:v>
                </c:pt>
                <c:pt idx="25">
                  <c:v>Regional Hospital Kladno</c:v>
                </c:pt>
                <c:pt idx="26">
                  <c:v>St. Anne's University Hospital Brno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29.0</c:v>
                </c:pt>
                <c:pt idx="1">
                  <c:v>33.0</c:v>
                </c:pt>
                <c:pt idx="2">
                  <c:v>50.0</c:v>
                </c:pt>
                <c:pt idx="3">
                  <c:v>50.0</c:v>
                </c:pt>
                <c:pt idx="4">
                  <c:v>57.0</c:v>
                </c:pt>
                <c:pt idx="5">
                  <c:v>75.0</c:v>
                </c:pt>
                <c:pt idx="6">
                  <c:v>75.0</c:v>
                </c:pt>
                <c:pt idx="7">
                  <c:v>75.0</c:v>
                </c:pt>
                <c:pt idx="8">
                  <c:v>80.0</c:v>
                </c:pt>
                <c:pt idx="9">
                  <c:v>80.0</c:v>
                </c:pt>
                <c:pt idx="10">
                  <c:v>80.0</c:v>
                </c:pt>
                <c:pt idx="11">
                  <c:v>83.0</c:v>
                </c:pt>
                <c:pt idx="12">
                  <c:v>86.0</c:v>
                </c:pt>
                <c:pt idx="13">
                  <c:v>88.0</c:v>
                </c:pt>
                <c:pt idx="14">
                  <c:v>88.0</c:v>
                </c:pt>
                <c:pt idx="15">
                  <c:v>94.0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4E93-4F49-9F2A-6080DC04D9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5299832"/>
        <c:axId val="2054685400"/>
      </c:barChart>
      <c:catAx>
        <c:axId val="-21352998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2054685400"/>
        <c:crosses val="autoZero"/>
        <c:auto val="1"/>
        <c:lblAlgn val="ctr"/>
        <c:lblOffset val="100"/>
        <c:tickLblSkip val="1"/>
        <c:noMultiLvlLbl val="0"/>
      </c:catAx>
      <c:valAx>
        <c:axId val="2054685400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529983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antiplatelets without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66-4C9C-98A2-088DCBD21EEB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66-4C9C-98A2-088DCBD21EEB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66-4C9C-98A2-088DCBD21EEB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66-4C9C-98A2-088DCBD21EEB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F66-4C9C-98A2-088DCBD21EEB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F66-4C9C-98A2-088DCBD21EEB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F66-4C9C-98A2-088DCBD21EEB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F66-4C9C-98A2-088DCBD21EEB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F66-4C9C-98A2-088DCBD21EEB}"/>
              </c:ext>
            </c:extLst>
          </c:dPt>
          <c:dPt>
            <c:idx val="9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F66-4C9C-98A2-088DCBD21EEB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F66-4C9C-98A2-088DCBD21EEB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F66-4C9C-98A2-088DCBD21EEB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F66-4C9C-98A2-088DCBD21EEB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F66-4C9C-98A2-088DCBD21EEB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F66-4C9C-98A2-088DCBD21EEB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9F66-4C9C-98A2-088DCBD21EEB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9F66-4C9C-98A2-088DCBD21EEB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9F66-4C9C-98A2-088DCBD21EEB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9F66-4C9C-98A2-088DCBD21EEB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9F66-4C9C-98A2-088DCBD21EEB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9F66-4C9C-98A2-088DCBD21EEB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9F66-4C9C-98A2-088DCBD21EEB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9F66-4C9C-98A2-088DCBD21EEB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9F66-4C9C-98A2-088DCBD21EEB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9F66-4C9C-98A2-088DCBD21EEB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9F66-4C9C-98A2-088DCBD21EEB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9F66-4C9C-98A2-088DCBD21E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Central military hospital</c:v>
                </c:pt>
                <c:pt idx="1">
                  <c:v>Faculty Hospital Plzen</c:v>
                </c:pt>
                <c:pt idx="2">
                  <c:v>Hospital Teplice</c:v>
                </c:pt>
                <c:pt idx="3">
                  <c:v>Masaryk hospital Usti nad Labem</c:v>
                </c:pt>
                <c:pt idx="4">
                  <c:v>University Hospital Ostrava</c:v>
                </c:pt>
                <c:pt idx="5">
                  <c:v>University Hospital Motol Prague</c:v>
                </c:pt>
                <c:pt idx="6">
                  <c:v>Decin Hospital, Krajska zdravotni, a.s.</c:v>
                </c:pt>
                <c:pt idx="7">
                  <c:v>Regional hospital Pardubice</c:v>
                </c:pt>
                <c:pt idx="8">
                  <c:v>Jihlava Hospital </c:v>
                </c:pt>
                <c:pt idx="9">
                  <c:v>Czech Republic</c:v>
                </c:pt>
                <c:pt idx="10">
                  <c:v>Vítkovice Hospital Ostrava</c:v>
                </c:pt>
                <c:pt idx="11">
                  <c:v>Regional hospital Liberec</c:v>
                </c:pt>
                <c:pt idx="12">
                  <c:v>Vyskov Hospital - Neurology</c:v>
                </c:pt>
                <c:pt idx="13">
                  <c:v>University Hospital Olomouc</c:v>
                </c:pt>
                <c:pt idx="14">
                  <c:v>St. Anne's University Hospital Brno</c:v>
                </c:pt>
                <c:pt idx="15">
                  <c:v>Regional Hospital Kladno</c:v>
                </c:pt>
                <c:pt idx="16">
                  <c:v>University Hospital Brno</c:v>
                </c:pt>
                <c:pt idx="17">
                  <c:v>Hospital Kolín - Středočeský kraj</c:v>
                </c:pt>
                <c:pt idx="18">
                  <c:v>T.Bata Regional Hospital Zlín</c:v>
                </c:pt>
                <c:pt idx="19">
                  <c:v>Regional Hospital of Uherské Hradiště</c:v>
                </c:pt>
                <c:pt idx="20">
                  <c:v>Thomayer's Hospital Prague</c:v>
                </c:pt>
                <c:pt idx="21">
                  <c:v>Krajská zdravotní, a.s. - Nemocnice Chomutov, o.z.</c:v>
                </c:pt>
                <c:pt idx="22">
                  <c:v>Hospital Břeclav</c:v>
                </c:pt>
                <c:pt idx="23">
                  <c:v>Na Homolce Hospital</c:v>
                </c:pt>
                <c:pt idx="24">
                  <c:v>Hospital České Budějovice</c:v>
                </c:pt>
                <c:pt idx="25">
                  <c:v>University Hospital Hradec Kralove</c:v>
                </c:pt>
                <c:pt idx="26">
                  <c:v>Municipal Hospital Ostrava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38.0</c:v>
                </c:pt>
                <c:pt idx="1">
                  <c:v>60.0</c:v>
                </c:pt>
                <c:pt idx="2">
                  <c:v>74.0</c:v>
                </c:pt>
                <c:pt idx="3">
                  <c:v>79.0</c:v>
                </c:pt>
                <c:pt idx="4">
                  <c:v>79.0</c:v>
                </c:pt>
                <c:pt idx="5">
                  <c:v>82.0</c:v>
                </c:pt>
                <c:pt idx="6">
                  <c:v>83.0</c:v>
                </c:pt>
                <c:pt idx="7">
                  <c:v>83.0</c:v>
                </c:pt>
                <c:pt idx="8">
                  <c:v>84.0</c:v>
                </c:pt>
                <c:pt idx="9">
                  <c:v>86.0</c:v>
                </c:pt>
                <c:pt idx="10">
                  <c:v>87.0</c:v>
                </c:pt>
                <c:pt idx="11">
                  <c:v>88.0</c:v>
                </c:pt>
                <c:pt idx="12">
                  <c:v>89.0</c:v>
                </c:pt>
                <c:pt idx="13">
                  <c:v>89.0</c:v>
                </c:pt>
                <c:pt idx="14">
                  <c:v>91.0</c:v>
                </c:pt>
                <c:pt idx="15">
                  <c:v>91.0</c:v>
                </c:pt>
                <c:pt idx="16">
                  <c:v>91.0</c:v>
                </c:pt>
                <c:pt idx="17">
                  <c:v>91.0</c:v>
                </c:pt>
                <c:pt idx="18">
                  <c:v>91.0</c:v>
                </c:pt>
                <c:pt idx="19">
                  <c:v>91.0</c:v>
                </c:pt>
                <c:pt idx="20">
                  <c:v>92.0</c:v>
                </c:pt>
                <c:pt idx="21">
                  <c:v>92.0</c:v>
                </c:pt>
                <c:pt idx="22">
                  <c:v>93.0</c:v>
                </c:pt>
                <c:pt idx="23">
                  <c:v>95.0</c:v>
                </c:pt>
                <c:pt idx="24">
                  <c:v>96.0</c:v>
                </c:pt>
                <c:pt idx="25">
                  <c:v>97.0</c:v>
                </c:pt>
                <c:pt idx="26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9F66-4C9C-98A2-088DCBD21E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94148504"/>
        <c:axId val="2079508888"/>
      </c:barChart>
      <c:catAx>
        <c:axId val="-20941485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2079508888"/>
        <c:crosses val="autoZero"/>
        <c:auto val="1"/>
        <c:lblAlgn val="ctr"/>
        <c:lblOffset val="100"/>
        <c:tickLblSkip val="1"/>
        <c:noMultiLvlLbl val="0"/>
      </c:catAx>
      <c:valAx>
        <c:axId val="2079508888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94148504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% pacientů s antiagregací bez fibrilace síní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antiplatelets without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D6-43B9-8EAF-40FE6880B837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D6-43B9-8EAF-40FE6880B837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D6-43B9-8EAF-40FE6880B8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84.87</c:v>
                </c:pt>
                <c:pt idx="2">
                  <c:v>86.91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2D6-43B9-8EAF-40FE6880B8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94505448"/>
        <c:axId val="-2094553960"/>
      </c:barChart>
      <c:catAx>
        <c:axId val="-2094505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94553960"/>
        <c:crosses val="autoZero"/>
        <c:auto val="1"/>
        <c:lblAlgn val="ctr"/>
        <c:lblOffset val="100"/>
        <c:tickLblSkip val="1"/>
        <c:noMultiLvlLbl val="0"/>
      </c:catAx>
      <c:valAx>
        <c:axId val="-2094553960"/>
        <c:scaling>
          <c:orientation val="minMax"/>
          <c:max val="9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9450544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% pacientů s předepsanými antikoagulanty a s fibrilací síní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anticoagulants with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25-4E36-BA98-C57D1205345B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25-4E36-BA98-C57D1205345B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25-4E36-BA98-C57D120534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41.53</c:v>
                </c:pt>
                <c:pt idx="2">
                  <c:v>70.76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125-4E36-BA98-C57D120534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92210408"/>
        <c:axId val="-2092232136"/>
      </c:barChart>
      <c:catAx>
        <c:axId val="-2092210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92232136"/>
        <c:crosses val="autoZero"/>
        <c:auto val="1"/>
        <c:lblAlgn val="ctr"/>
        <c:lblOffset val="100"/>
        <c:tickLblSkip val="1"/>
        <c:noMultiLvlLbl val="0"/>
      </c:catAx>
      <c:valAx>
        <c:axId val="-2092232136"/>
        <c:scaling>
          <c:orientation val="minMax"/>
          <c:max val="8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9221040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% pacientů s předepsanými antitrombotiky a  s fibrilací síní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antithrombotics with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06-4B4D-8114-211EBEAC4071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06-4B4D-8114-211EBEAC4071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06-4B4D-8114-211EBEAC40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95.16</c:v>
                </c:pt>
                <c:pt idx="2">
                  <c:v>97.36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706-4B4D-8114-211EBEAC40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0582440"/>
        <c:axId val="2126779272"/>
      </c:barChart>
      <c:catAx>
        <c:axId val="-2000582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2126779272"/>
        <c:crosses val="autoZero"/>
        <c:auto val="1"/>
        <c:lblAlgn val="ctr"/>
        <c:lblOffset val="100"/>
        <c:tickLblSkip val="1"/>
        <c:noMultiLvlLbl val="0"/>
      </c:catAx>
      <c:valAx>
        <c:axId val="2126779272"/>
        <c:scaling>
          <c:orientation val="minMax"/>
          <c:max val="10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0058244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University Hospital Motol Prague</c:v>
                </c:pt>
                <c:pt idx="1">
                  <c:v>Regional Hospital of Uherské Hradiště</c:v>
                </c:pt>
                <c:pt idx="2">
                  <c:v>Regional hospital Pardubice</c:v>
                </c:pt>
                <c:pt idx="3">
                  <c:v>University Hospital Hradec Kralove</c:v>
                </c:pt>
                <c:pt idx="4">
                  <c:v>Decin Hospital, Krajska zdravotni, a.s.</c:v>
                </c:pt>
                <c:pt idx="5">
                  <c:v>University Hospital Ostrava</c:v>
                </c:pt>
                <c:pt idx="6">
                  <c:v>Faculty Hospital Plzen</c:v>
                </c:pt>
                <c:pt idx="7">
                  <c:v>Masaryk hospital Usti nad Labem</c:v>
                </c:pt>
                <c:pt idx="8">
                  <c:v>T.Bata Regional Hospital Zlín</c:v>
                </c:pt>
                <c:pt idx="9">
                  <c:v>Vítkovice Hospital Ostrava</c:v>
                </c:pt>
                <c:pt idx="10">
                  <c:v>Municipal Hospital Ostrava</c:v>
                </c:pt>
                <c:pt idx="11">
                  <c:v>St. Anne's University Hospital Brno</c:v>
                </c:pt>
                <c:pt idx="12">
                  <c:v>Na Homolce Hospital</c:v>
                </c:pt>
                <c:pt idx="13">
                  <c:v>Czech Republic</c:v>
                </c:pt>
                <c:pt idx="14">
                  <c:v>Hospital Kolín - Středočeský kraj</c:v>
                </c:pt>
                <c:pt idx="15">
                  <c:v>University Hospital Olomouc</c:v>
                </c:pt>
                <c:pt idx="16">
                  <c:v>Thomayer's Hospital Prague</c:v>
                </c:pt>
                <c:pt idx="17">
                  <c:v>Krajská zdravotní, a.s. - Nemocnice Chomutov, o.z.</c:v>
                </c:pt>
                <c:pt idx="18">
                  <c:v>Hospital České Budějovice</c:v>
                </c:pt>
                <c:pt idx="19">
                  <c:v>Regional Hospital Kladno</c:v>
                </c:pt>
                <c:pt idx="20">
                  <c:v>Hospital Teplice</c:v>
                </c:pt>
                <c:pt idx="21">
                  <c:v>Vyskov Hospital - Neurology</c:v>
                </c:pt>
                <c:pt idx="22">
                  <c:v>University Hospital Brno</c:v>
                </c:pt>
                <c:pt idx="23">
                  <c:v>Jihlava Hospital </c:v>
                </c:pt>
                <c:pt idx="24">
                  <c:v>Regional hospital Liberec</c:v>
                </c:pt>
                <c:pt idx="25">
                  <c:v>Hospital Břeclav</c:v>
                </c:pt>
                <c:pt idx="26">
                  <c:v>Central military hospital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37.61</c:v>
                </c:pt>
                <c:pt idx="1">
                  <c:v>38.24</c:v>
                </c:pt>
                <c:pt idx="2">
                  <c:v>38.89</c:v>
                </c:pt>
                <c:pt idx="3">
                  <c:v>41.3</c:v>
                </c:pt>
                <c:pt idx="4">
                  <c:v>41.43</c:v>
                </c:pt>
                <c:pt idx="5">
                  <c:v>42.86</c:v>
                </c:pt>
                <c:pt idx="6">
                  <c:v>43.24</c:v>
                </c:pt>
                <c:pt idx="7">
                  <c:v>43.59</c:v>
                </c:pt>
                <c:pt idx="8">
                  <c:v>44.0</c:v>
                </c:pt>
                <c:pt idx="9">
                  <c:v>44.44</c:v>
                </c:pt>
                <c:pt idx="10">
                  <c:v>44.62</c:v>
                </c:pt>
                <c:pt idx="11">
                  <c:v>45.83</c:v>
                </c:pt>
                <c:pt idx="12">
                  <c:v>45.95</c:v>
                </c:pt>
                <c:pt idx="13">
                  <c:v>46.11</c:v>
                </c:pt>
                <c:pt idx="14">
                  <c:v>47.17</c:v>
                </c:pt>
                <c:pt idx="15">
                  <c:v>47.27</c:v>
                </c:pt>
                <c:pt idx="16">
                  <c:v>47.37</c:v>
                </c:pt>
                <c:pt idx="17">
                  <c:v>47.37</c:v>
                </c:pt>
                <c:pt idx="18">
                  <c:v>47.69</c:v>
                </c:pt>
                <c:pt idx="19">
                  <c:v>50.0</c:v>
                </c:pt>
                <c:pt idx="20">
                  <c:v>52.0</c:v>
                </c:pt>
                <c:pt idx="21">
                  <c:v>53.33</c:v>
                </c:pt>
                <c:pt idx="22">
                  <c:v>53.57</c:v>
                </c:pt>
                <c:pt idx="23">
                  <c:v>54.84</c:v>
                </c:pt>
                <c:pt idx="24">
                  <c:v>55.0</c:v>
                </c:pt>
                <c:pt idx="25">
                  <c:v>55.56</c:v>
                </c:pt>
                <c:pt idx="26">
                  <c:v>55.88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20-487B-BDD0-8AF97A378D67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Muž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University Hospital Motol Prague</c:v>
                </c:pt>
                <c:pt idx="1">
                  <c:v>Regional Hospital of Uherské Hradiště</c:v>
                </c:pt>
                <c:pt idx="2">
                  <c:v>Regional hospital Pardubice</c:v>
                </c:pt>
                <c:pt idx="3">
                  <c:v>University Hospital Hradec Kralove</c:v>
                </c:pt>
                <c:pt idx="4">
                  <c:v>Decin Hospital, Krajska zdravotni, a.s.</c:v>
                </c:pt>
                <c:pt idx="5">
                  <c:v>University Hospital Ostrava</c:v>
                </c:pt>
                <c:pt idx="6">
                  <c:v>Faculty Hospital Plzen</c:v>
                </c:pt>
                <c:pt idx="7">
                  <c:v>Masaryk hospital Usti nad Labem</c:v>
                </c:pt>
                <c:pt idx="8">
                  <c:v>T.Bata Regional Hospital Zlín</c:v>
                </c:pt>
                <c:pt idx="9">
                  <c:v>Vítkovice Hospital Ostrava</c:v>
                </c:pt>
                <c:pt idx="10">
                  <c:v>Municipal Hospital Ostrava</c:v>
                </c:pt>
                <c:pt idx="11">
                  <c:v>St. Anne's University Hospital Brno</c:v>
                </c:pt>
                <c:pt idx="12">
                  <c:v>Na Homolce Hospital</c:v>
                </c:pt>
                <c:pt idx="13">
                  <c:v>Czech Republic</c:v>
                </c:pt>
                <c:pt idx="14">
                  <c:v>Hospital Kolín - Středočeský kraj</c:v>
                </c:pt>
                <c:pt idx="15">
                  <c:v>University Hospital Olomouc</c:v>
                </c:pt>
                <c:pt idx="16">
                  <c:v>Thomayer's Hospital Prague</c:v>
                </c:pt>
                <c:pt idx="17">
                  <c:v>Krajská zdravotní, a.s. - Nemocnice Chomutov, o.z.</c:v>
                </c:pt>
                <c:pt idx="18">
                  <c:v>Hospital České Budějovice</c:v>
                </c:pt>
                <c:pt idx="19">
                  <c:v>Regional Hospital Kladno</c:v>
                </c:pt>
                <c:pt idx="20">
                  <c:v>Hospital Teplice</c:v>
                </c:pt>
                <c:pt idx="21">
                  <c:v>Vyskov Hospital - Neurology</c:v>
                </c:pt>
                <c:pt idx="22">
                  <c:v>University Hospital Brno</c:v>
                </c:pt>
                <c:pt idx="23">
                  <c:v>Jihlava Hospital </c:v>
                </c:pt>
                <c:pt idx="24">
                  <c:v>Regional hospital Liberec</c:v>
                </c:pt>
                <c:pt idx="25">
                  <c:v>Hospital Břeclav</c:v>
                </c:pt>
                <c:pt idx="26">
                  <c:v>Central military hospital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62.39</c:v>
                </c:pt>
                <c:pt idx="1">
                  <c:v>61.76</c:v>
                </c:pt>
                <c:pt idx="2">
                  <c:v>61.11</c:v>
                </c:pt>
                <c:pt idx="3">
                  <c:v>58.7</c:v>
                </c:pt>
                <c:pt idx="4">
                  <c:v>58.57</c:v>
                </c:pt>
                <c:pt idx="5">
                  <c:v>57.14</c:v>
                </c:pt>
                <c:pt idx="6">
                  <c:v>56.76</c:v>
                </c:pt>
                <c:pt idx="7">
                  <c:v>56.41</c:v>
                </c:pt>
                <c:pt idx="8">
                  <c:v>56.0</c:v>
                </c:pt>
                <c:pt idx="9">
                  <c:v>55.56</c:v>
                </c:pt>
                <c:pt idx="10">
                  <c:v>55.38</c:v>
                </c:pt>
                <c:pt idx="11">
                  <c:v>54.17</c:v>
                </c:pt>
                <c:pt idx="12">
                  <c:v>54.05</c:v>
                </c:pt>
                <c:pt idx="13">
                  <c:v>53.89</c:v>
                </c:pt>
                <c:pt idx="14">
                  <c:v>52.83</c:v>
                </c:pt>
                <c:pt idx="15">
                  <c:v>52.73</c:v>
                </c:pt>
                <c:pt idx="16">
                  <c:v>52.63</c:v>
                </c:pt>
                <c:pt idx="17">
                  <c:v>52.63</c:v>
                </c:pt>
                <c:pt idx="18">
                  <c:v>52.31</c:v>
                </c:pt>
                <c:pt idx="19">
                  <c:v>50.0</c:v>
                </c:pt>
                <c:pt idx="20">
                  <c:v>48.0</c:v>
                </c:pt>
                <c:pt idx="21">
                  <c:v>46.67</c:v>
                </c:pt>
                <c:pt idx="22">
                  <c:v>46.43</c:v>
                </c:pt>
                <c:pt idx="23">
                  <c:v>45.16</c:v>
                </c:pt>
                <c:pt idx="24">
                  <c:v>45.0</c:v>
                </c:pt>
                <c:pt idx="25">
                  <c:v>44.44</c:v>
                </c:pt>
                <c:pt idx="26">
                  <c:v>44.12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20-487B-BDD0-8AF97A378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7621576"/>
        <c:axId val="-2125175080"/>
      </c:barChart>
      <c:catAx>
        <c:axId val="-21276215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5175080"/>
        <c:crosses val="autoZero"/>
        <c:auto val="1"/>
        <c:lblAlgn val="ctr"/>
        <c:lblOffset val="100"/>
        <c:tickLblSkip val="1"/>
        <c:noMultiLvlLbl val="0"/>
      </c:catAx>
      <c:valAx>
        <c:axId val="-2125175080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12762157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% pacientů s fibrilací síní propuštěných domů s antikoagulanty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afib patients discharged home with anticoagulants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A9-46BF-AF15-B3C5E78C2AD9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A9-46BF-AF15-B3C5E78C2AD9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A9-46BF-AF15-B3C5E78C2A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72.86</c:v>
                </c:pt>
                <c:pt idx="2">
                  <c:v>83.09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6A9-46BF-AF15-B3C5E78C2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8235688"/>
        <c:axId val="-2124687288"/>
      </c:barChart>
      <c:catAx>
        <c:axId val="2128235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4687288"/>
        <c:crosses val="autoZero"/>
        <c:auto val="1"/>
        <c:lblAlgn val="ctr"/>
        <c:lblOffset val="100"/>
        <c:tickLblSkip val="1"/>
        <c:noMultiLvlLbl val="0"/>
      </c:catAx>
      <c:valAx>
        <c:axId val="-2124687288"/>
        <c:scaling>
          <c:orientation val="minMax"/>
          <c:max val="9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12823568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statins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83-497A-BA5D-FC78B6AB407B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83-497A-BA5D-FC78B6AB407B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883-497A-BA5D-FC78B6AB407B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883-497A-BA5D-FC78B6AB407B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883-497A-BA5D-FC78B6AB407B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883-497A-BA5D-FC78B6AB407B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883-497A-BA5D-FC78B6AB407B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883-497A-BA5D-FC78B6AB407B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883-497A-BA5D-FC78B6AB407B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883-497A-BA5D-FC78B6AB407B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883-497A-BA5D-FC78B6AB407B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883-497A-BA5D-FC78B6AB407B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883-497A-BA5D-FC78B6AB407B}"/>
              </c:ext>
            </c:extLst>
          </c:dPt>
          <c:dPt>
            <c:idx val="13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883-497A-BA5D-FC78B6AB407B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883-497A-BA5D-FC78B6AB407B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883-497A-BA5D-FC78B6AB407B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5883-497A-BA5D-FC78B6AB407B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5883-497A-BA5D-FC78B6AB407B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5883-497A-BA5D-FC78B6AB407B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5883-497A-BA5D-FC78B6AB407B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5883-497A-BA5D-FC78B6AB407B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5883-497A-BA5D-FC78B6AB407B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5883-497A-BA5D-FC78B6AB407B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5883-497A-BA5D-FC78B6AB407B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5883-497A-BA5D-FC78B6AB407B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5883-497A-BA5D-FC78B6AB407B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5883-497A-BA5D-FC78B6AB40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Masaryk hospital Usti nad Labem</c:v>
                </c:pt>
                <c:pt idx="1">
                  <c:v>Regional hospital Pardubice</c:v>
                </c:pt>
                <c:pt idx="2">
                  <c:v>Vyskov Hospital - Neurology</c:v>
                </c:pt>
                <c:pt idx="3">
                  <c:v>St. Anne's University Hospital Brno</c:v>
                </c:pt>
                <c:pt idx="4">
                  <c:v>University Hospital Ostrava</c:v>
                </c:pt>
                <c:pt idx="5">
                  <c:v>University Hospital Brno</c:v>
                </c:pt>
                <c:pt idx="6">
                  <c:v>Thomayer's Hospital Prague</c:v>
                </c:pt>
                <c:pt idx="7">
                  <c:v>Jihlava Hospital </c:v>
                </c:pt>
                <c:pt idx="8">
                  <c:v>Hospital Teplice</c:v>
                </c:pt>
                <c:pt idx="9">
                  <c:v>University Hospital Olomouc</c:v>
                </c:pt>
                <c:pt idx="10">
                  <c:v>Municipal Hospital Ostrava</c:v>
                </c:pt>
                <c:pt idx="11">
                  <c:v>Decin Hospital, Krajska zdravotni, a.s.</c:v>
                </c:pt>
                <c:pt idx="12">
                  <c:v>Na Homolce Hospital</c:v>
                </c:pt>
                <c:pt idx="13">
                  <c:v>Czech Republic</c:v>
                </c:pt>
                <c:pt idx="14">
                  <c:v>Hospital Břeclav</c:v>
                </c:pt>
                <c:pt idx="15">
                  <c:v>Regional Hospital of Uherské Hradiště</c:v>
                </c:pt>
                <c:pt idx="16">
                  <c:v>Krajská zdravotní, a.s. - Nemocnice Chomutov, o.z.</c:v>
                </c:pt>
                <c:pt idx="17">
                  <c:v>Hospital Kolín - Středočeský kraj</c:v>
                </c:pt>
                <c:pt idx="18">
                  <c:v>Vítkovice Hospital Ostrava</c:v>
                </c:pt>
                <c:pt idx="19">
                  <c:v>University Hospital Hradec Kralove</c:v>
                </c:pt>
                <c:pt idx="20">
                  <c:v>Central military hospital</c:v>
                </c:pt>
                <c:pt idx="21">
                  <c:v>Faculty Hospital Plzen</c:v>
                </c:pt>
                <c:pt idx="22">
                  <c:v>Regional hospital Liberec</c:v>
                </c:pt>
                <c:pt idx="23">
                  <c:v>University Hospital Motol Prague</c:v>
                </c:pt>
                <c:pt idx="24">
                  <c:v>T.Bata Regional Hospital Zlín</c:v>
                </c:pt>
                <c:pt idx="25">
                  <c:v>Regional Hospital Kladno</c:v>
                </c:pt>
                <c:pt idx="26">
                  <c:v>Hospital České Budějovice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42.0</c:v>
                </c:pt>
                <c:pt idx="1">
                  <c:v>45.0</c:v>
                </c:pt>
                <c:pt idx="2">
                  <c:v>59.0</c:v>
                </c:pt>
                <c:pt idx="3">
                  <c:v>62.0</c:v>
                </c:pt>
                <c:pt idx="4">
                  <c:v>64.0</c:v>
                </c:pt>
                <c:pt idx="5">
                  <c:v>66.0</c:v>
                </c:pt>
                <c:pt idx="6">
                  <c:v>68.0</c:v>
                </c:pt>
                <c:pt idx="7">
                  <c:v>69.0</c:v>
                </c:pt>
                <c:pt idx="8">
                  <c:v>71.0</c:v>
                </c:pt>
                <c:pt idx="9">
                  <c:v>72.0</c:v>
                </c:pt>
                <c:pt idx="10">
                  <c:v>72.0</c:v>
                </c:pt>
                <c:pt idx="11">
                  <c:v>73.0</c:v>
                </c:pt>
                <c:pt idx="12">
                  <c:v>76.0</c:v>
                </c:pt>
                <c:pt idx="13">
                  <c:v>77.0</c:v>
                </c:pt>
                <c:pt idx="14">
                  <c:v>77.0</c:v>
                </c:pt>
                <c:pt idx="15">
                  <c:v>78.0</c:v>
                </c:pt>
                <c:pt idx="16">
                  <c:v>80.0</c:v>
                </c:pt>
                <c:pt idx="17">
                  <c:v>82.0</c:v>
                </c:pt>
                <c:pt idx="18">
                  <c:v>88.0</c:v>
                </c:pt>
                <c:pt idx="19">
                  <c:v>89.0</c:v>
                </c:pt>
                <c:pt idx="20">
                  <c:v>92.0</c:v>
                </c:pt>
                <c:pt idx="21">
                  <c:v>94.0</c:v>
                </c:pt>
                <c:pt idx="22">
                  <c:v>94.0</c:v>
                </c:pt>
                <c:pt idx="23">
                  <c:v>94.0</c:v>
                </c:pt>
                <c:pt idx="24">
                  <c:v>96.0</c:v>
                </c:pt>
                <c:pt idx="25">
                  <c:v>96.0</c:v>
                </c:pt>
                <c:pt idx="26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5883-497A-BA5D-FC78B6AB40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6754520"/>
        <c:axId val="-1999950312"/>
      </c:barChart>
      <c:catAx>
        <c:axId val="21267545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1999950312"/>
        <c:crosses val="autoZero"/>
        <c:auto val="1"/>
        <c:lblAlgn val="ctr"/>
        <c:lblOffset val="100"/>
        <c:tickLblSkip val="1"/>
        <c:noMultiLvlLbl val="0"/>
      </c:catAx>
      <c:valAx>
        <c:axId val="-1999950312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212675452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carotid stenosis - &gt;70%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E3-4546-9BFD-5CE554733B28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E3-4546-9BFD-5CE554733B28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E3-4546-9BFD-5CE554733B28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E3-4546-9BFD-5CE554733B28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E3-4546-9BFD-5CE554733B28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E3-4546-9BFD-5CE554733B28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E3-4546-9BFD-5CE554733B28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E3-4546-9BFD-5CE554733B28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9E3-4546-9BFD-5CE554733B28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9E3-4546-9BFD-5CE554733B28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E3-4546-9BFD-5CE554733B28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E3-4546-9BFD-5CE554733B28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E3-4546-9BFD-5CE554733B28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E3-4546-9BFD-5CE554733B28}"/>
              </c:ext>
            </c:extLst>
          </c:dPt>
          <c:dPt>
            <c:idx val="14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9E3-4546-9BFD-5CE554733B28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9E3-4546-9BFD-5CE554733B28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59E3-4546-9BFD-5CE554733B28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59E3-4546-9BFD-5CE554733B28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59E3-4546-9BFD-5CE554733B28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59E3-4546-9BFD-5CE554733B28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59E3-4546-9BFD-5CE554733B28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59E3-4546-9BFD-5CE554733B28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59E3-4546-9BFD-5CE554733B28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59E3-4546-9BFD-5CE554733B28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59E3-4546-9BFD-5CE554733B28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59E3-4546-9BFD-5CE554733B28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59E3-4546-9BFD-5CE554733B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Regional hospital Pardubice</c:v>
                </c:pt>
                <c:pt idx="1">
                  <c:v>Vyskov Hospital - Neurology</c:v>
                </c:pt>
                <c:pt idx="2">
                  <c:v>University Hospital Motol Prague</c:v>
                </c:pt>
                <c:pt idx="3">
                  <c:v>Thomayer's Hospital Prague</c:v>
                </c:pt>
                <c:pt idx="4">
                  <c:v>Hospital Teplice</c:v>
                </c:pt>
                <c:pt idx="5">
                  <c:v>Masaryk hospital Usti nad Labem</c:v>
                </c:pt>
                <c:pt idx="6">
                  <c:v>University Hospital Hradec Kralove</c:v>
                </c:pt>
                <c:pt idx="7">
                  <c:v>Regional Hospital Kladno</c:v>
                </c:pt>
                <c:pt idx="8">
                  <c:v>University Hospital Brno</c:v>
                </c:pt>
                <c:pt idx="9">
                  <c:v>Regional Hospital of Uherské Hradiště</c:v>
                </c:pt>
                <c:pt idx="10">
                  <c:v>University Hospital Olomouc</c:v>
                </c:pt>
                <c:pt idx="11">
                  <c:v>Faculty Hospital Plzen</c:v>
                </c:pt>
                <c:pt idx="12">
                  <c:v>St. Anne's University Hospital Brno</c:v>
                </c:pt>
                <c:pt idx="13">
                  <c:v>Hospital České Budějovice</c:v>
                </c:pt>
                <c:pt idx="14">
                  <c:v>Czech Republic</c:v>
                </c:pt>
                <c:pt idx="15">
                  <c:v>Vítkovice Hospital Ostrava</c:v>
                </c:pt>
                <c:pt idx="16">
                  <c:v>University Hospital Ostrava</c:v>
                </c:pt>
                <c:pt idx="17">
                  <c:v>Hospital Kolín - Středočeský kraj</c:v>
                </c:pt>
                <c:pt idx="18">
                  <c:v>Decin Hospital, Krajska zdravotni, a.s.</c:v>
                </c:pt>
                <c:pt idx="19">
                  <c:v>T.Bata Regional Hospital Zlín</c:v>
                </c:pt>
                <c:pt idx="20">
                  <c:v>Regional hospital Liberec</c:v>
                </c:pt>
                <c:pt idx="21">
                  <c:v>Municipal Hospital Ostrava</c:v>
                </c:pt>
                <c:pt idx="22">
                  <c:v>Jihlava Hospital </c:v>
                </c:pt>
                <c:pt idx="23">
                  <c:v>Krajská zdravotní, a.s. - Nemocnice Chomutov, o.z.</c:v>
                </c:pt>
                <c:pt idx="24">
                  <c:v>Na Homolce Hospital</c:v>
                </c:pt>
                <c:pt idx="25">
                  <c:v>Central military hospital</c:v>
                </c:pt>
                <c:pt idx="26">
                  <c:v>Hospital Břeclav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0.0</c:v>
                </c:pt>
                <c:pt idx="1">
                  <c:v>2.0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4.0</c:v>
                </c:pt>
                <c:pt idx="6">
                  <c:v>5.0</c:v>
                </c:pt>
                <c:pt idx="7">
                  <c:v>6.0</c:v>
                </c:pt>
                <c:pt idx="8">
                  <c:v>6.0</c:v>
                </c:pt>
                <c:pt idx="9">
                  <c:v>6.0</c:v>
                </c:pt>
                <c:pt idx="10">
                  <c:v>7.0</c:v>
                </c:pt>
                <c:pt idx="11">
                  <c:v>7.0</c:v>
                </c:pt>
                <c:pt idx="12">
                  <c:v>7.0</c:v>
                </c:pt>
                <c:pt idx="13">
                  <c:v>7.0</c:v>
                </c:pt>
                <c:pt idx="14">
                  <c:v>7.0</c:v>
                </c:pt>
                <c:pt idx="15">
                  <c:v>8.0</c:v>
                </c:pt>
                <c:pt idx="16">
                  <c:v>8.0</c:v>
                </c:pt>
                <c:pt idx="17">
                  <c:v>8.0</c:v>
                </c:pt>
                <c:pt idx="18">
                  <c:v>9.0</c:v>
                </c:pt>
                <c:pt idx="19">
                  <c:v>9.0</c:v>
                </c:pt>
                <c:pt idx="20">
                  <c:v>9.0</c:v>
                </c:pt>
                <c:pt idx="21">
                  <c:v>10.0</c:v>
                </c:pt>
                <c:pt idx="22">
                  <c:v>11.0</c:v>
                </c:pt>
                <c:pt idx="23">
                  <c:v>14.0</c:v>
                </c:pt>
                <c:pt idx="24">
                  <c:v>16.0</c:v>
                </c:pt>
                <c:pt idx="25">
                  <c:v>17.0</c:v>
                </c:pt>
                <c:pt idx="26">
                  <c:v>18.0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59E3-4546-9BFD-5CE554733B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5923800"/>
        <c:axId val="-2135888344"/>
      </c:barChart>
      <c:catAx>
        <c:axId val="-21359238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5888344"/>
        <c:crosses val="autoZero"/>
        <c:auto val="1"/>
        <c:lblAlgn val="ctr"/>
        <c:lblOffset val="100"/>
        <c:tickLblSkip val="1"/>
        <c:noMultiLvlLbl val="0"/>
      </c:catAx>
      <c:valAx>
        <c:axId val="-2135888344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3592380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Ano nebo plánováno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St. Anne's University Hospital Brno</c:v>
                </c:pt>
                <c:pt idx="1">
                  <c:v>Vítkovice Hospital Ostrava</c:v>
                </c:pt>
                <c:pt idx="2">
                  <c:v>Jihlava Hospital </c:v>
                </c:pt>
                <c:pt idx="3">
                  <c:v>Vyskov Hospital - Neurology</c:v>
                </c:pt>
                <c:pt idx="4">
                  <c:v>Na Homolce Hospital</c:v>
                </c:pt>
                <c:pt idx="5">
                  <c:v>Regional Hospital Kladno</c:v>
                </c:pt>
                <c:pt idx="6">
                  <c:v>Regional Hospital of Uherské Hradiště</c:v>
                </c:pt>
                <c:pt idx="7">
                  <c:v>T.Bata Regional Hospital Zlín</c:v>
                </c:pt>
                <c:pt idx="8">
                  <c:v>Krajská zdravotní, a.s. - Nemocnice Chomutov, o.z.</c:v>
                </c:pt>
                <c:pt idx="9">
                  <c:v>Thomayer's Hospital Prague</c:v>
                </c:pt>
                <c:pt idx="10">
                  <c:v>University Hospital Brno</c:v>
                </c:pt>
                <c:pt idx="11">
                  <c:v>Hospital Břeclav</c:v>
                </c:pt>
                <c:pt idx="12">
                  <c:v>Central military hospital</c:v>
                </c:pt>
                <c:pt idx="13">
                  <c:v>University Hospital Olomouc</c:v>
                </c:pt>
                <c:pt idx="14">
                  <c:v>Hospital Kolín - Středočeský kraj</c:v>
                </c:pt>
                <c:pt idx="15">
                  <c:v>Municipal Hospital Ostrava</c:v>
                </c:pt>
                <c:pt idx="16">
                  <c:v>University Hospital Ostrava</c:v>
                </c:pt>
                <c:pt idx="17">
                  <c:v>University Hospital Motol Prague</c:v>
                </c:pt>
                <c:pt idx="18">
                  <c:v>Hospital Teplice</c:v>
                </c:pt>
                <c:pt idx="19">
                  <c:v>Czech Republic</c:v>
                </c:pt>
                <c:pt idx="20">
                  <c:v>Regional hospital Liberec</c:v>
                </c:pt>
                <c:pt idx="21">
                  <c:v>Faculty Hospital Plzen</c:v>
                </c:pt>
                <c:pt idx="22">
                  <c:v>Regional hospital Pardubice</c:v>
                </c:pt>
                <c:pt idx="23">
                  <c:v>Decin Hospital, Krajska zdravotni, a.s.</c:v>
                </c:pt>
                <c:pt idx="24">
                  <c:v>University Hospital Hradec Kralove</c:v>
                </c:pt>
                <c:pt idx="25">
                  <c:v>Hospital České Budějovice</c:v>
                </c:pt>
                <c:pt idx="26">
                  <c:v>Masaryk hospital Usti nad Labem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1.67</c:v>
                </c:pt>
                <c:pt idx="16">
                  <c:v>2.04</c:v>
                </c:pt>
                <c:pt idx="17">
                  <c:v>2.08</c:v>
                </c:pt>
                <c:pt idx="18">
                  <c:v>2.17</c:v>
                </c:pt>
                <c:pt idx="19">
                  <c:v>2.21</c:v>
                </c:pt>
                <c:pt idx="20">
                  <c:v>3.03</c:v>
                </c:pt>
                <c:pt idx="21">
                  <c:v>3.45</c:v>
                </c:pt>
                <c:pt idx="22">
                  <c:v>3.57</c:v>
                </c:pt>
                <c:pt idx="23">
                  <c:v>4.29</c:v>
                </c:pt>
                <c:pt idx="24">
                  <c:v>5.13</c:v>
                </c:pt>
                <c:pt idx="25">
                  <c:v>5.359999999999999</c:v>
                </c:pt>
                <c:pt idx="26">
                  <c:v>11.24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34-4C2F-A401-E7616BF06B4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Odeslán/a do jiného centra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St. Anne's University Hospital Brno</c:v>
                </c:pt>
                <c:pt idx="1">
                  <c:v>Vítkovice Hospital Ostrava</c:v>
                </c:pt>
                <c:pt idx="2">
                  <c:v>Jihlava Hospital </c:v>
                </c:pt>
                <c:pt idx="3">
                  <c:v>Vyskov Hospital - Neurology</c:v>
                </c:pt>
                <c:pt idx="4">
                  <c:v>Na Homolce Hospital</c:v>
                </c:pt>
                <c:pt idx="5">
                  <c:v>Regional Hospital Kladno</c:v>
                </c:pt>
                <c:pt idx="6">
                  <c:v>Regional Hospital of Uherské Hradiště</c:v>
                </c:pt>
                <c:pt idx="7">
                  <c:v>T.Bata Regional Hospital Zlín</c:v>
                </c:pt>
                <c:pt idx="8">
                  <c:v>Krajská zdravotní, a.s. - Nemocnice Chomutov, o.z.</c:v>
                </c:pt>
                <c:pt idx="9">
                  <c:v>Thomayer's Hospital Prague</c:v>
                </c:pt>
                <c:pt idx="10">
                  <c:v>University Hospital Brno</c:v>
                </c:pt>
                <c:pt idx="11">
                  <c:v>Hospital Břeclav</c:v>
                </c:pt>
                <c:pt idx="12">
                  <c:v>Central military hospital</c:v>
                </c:pt>
                <c:pt idx="13">
                  <c:v>University Hospital Olomouc</c:v>
                </c:pt>
                <c:pt idx="14">
                  <c:v>Hospital Kolín - Středočeský kraj</c:v>
                </c:pt>
                <c:pt idx="15">
                  <c:v>Municipal Hospital Ostrava</c:v>
                </c:pt>
                <c:pt idx="16">
                  <c:v>University Hospital Ostrava</c:v>
                </c:pt>
                <c:pt idx="17">
                  <c:v>University Hospital Motol Prague</c:v>
                </c:pt>
                <c:pt idx="18">
                  <c:v>Hospital Teplice</c:v>
                </c:pt>
                <c:pt idx="19">
                  <c:v>Czech Republic</c:v>
                </c:pt>
                <c:pt idx="20">
                  <c:v>Regional hospital Liberec</c:v>
                </c:pt>
                <c:pt idx="21">
                  <c:v>Faculty Hospital Plzen</c:v>
                </c:pt>
                <c:pt idx="22">
                  <c:v>Regional hospital Pardubice</c:v>
                </c:pt>
                <c:pt idx="23">
                  <c:v>Decin Hospital, Krajska zdravotni, a.s.</c:v>
                </c:pt>
                <c:pt idx="24">
                  <c:v>University Hospital Hradec Kralove</c:v>
                </c:pt>
                <c:pt idx="25">
                  <c:v>Hospital České Budějovice</c:v>
                </c:pt>
                <c:pt idx="26">
                  <c:v>Masaryk hospital Usti nad Labem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34-4C2F-A401-E7616BF06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9061816"/>
        <c:axId val="-2089419640"/>
      </c:barChart>
      <c:catAx>
        <c:axId val="-20890618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89419640"/>
        <c:crosses val="autoZero"/>
        <c:auto val="1"/>
        <c:lblAlgn val="ctr"/>
        <c:lblOffset val="100"/>
        <c:tickLblSkip val="1"/>
        <c:noMultiLvlLbl val="0"/>
      </c:catAx>
      <c:valAx>
        <c:axId val="-2089419640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890618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prescribed antihypertensives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EB-4C95-B51D-C517054FFB4F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EB-4C95-B51D-C517054FFB4F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EB-4C95-B51D-C517054FFB4F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EB-4C95-B51D-C517054FFB4F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FEB-4C95-B51D-C517054FFB4F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FEB-4C95-B51D-C517054FFB4F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FEB-4C95-B51D-C517054FFB4F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FEB-4C95-B51D-C517054FFB4F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FEB-4C95-B51D-C517054FFB4F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FEB-4C95-B51D-C517054FFB4F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FEB-4C95-B51D-C517054FFB4F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FEB-4C95-B51D-C517054FFB4F}"/>
              </c:ext>
            </c:extLst>
          </c:dPt>
          <c:dPt>
            <c:idx val="12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FEB-4C95-B51D-C517054FFB4F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3FEB-4C95-B51D-C517054FFB4F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3FEB-4C95-B51D-C517054FFB4F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3FEB-4C95-B51D-C517054FFB4F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3FEB-4C95-B51D-C517054FFB4F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3FEB-4C95-B51D-C517054FFB4F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3FEB-4C95-B51D-C517054FFB4F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3FEB-4C95-B51D-C517054FFB4F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3FEB-4C95-B51D-C517054FFB4F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3FEB-4C95-B51D-C517054FFB4F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3FEB-4C95-B51D-C517054FFB4F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3FEB-4C95-B51D-C517054FFB4F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3FEB-4C95-B51D-C517054FFB4F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3FEB-4C95-B51D-C517054FFB4F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3FEB-4C95-B51D-C517054FFB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Hospital Břeclav</c:v>
                </c:pt>
                <c:pt idx="1">
                  <c:v>Central military hospital</c:v>
                </c:pt>
                <c:pt idx="2">
                  <c:v>University Hospital Motol Prague</c:v>
                </c:pt>
                <c:pt idx="3">
                  <c:v>Regional Hospital Kladno</c:v>
                </c:pt>
                <c:pt idx="4">
                  <c:v>Regional hospital Liberec</c:v>
                </c:pt>
                <c:pt idx="5">
                  <c:v>Na Homolce Hospital</c:v>
                </c:pt>
                <c:pt idx="6">
                  <c:v>Regional hospital Pardubice</c:v>
                </c:pt>
                <c:pt idx="7">
                  <c:v>Hospital Teplice</c:v>
                </c:pt>
                <c:pt idx="8">
                  <c:v>Jihlava Hospital </c:v>
                </c:pt>
                <c:pt idx="9">
                  <c:v>Hospital Kolín - Středočeský kraj</c:v>
                </c:pt>
                <c:pt idx="10">
                  <c:v>Vyskov Hospital - Neurology</c:v>
                </c:pt>
                <c:pt idx="11">
                  <c:v>University Hospital Brno</c:v>
                </c:pt>
                <c:pt idx="12">
                  <c:v>Czech Republic</c:v>
                </c:pt>
                <c:pt idx="13">
                  <c:v>St. Anne's University Hospital Brno</c:v>
                </c:pt>
                <c:pt idx="14">
                  <c:v>Masaryk hospital Usti nad Labem</c:v>
                </c:pt>
                <c:pt idx="15">
                  <c:v>Regional Hospital of Uherské Hradiště</c:v>
                </c:pt>
                <c:pt idx="16">
                  <c:v>University Hospital Ostrava</c:v>
                </c:pt>
                <c:pt idx="17">
                  <c:v>Krajská zdravotní, a.s. - Nemocnice Chomutov, o.z.</c:v>
                </c:pt>
                <c:pt idx="18">
                  <c:v>University Hospital Hradec Kralove</c:v>
                </c:pt>
                <c:pt idx="19">
                  <c:v>University Hospital Olomouc</c:v>
                </c:pt>
                <c:pt idx="20">
                  <c:v>T.Bata Regional Hospital Zlín</c:v>
                </c:pt>
                <c:pt idx="21">
                  <c:v>Vítkovice Hospital Ostrava</c:v>
                </c:pt>
                <c:pt idx="22">
                  <c:v>Hospital České Budějovice</c:v>
                </c:pt>
                <c:pt idx="23">
                  <c:v>Thomayer's Hospital Prague</c:v>
                </c:pt>
                <c:pt idx="24">
                  <c:v>Decin Hospital, Krajska zdravotni, a.s.</c:v>
                </c:pt>
                <c:pt idx="25">
                  <c:v>Municipal Hospital Ostrava</c:v>
                </c:pt>
                <c:pt idx="26">
                  <c:v>Faculty Hospital Plzen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62.0</c:v>
                </c:pt>
                <c:pt idx="1">
                  <c:v>64.0</c:v>
                </c:pt>
                <c:pt idx="2">
                  <c:v>65.0</c:v>
                </c:pt>
                <c:pt idx="3">
                  <c:v>67.0</c:v>
                </c:pt>
                <c:pt idx="4">
                  <c:v>70.0</c:v>
                </c:pt>
                <c:pt idx="5">
                  <c:v>75.0</c:v>
                </c:pt>
                <c:pt idx="6">
                  <c:v>75.0</c:v>
                </c:pt>
                <c:pt idx="7">
                  <c:v>75.0</c:v>
                </c:pt>
                <c:pt idx="8">
                  <c:v>77.0</c:v>
                </c:pt>
                <c:pt idx="9">
                  <c:v>77.0</c:v>
                </c:pt>
                <c:pt idx="10">
                  <c:v>78.0</c:v>
                </c:pt>
                <c:pt idx="11">
                  <c:v>81.0</c:v>
                </c:pt>
                <c:pt idx="12">
                  <c:v>81.0</c:v>
                </c:pt>
                <c:pt idx="13">
                  <c:v>81.0</c:v>
                </c:pt>
                <c:pt idx="14">
                  <c:v>82.0</c:v>
                </c:pt>
                <c:pt idx="15">
                  <c:v>83.0</c:v>
                </c:pt>
                <c:pt idx="16">
                  <c:v>83.0</c:v>
                </c:pt>
                <c:pt idx="17">
                  <c:v>86.0</c:v>
                </c:pt>
                <c:pt idx="18">
                  <c:v>88.0</c:v>
                </c:pt>
                <c:pt idx="19">
                  <c:v>89.0</c:v>
                </c:pt>
                <c:pt idx="20">
                  <c:v>90.0</c:v>
                </c:pt>
                <c:pt idx="21">
                  <c:v>91.0</c:v>
                </c:pt>
                <c:pt idx="22">
                  <c:v>91.0</c:v>
                </c:pt>
                <c:pt idx="23">
                  <c:v>91.0</c:v>
                </c:pt>
                <c:pt idx="24">
                  <c:v>95.0</c:v>
                </c:pt>
                <c:pt idx="25">
                  <c:v>96.0</c:v>
                </c:pt>
                <c:pt idx="26">
                  <c:v>96.0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3FEB-4C95-B51D-C517054FFB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4698024"/>
        <c:axId val="-2071184872"/>
      </c:barChart>
      <c:catAx>
        <c:axId val="-21246980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71184872"/>
        <c:crosses val="autoZero"/>
        <c:auto val="1"/>
        <c:lblAlgn val="ctr"/>
        <c:lblOffset val="100"/>
        <c:tickLblSkip val="1"/>
        <c:noMultiLvlLbl val="0"/>
      </c:catAx>
      <c:valAx>
        <c:axId val="-2071184872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4698024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% pacientů s předepsanými statiny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statins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61-448A-81F2-C6351A4B40A1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61-448A-81F2-C6351A4B40A1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A61-448A-81F2-C6351A4B40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75.69</c:v>
                </c:pt>
                <c:pt idx="2">
                  <c:v>77.44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A61-448A-81F2-C6351A4B40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1552008"/>
        <c:axId val="-2000776984"/>
      </c:barChart>
      <c:catAx>
        <c:axId val="-2001552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0776984"/>
        <c:crosses val="autoZero"/>
        <c:auto val="1"/>
        <c:lblAlgn val="ctr"/>
        <c:lblOffset val="100"/>
        <c:tickLblSkip val="1"/>
        <c:noMultiLvlLbl val="0"/>
      </c:catAx>
      <c:valAx>
        <c:axId val="-2000776984"/>
        <c:scaling>
          <c:orientation val="minMax"/>
          <c:max val="8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0155200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% pacientů s předepsanými antihypertenzívy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prescribed antihypertensives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02-454D-9409-87376726A208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02-454D-9409-87376726A208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02-454D-9409-87376726A2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81.11</c:v>
                </c:pt>
                <c:pt idx="2">
                  <c:v>81.42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D02-454D-9409-87376726A2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73839240"/>
        <c:axId val="-2001635576"/>
      </c:barChart>
      <c:catAx>
        <c:axId val="2073839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1635576"/>
        <c:crosses val="autoZero"/>
        <c:auto val="1"/>
        <c:lblAlgn val="ctr"/>
        <c:lblOffset val="100"/>
        <c:tickLblSkip val="1"/>
        <c:noMultiLvlLbl val="0"/>
      </c:catAx>
      <c:valAx>
        <c:axId val="-2001635576"/>
        <c:scaling>
          <c:orientation val="minMax"/>
          <c:max val="90.0"/>
          <c:min val="0.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07383924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recommended to a smoking cessation program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4C-49EA-B6D9-28D396E70049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4C-49EA-B6D9-28D396E70049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4C-49EA-B6D9-28D396E70049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4C-49EA-B6D9-28D396E70049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14C-49EA-B6D9-28D396E70049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14C-49EA-B6D9-28D396E70049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14C-49EA-B6D9-28D396E70049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14C-49EA-B6D9-28D396E70049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14C-49EA-B6D9-28D396E70049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14C-49EA-B6D9-28D396E70049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14C-49EA-B6D9-28D396E70049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14C-49EA-B6D9-28D396E70049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14C-49EA-B6D9-28D396E70049}"/>
              </c:ext>
            </c:extLst>
          </c:dPt>
          <c:dPt>
            <c:idx val="13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C14C-49EA-B6D9-28D396E70049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C14C-49EA-B6D9-28D396E70049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C14C-49EA-B6D9-28D396E70049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C14C-49EA-B6D9-28D396E70049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C14C-49EA-B6D9-28D396E70049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C14C-49EA-B6D9-28D396E70049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C14C-49EA-B6D9-28D396E70049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C14C-49EA-B6D9-28D396E70049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C14C-49EA-B6D9-28D396E70049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C14C-49EA-B6D9-28D396E70049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C14C-49EA-B6D9-28D396E70049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C14C-49EA-B6D9-28D396E70049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C14C-49EA-B6D9-28D396E70049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C14C-49EA-B6D9-28D396E700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University Hospital Hradec Kralove</c:v>
                </c:pt>
                <c:pt idx="1">
                  <c:v>Decin Hospital, Krajska zdravotni, a.s.</c:v>
                </c:pt>
                <c:pt idx="2">
                  <c:v>Na Homolce Hospital</c:v>
                </c:pt>
                <c:pt idx="3">
                  <c:v>Krajská zdravotní, a.s. - Nemocnice Chomutov, o.z.</c:v>
                </c:pt>
                <c:pt idx="4">
                  <c:v>Hospital České Budějovice</c:v>
                </c:pt>
                <c:pt idx="5">
                  <c:v>Masaryk hospital Usti nad Labem</c:v>
                </c:pt>
                <c:pt idx="6">
                  <c:v>Central military hospital</c:v>
                </c:pt>
                <c:pt idx="7">
                  <c:v>University Hospital Olomouc</c:v>
                </c:pt>
                <c:pt idx="8">
                  <c:v>University Hospital Ostrava</c:v>
                </c:pt>
                <c:pt idx="9">
                  <c:v>Hospital Břeclav</c:v>
                </c:pt>
                <c:pt idx="10">
                  <c:v>Regional hospital Pardubice</c:v>
                </c:pt>
                <c:pt idx="11">
                  <c:v>University Hospital Brno</c:v>
                </c:pt>
                <c:pt idx="12">
                  <c:v>Hospital Teplice</c:v>
                </c:pt>
                <c:pt idx="13">
                  <c:v>Czech Republic</c:v>
                </c:pt>
                <c:pt idx="14">
                  <c:v>Vítkovice Hospital Ostrava</c:v>
                </c:pt>
                <c:pt idx="15">
                  <c:v>Regional Hospital of Uherské Hradiště</c:v>
                </c:pt>
                <c:pt idx="16">
                  <c:v>Jihlava Hospital </c:v>
                </c:pt>
                <c:pt idx="17">
                  <c:v>Thomayer's Hospital Prague</c:v>
                </c:pt>
                <c:pt idx="18">
                  <c:v>T.Bata Regional Hospital Zlín</c:v>
                </c:pt>
                <c:pt idx="19">
                  <c:v>St. Anne's University Hospital Brno</c:v>
                </c:pt>
                <c:pt idx="20">
                  <c:v>Regional hospital Liberec</c:v>
                </c:pt>
                <c:pt idx="21">
                  <c:v>Regional Hospital Kladno</c:v>
                </c:pt>
                <c:pt idx="22">
                  <c:v>University Hospital Motol Prague</c:v>
                </c:pt>
                <c:pt idx="23">
                  <c:v>Vyskov Hospital - Neurology</c:v>
                </c:pt>
                <c:pt idx="24">
                  <c:v>Municipal Hospital Ostrava</c:v>
                </c:pt>
                <c:pt idx="25">
                  <c:v>Hospital Kolín - Středočeský kraj</c:v>
                </c:pt>
                <c:pt idx="26">
                  <c:v>Faculty Hospital Plzen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0.0</c:v>
                </c:pt>
                <c:pt idx="1">
                  <c:v>1.0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  <c:pt idx="5">
                  <c:v>6.0</c:v>
                </c:pt>
                <c:pt idx="6">
                  <c:v>7.0</c:v>
                </c:pt>
                <c:pt idx="7">
                  <c:v>10.0</c:v>
                </c:pt>
                <c:pt idx="8">
                  <c:v>11.0</c:v>
                </c:pt>
                <c:pt idx="9">
                  <c:v>11.0</c:v>
                </c:pt>
                <c:pt idx="10">
                  <c:v>12.0</c:v>
                </c:pt>
                <c:pt idx="11">
                  <c:v>12.0</c:v>
                </c:pt>
                <c:pt idx="12">
                  <c:v>14.0</c:v>
                </c:pt>
                <c:pt idx="13">
                  <c:v>14.0</c:v>
                </c:pt>
                <c:pt idx="14">
                  <c:v>16.0</c:v>
                </c:pt>
                <c:pt idx="15">
                  <c:v>17.0</c:v>
                </c:pt>
                <c:pt idx="16">
                  <c:v>19.0</c:v>
                </c:pt>
                <c:pt idx="17">
                  <c:v>20.0</c:v>
                </c:pt>
                <c:pt idx="18">
                  <c:v>21.0</c:v>
                </c:pt>
                <c:pt idx="19">
                  <c:v>21.0</c:v>
                </c:pt>
                <c:pt idx="20">
                  <c:v>21.0</c:v>
                </c:pt>
                <c:pt idx="21">
                  <c:v>21.0</c:v>
                </c:pt>
                <c:pt idx="22">
                  <c:v>23.0</c:v>
                </c:pt>
                <c:pt idx="23">
                  <c:v>24.0</c:v>
                </c:pt>
                <c:pt idx="24">
                  <c:v>27.0</c:v>
                </c:pt>
                <c:pt idx="25">
                  <c:v>30.0</c:v>
                </c:pt>
                <c:pt idx="26">
                  <c:v>31.0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C14C-49EA-B6D9-28D396E700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5029736"/>
        <c:axId val="-1999942344"/>
      </c:barChart>
      <c:catAx>
        <c:axId val="-2125029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1999942344"/>
        <c:crosses val="autoZero"/>
        <c:auto val="1"/>
        <c:lblAlgn val="ctr"/>
        <c:lblOffset val="100"/>
        <c:tickLblSkip val="1"/>
        <c:noMultiLvlLbl val="0"/>
      </c:catAx>
      <c:valAx>
        <c:axId val="-1999942344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50297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recommended to a cerebrovascular expert - Recommended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0E-4E9C-B08C-109EF5593C7A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0E-4E9C-B08C-109EF5593C7A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0E-4E9C-B08C-109EF5593C7A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0E-4E9C-B08C-109EF5593C7A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00E-4E9C-B08C-109EF5593C7A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00E-4E9C-B08C-109EF5593C7A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00E-4E9C-B08C-109EF5593C7A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00E-4E9C-B08C-109EF5593C7A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00E-4E9C-B08C-109EF5593C7A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00E-4E9C-B08C-109EF5593C7A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00E-4E9C-B08C-109EF5593C7A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00E-4E9C-B08C-109EF5593C7A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00E-4E9C-B08C-109EF5593C7A}"/>
              </c:ext>
            </c:extLst>
          </c:dPt>
          <c:dPt>
            <c:idx val="13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F00E-4E9C-B08C-109EF5593C7A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F00E-4E9C-B08C-109EF5593C7A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F00E-4E9C-B08C-109EF5593C7A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F00E-4E9C-B08C-109EF5593C7A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F00E-4E9C-B08C-109EF5593C7A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F00E-4E9C-B08C-109EF5593C7A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F00E-4E9C-B08C-109EF5593C7A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F00E-4E9C-B08C-109EF5593C7A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F00E-4E9C-B08C-109EF5593C7A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F00E-4E9C-B08C-109EF5593C7A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F00E-4E9C-B08C-109EF5593C7A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F00E-4E9C-B08C-109EF5593C7A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F00E-4E9C-B08C-109EF5593C7A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F00E-4E9C-B08C-109EF5593C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Hospital Kolín - Středočeský kraj</c:v>
                </c:pt>
                <c:pt idx="1">
                  <c:v>Vítkovice Hospital Ostrava</c:v>
                </c:pt>
                <c:pt idx="2">
                  <c:v>T.Bata Regional Hospital Zlín</c:v>
                </c:pt>
                <c:pt idx="3">
                  <c:v>Hospital Břeclav</c:v>
                </c:pt>
                <c:pt idx="4">
                  <c:v>St. Anne's University Hospital Brno</c:v>
                </c:pt>
                <c:pt idx="5">
                  <c:v>University Hospital Brno</c:v>
                </c:pt>
                <c:pt idx="6">
                  <c:v>Regional Hospital of Uherské Hradiště</c:v>
                </c:pt>
                <c:pt idx="7">
                  <c:v>Central military hospital</c:v>
                </c:pt>
                <c:pt idx="8">
                  <c:v>Regional hospital Pardubice</c:v>
                </c:pt>
                <c:pt idx="9">
                  <c:v>Regional hospital Liberec</c:v>
                </c:pt>
                <c:pt idx="10">
                  <c:v>University Hospital Hradec Kralove</c:v>
                </c:pt>
                <c:pt idx="11">
                  <c:v>Hospital České Budějovice</c:v>
                </c:pt>
                <c:pt idx="12">
                  <c:v>Faculty Hospital Plzen</c:v>
                </c:pt>
                <c:pt idx="13">
                  <c:v>Czech Republic</c:v>
                </c:pt>
                <c:pt idx="14">
                  <c:v>Jihlava Hospital </c:v>
                </c:pt>
                <c:pt idx="15">
                  <c:v>Krajská zdravotní, a.s. - Nemocnice Chomutov, o.z.</c:v>
                </c:pt>
                <c:pt idx="16">
                  <c:v>University Hospital Motol Prague</c:v>
                </c:pt>
                <c:pt idx="17">
                  <c:v>Decin Hospital, Krajska zdravotni, a.s.</c:v>
                </c:pt>
                <c:pt idx="18">
                  <c:v>University Hospital Ostrava</c:v>
                </c:pt>
                <c:pt idx="19">
                  <c:v>Municipal Hospital Ostrava</c:v>
                </c:pt>
                <c:pt idx="20">
                  <c:v>Na Homolce Hospital</c:v>
                </c:pt>
                <c:pt idx="21">
                  <c:v>University Hospital Olomouc</c:v>
                </c:pt>
                <c:pt idx="22">
                  <c:v>Regional Hospital Kladno</c:v>
                </c:pt>
                <c:pt idx="23">
                  <c:v>Masaryk hospital Usti nad Labem</c:v>
                </c:pt>
                <c:pt idx="24">
                  <c:v>Vyskov Hospital - Neurology</c:v>
                </c:pt>
                <c:pt idx="25">
                  <c:v>Thomayer's Hospital Prague</c:v>
                </c:pt>
                <c:pt idx="26">
                  <c:v>Hospital Teplice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6.0</c:v>
                </c:pt>
                <c:pt idx="4">
                  <c:v>12.0</c:v>
                </c:pt>
                <c:pt idx="5">
                  <c:v>12.0</c:v>
                </c:pt>
                <c:pt idx="6">
                  <c:v>13.0</c:v>
                </c:pt>
                <c:pt idx="7">
                  <c:v>15.0</c:v>
                </c:pt>
                <c:pt idx="8">
                  <c:v>24.0</c:v>
                </c:pt>
                <c:pt idx="9">
                  <c:v>24.0</c:v>
                </c:pt>
                <c:pt idx="10">
                  <c:v>26.0</c:v>
                </c:pt>
                <c:pt idx="11">
                  <c:v>51.0</c:v>
                </c:pt>
                <c:pt idx="12">
                  <c:v>55.0</c:v>
                </c:pt>
                <c:pt idx="13">
                  <c:v>56.0</c:v>
                </c:pt>
                <c:pt idx="14">
                  <c:v>58.0</c:v>
                </c:pt>
                <c:pt idx="15">
                  <c:v>59.0</c:v>
                </c:pt>
                <c:pt idx="16">
                  <c:v>60.0</c:v>
                </c:pt>
                <c:pt idx="17">
                  <c:v>62.0</c:v>
                </c:pt>
                <c:pt idx="18">
                  <c:v>62.0</c:v>
                </c:pt>
                <c:pt idx="19">
                  <c:v>71.0</c:v>
                </c:pt>
                <c:pt idx="20">
                  <c:v>73.0</c:v>
                </c:pt>
                <c:pt idx="21">
                  <c:v>76.0</c:v>
                </c:pt>
                <c:pt idx="22">
                  <c:v>82.0</c:v>
                </c:pt>
                <c:pt idx="23">
                  <c:v>93.0</c:v>
                </c:pt>
                <c:pt idx="24">
                  <c:v>96.0</c:v>
                </c:pt>
                <c:pt idx="25">
                  <c:v>97.0</c:v>
                </c:pt>
                <c:pt idx="26">
                  <c:v>98.0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F00E-4E9C-B08C-109EF5593C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5353400"/>
        <c:axId val="-2125138920"/>
      </c:barChart>
      <c:catAx>
        <c:axId val="-21253534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5138920"/>
        <c:crosses val="autoZero"/>
        <c:auto val="1"/>
        <c:lblAlgn val="ctr"/>
        <c:lblOffset val="100"/>
        <c:tickLblSkip val="1"/>
        <c:noMultiLvlLbl val="0"/>
      </c:catAx>
      <c:valAx>
        <c:axId val="-2125138920"/>
        <c:scaling>
          <c:orientation val="minMax"/>
          <c:max val="10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12535340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domů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University Hospital Olomouc</c:v>
                </c:pt>
                <c:pt idx="1">
                  <c:v>Masaryk hospital Usti nad Labem</c:v>
                </c:pt>
                <c:pt idx="2">
                  <c:v>University Hospital Ostrava</c:v>
                </c:pt>
                <c:pt idx="3">
                  <c:v>Hospital České Budějovice</c:v>
                </c:pt>
                <c:pt idx="4">
                  <c:v>University Hospital Hradec Kralove</c:v>
                </c:pt>
                <c:pt idx="5">
                  <c:v>Faculty Hospital Plzen</c:v>
                </c:pt>
                <c:pt idx="6">
                  <c:v>Regional hospital Liberec</c:v>
                </c:pt>
                <c:pt idx="7">
                  <c:v>Hospital Teplice</c:v>
                </c:pt>
                <c:pt idx="8">
                  <c:v>Central military hospital</c:v>
                </c:pt>
                <c:pt idx="9">
                  <c:v>Krajská zdravotní, a.s. - Nemocnice Chomutov, o.z.</c:v>
                </c:pt>
                <c:pt idx="10">
                  <c:v>Na Homolce Hospital</c:v>
                </c:pt>
                <c:pt idx="11">
                  <c:v>T.Bata Regional Hospital Zlín</c:v>
                </c:pt>
                <c:pt idx="12">
                  <c:v>Jihlava Hospital </c:v>
                </c:pt>
                <c:pt idx="13">
                  <c:v>Vyskov Hospital - Neurology</c:v>
                </c:pt>
                <c:pt idx="14">
                  <c:v>Czech Republic</c:v>
                </c:pt>
                <c:pt idx="15">
                  <c:v>University Hospital Brno</c:v>
                </c:pt>
                <c:pt idx="16">
                  <c:v>Vítkovice Hospital Ostrava</c:v>
                </c:pt>
                <c:pt idx="17">
                  <c:v>Regional Hospital of Uherské Hradiště</c:v>
                </c:pt>
                <c:pt idx="18">
                  <c:v>Municipal Hospital Ostrava</c:v>
                </c:pt>
                <c:pt idx="19">
                  <c:v>Thomayer's Hospital Prague</c:v>
                </c:pt>
                <c:pt idx="20">
                  <c:v>Decin Hospital, Krajska zdravotni, a.s.</c:v>
                </c:pt>
                <c:pt idx="21">
                  <c:v>St. Anne's University Hospital Brno</c:v>
                </c:pt>
                <c:pt idx="22">
                  <c:v>Hospital Kolín - Středočeský kraj</c:v>
                </c:pt>
                <c:pt idx="23">
                  <c:v>Regional Hospital Kladno</c:v>
                </c:pt>
                <c:pt idx="24">
                  <c:v>University Hospital Motol Prague</c:v>
                </c:pt>
                <c:pt idx="25">
                  <c:v>Regional hospital Pardubice</c:v>
                </c:pt>
                <c:pt idx="26">
                  <c:v>Hospital Břeclav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34.55</c:v>
                </c:pt>
                <c:pt idx="1">
                  <c:v>35.04</c:v>
                </c:pt>
                <c:pt idx="2">
                  <c:v>35.48</c:v>
                </c:pt>
                <c:pt idx="3">
                  <c:v>38.46</c:v>
                </c:pt>
                <c:pt idx="4">
                  <c:v>41.3</c:v>
                </c:pt>
                <c:pt idx="5">
                  <c:v>41.67</c:v>
                </c:pt>
                <c:pt idx="6">
                  <c:v>42.5</c:v>
                </c:pt>
                <c:pt idx="7">
                  <c:v>44.0</c:v>
                </c:pt>
                <c:pt idx="8">
                  <c:v>48.48</c:v>
                </c:pt>
                <c:pt idx="9">
                  <c:v>48.57</c:v>
                </c:pt>
                <c:pt idx="10">
                  <c:v>48.65</c:v>
                </c:pt>
                <c:pt idx="11">
                  <c:v>50.0</c:v>
                </c:pt>
                <c:pt idx="12">
                  <c:v>51.61</c:v>
                </c:pt>
                <c:pt idx="13">
                  <c:v>51.67</c:v>
                </c:pt>
                <c:pt idx="14">
                  <c:v>51.84</c:v>
                </c:pt>
                <c:pt idx="15">
                  <c:v>55.36</c:v>
                </c:pt>
                <c:pt idx="16">
                  <c:v>55.56</c:v>
                </c:pt>
                <c:pt idx="17">
                  <c:v>55.88</c:v>
                </c:pt>
                <c:pt idx="18">
                  <c:v>57.81</c:v>
                </c:pt>
                <c:pt idx="19">
                  <c:v>57.89</c:v>
                </c:pt>
                <c:pt idx="20">
                  <c:v>58.73</c:v>
                </c:pt>
                <c:pt idx="21">
                  <c:v>60.42</c:v>
                </c:pt>
                <c:pt idx="22">
                  <c:v>66.66999999999998</c:v>
                </c:pt>
                <c:pt idx="23">
                  <c:v>66.66999999999998</c:v>
                </c:pt>
                <c:pt idx="24">
                  <c:v>68.81</c:v>
                </c:pt>
                <c:pt idx="25">
                  <c:v>75.0</c:v>
                </c:pt>
                <c:pt idx="26">
                  <c:v>77.78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67-4833-A26E-EEA08E50D42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překlad v rámci stejného zdravotnického zařízení (ZZ)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University Hospital Olomouc</c:v>
                </c:pt>
                <c:pt idx="1">
                  <c:v>Masaryk hospital Usti nad Labem</c:v>
                </c:pt>
                <c:pt idx="2">
                  <c:v>University Hospital Ostrava</c:v>
                </c:pt>
                <c:pt idx="3">
                  <c:v>Hospital České Budějovice</c:v>
                </c:pt>
                <c:pt idx="4">
                  <c:v>University Hospital Hradec Kralove</c:v>
                </c:pt>
                <c:pt idx="5">
                  <c:v>Faculty Hospital Plzen</c:v>
                </c:pt>
                <c:pt idx="6">
                  <c:v>Regional hospital Liberec</c:v>
                </c:pt>
                <c:pt idx="7">
                  <c:v>Hospital Teplice</c:v>
                </c:pt>
                <c:pt idx="8">
                  <c:v>Central military hospital</c:v>
                </c:pt>
                <c:pt idx="9">
                  <c:v>Krajská zdravotní, a.s. - Nemocnice Chomutov, o.z.</c:v>
                </c:pt>
                <c:pt idx="10">
                  <c:v>Na Homolce Hospital</c:v>
                </c:pt>
                <c:pt idx="11">
                  <c:v>T.Bata Regional Hospital Zlín</c:v>
                </c:pt>
                <c:pt idx="12">
                  <c:v>Jihlava Hospital </c:v>
                </c:pt>
                <c:pt idx="13">
                  <c:v>Vyskov Hospital - Neurology</c:v>
                </c:pt>
                <c:pt idx="14">
                  <c:v>Czech Republic</c:v>
                </c:pt>
                <c:pt idx="15">
                  <c:v>University Hospital Brno</c:v>
                </c:pt>
                <c:pt idx="16">
                  <c:v>Vítkovice Hospital Ostrava</c:v>
                </c:pt>
                <c:pt idx="17">
                  <c:v>Regional Hospital of Uherské Hradiště</c:v>
                </c:pt>
                <c:pt idx="18">
                  <c:v>Municipal Hospital Ostrava</c:v>
                </c:pt>
                <c:pt idx="19">
                  <c:v>Thomayer's Hospital Prague</c:v>
                </c:pt>
                <c:pt idx="20">
                  <c:v>Decin Hospital, Krajska zdravotni, a.s.</c:v>
                </c:pt>
                <c:pt idx="21">
                  <c:v>St. Anne's University Hospital Brno</c:v>
                </c:pt>
                <c:pt idx="22">
                  <c:v>Hospital Kolín - Středočeský kraj</c:v>
                </c:pt>
                <c:pt idx="23">
                  <c:v>Regional Hospital Kladno</c:v>
                </c:pt>
                <c:pt idx="24">
                  <c:v>University Hospital Motol Prague</c:v>
                </c:pt>
                <c:pt idx="25">
                  <c:v>Regional hospital Pardubice</c:v>
                </c:pt>
                <c:pt idx="26">
                  <c:v>Hospital Břeclav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32.73000000000001</c:v>
                </c:pt>
                <c:pt idx="1">
                  <c:v>13.68</c:v>
                </c:pt>
                <c:pt idx="2">
                  <c:v>14.52</c:v>
                </c:pt>
                <c:pt idx="3">
                  <c:v>16.92</c:v>
                </c:pt>
                <c:pt idx="4">
                  <c:v>10.87</c:v>
                </c:pt>
                <c:pt idx="5">
                  <c:v>8.33</c:v>
                </c:pt>
                <c:pt idx="6">
                  <c:v>15.0</c:v>
                </c:pt>
                <c:pt idx="7">
                  <c:v>20.0</c:v>
                </c:pt>
                <c:pt idx="8">
                  <c:v>12.12</c:v>
                </c:pt>
                <c:pt idx="9">
                  <c:v>2.86</c:v>
                </c:pt>
                <c:pt idx="10">
                  <c:v>18.92</c:v>
                </c:pt>
                <c:pt idx="11">
                  <c:v>4.0</c:v>
                </c:pt>
                <c:pt idx="12">
                  <c:v>0.0</c:v>
                </c:pt>
                <c:pt idx="13">
                  <c:v>20.0</c:v>
                </c:pt>
                <c:pt idx="14">
                  <c:v>13.35</c:v>
                </c:pt>
                <c:pt idx="15">
                  <c:v>12.5</c:v>
                </c:pt>
                <c:pt idx="16">
                  <c:v>4.44</c:v>
                </c:pt>
                <c:pt idx="17">
                  <c:v>20.59</c:v>
                </c:pt>
                <c:pt idx="18">
                  <c:v>20.31</c:v>
                </c:pt>
                <c:pt idx="19">
                  <c:v>26.32</c:v>
                </c:pt>
                <c:pt idx="20">
                  <c:v>11.11</c:v>
                </c:pt>
                <c:pt idx="21">
                  <c:v>12.5</c:v>
                </c:pt>
                <c:pt idx="22">
                  <c:v>3.92</c:v>
                </c:pt>
                <c:pt idx="23">
                  <c:v>8.33</c:v>
                </c:pt>
                <c:pt idx="24">
                  <c:v>14.68</c:v>
                </c:pt>
                <c:pt idx="25">
                  <c:v>0.0</c:v>
                </c:pt>
                <c:pt idx="26">
                  <c:v>2.78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67-4833-A26E-EEA08E50D4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překlad do jiného zdravotnického zařízení (ZZ)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University Hospital Olomouc</c:v>
                </c:pt>
                <c:pt idx="1">
                  <c:v>Masaryk hospital Usti nad Labem</c:v>
                </c:pt>
                <c:pt idx="2">
                  <c:v>University Hospital Ostrava</c:v>
                </c:pt>
                <c:pt idx="3">
                  <c:v>Hospital České Budějovice</c:v>
                </c:pt>
                <c:pt idx="4">
                  <c:v>University Hospital Hradec Kralove</c:v>
                </c:pt>
                <c:pt idx="5">
                  <c:v>Faculty Hospital Plzen</c:v>
                </c:pt>
                <c:pt idx="6">
                  <c:v>Regional hospital Liberec</c:v>
                </c:pt>
                <c:pt idx="7">
                  <c:v>Hospital Teplice</c:v>
                </c:pt>
                <c:pt idx="8">
                  <c:v>Central military hospital</c:v>
                </c:pt>
                <c:pt idx="9">
                  <c:v>Krajská zdravotní, a.s. - Nemocnice Chomutov, o.z.</c:v>
                </c:pt>
                <c:pt idx="10">
                  <c:v>Na Homolce Hospital</c:v>
                </c:pt>
                <c:pt idx="11">
                  <c:v>T.Bata Regional Hospital Zlín</c:v>
                </c:pt>
                <c:pt idx="12">
                  <c:v>Jihlava Hospital </c:v>
                </c:pt>
                <c:pt idx="13">
                  <c:v>Vyskov Hospital - Neurology</c:v>
                </c:pt>
                <c:pt idx="14">
                  <c:v>Czech Republic</c:v>
                </c:pt>
                <c:pt idx="15">
                  <c:v>University Hospital Brno</c:v>
                </c:pt>
                <c:pt idx="16">
                  <c:v>Vítkovice Hospital Ostrava</c:v>
                </c:pt>
                <c:pt idx="17">
                  <c:v>Regional Hospital of Uherské Hradiště</c:v>
                </c:pt>
                <c:pt idx="18">
                  <c:v>Municipal Hospital Ostrava</c:v>
                </c:pt>
                <c:pt idx="19">
                  <c:v>Thomayer's Hospital Prague</c:v>
                </c:pt>
                <c:pt idx="20">
                  <c:v>Decin Hospital, Krajska zdravotni, a.s.</c:v>
                </c:pt>
                <c:pt idx="21">
                  <c:v>St. Anne's University Hospital Brno</c:v>
                </c:pt>
                <c:pt idx="22">
                  <c:v>Hospital Kolín - Středočeský kraj</c:v>
                </c:pt>
                <c:pt idx="23">
                  <c:v>Regional Hospital Kladno</c:v>
                </c:pt>
                <c:pt idx="24">
                  <c:v>University Hospital Motol Prague</c:v>
                </c:pt>
                <c:pt idx="25">
                  <c:v>Regional hospital Pardubice</c:v>
                </c:pt>
                <c:pt idx="26">
                  <c:v>Hospital Břeclav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20.0</c:v>
                </c:pt>
                <c:pt idx="1">
                  <c:v>42.74</c:v>
                </c:pt>
                <c:pt idx="2">
                  <c:v>32.26</c:v>
                </c:pt>
                <c:pt idx="3">
                  <c:v>33.85</c:v>
                </c:pt>
                <c:pt idx="4">
                  <c:v>21.74</c:v>
                </c:pt>
                <c:pt idx="5">
                  <c:v>22.22</c:v>
                </c:pt>
                <c:pt idx="6">
                  <c:v>35.0</c:v>
                </c:pt>
                <c:pt idx="7">
                  <c:v>22.0</c:v>
                </c:pt>
                <c:pt idx="8">
                  <c:v>9.09</c:v>
                </c:pt>
                <c:pt idx="9">
                  <c:v>31.43</c:v>
                </c:pt>
                <c:pt idx="10">
                  <c:v>21.62</c:v>
                </c:pt>
                <c:pt idx="11">
                  <c:v>16.0</c:v>
                </c:pt>
                <c:pt idx="12">
                  <c:v>32.26</c:v>
                </c:pt>
                <c:pt idx="13">
                  <c:v>13.33</c:v>
                </c:pt>
                <c:pt idx="14">
                  <c:v>19.95</c:v>
                </c:pt>
                <c:pt idx="15">
                  <c:v>10.71</c:v>
                </c:pt>
                <c:pt idx="16">
                  <c:v>33.33</c:v>
                </c:pt>
                <c:pt idx="17">
                  <c:v>11.76</c:v>
                </c:pt>
                <c:pt idx="18">
                  <c:v>4.689999999999999</c:v>
                </c:pt>
                <c:pt idx="19">
                  <c:v>7.89</c:v>
                </c:pt>
                <c:pt idx="20">
                  <c:v>12.7</c:v>
                </c:pt>
                <c:pt idx="21">
                  <c:v>16.67000000000001</c:v>
                </c:pt>
                <c:pt idx="22">
                  <c:v>7.84</c:v>
                </c:pt>
                <c:pt idx="23">
                  <c:v>16.67000000000001</c:v>
                </c:pt>
                <c:pt idx="24">
                  <c:v>5.5</c:v>
                </c:pt>
                <c:pt idx="25">
                  <c:v>11.11</c:v>
                </c:pt>
                <c:pt idx="26">
                  <c:v>13.89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67-4833-A26E-EEA08E50D42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zařízení sociální péče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University Hospital Olomouc</c:v>
                </c:pt>
                <c:pt idx="1">
                  <c:v>Masaryk hospital Usti nad Labem</c:v>
                </c:pt>
                <c:pt idx="2">
                  <c:v>University Hospital Ostrava</c:v>
                </c:pt>
                <c:pt idx="3">
                  <c:v>Hospital České Budějovice</c:v>
                </c:pt>
                <c:pt idx="4">
                  <c:v>University Hospital Hradec Kralove</c:v>
                </c:pt>
                <c:pt idx="5">
                  <c:v>Faculty Hospital Plzen</c:v>
                </c:pt>
                <c:pt idx="6">
                  <c:v>Regional hospital Liberec</c:v>
                </c:pt>
                <c:pt idx="7">
                  <c:v>Hospital Teplice</c:v>
                </c:pt>
                <c:pt idx="8">
                  <c:v>Central military hospital</c:v>
                </c:pt>
                <c:pt idx="9">
                  <c:v>Krajská zdravotní, a.s. - Nemocnice Chomutov, o.z.</c:v>
                </c:pt>
                <c:pt idx="10">
                  <c:v>Na Homolce Hospital</c:v>
                </c:pt>
                <c:pt idx="11">
                  <c:v>T.Bata Regional Hospital Zlín</c:v>
                </c:pt>
                <c:pt idx="12">
                  <c:v>Jihlava Hospital </c:v>
                </c:pt>
                <c:pt idx="13">
                  <c:v>Vyskov Hospital - Neurology</c:v>
                </c:pt>
                <c:pt idx="14">
                  <c:v>Czech Republic</c:v>
                </c:pt>
                <c:pt idx="15">
                  <c:v>University Hospital Brno</c:v>
                </c:pt>
                <c:pt idx="16">
                  <c:v>Vítkovice Hospital Ostrava</c:v>
                </c:pt>
                <c:pt idx="17">
                  <c:v>Regional Hospital of Uherské Hradiště</c:v>
                </c:pt>
                <c:pt idx="18">
                  <c:v>Municipal Hospital Ostrava</c:v>
                </c:pt>
                <c:pt idx="19">
                  <c:v>Thomayer's Hospital Prague</c:v>
                </c:pt>
                <c:pt idx="20">
                  <c:v>Decin Hospital, Krajska zdravotni, a.s.</c:v>
                </c:pt>
                <c:pt idx="21">
                  <c:v>St. Anne's University Hospital Brno</c:v>
                </c:pt>
                <c:pt idx="22">
                  <c:v>Hospital Kolín - Středočeský kraj</c:v>
                </c:pt>
                <c:pt idx="23">
                  <c:v>Regional Hospital Kladno</c:v>
                </c:pt>
                <c:pt idx="24">
                  <c:v>University Hospital Motol Prague</c:v>
                </c:pt>
                <c:pt idx="25">
                  <c:v>Regional hospital Pardubice</c:v>
                </c:pt>
                <c:pt idx="26">
                  <c:v>Hospital Břeclav</c:v>
                </c:pt>
              </c:strCache>
            </c:strRef>
          </c:cat>
          <c:val>
            <c:numRef>
              <c:f>Sheet1!$E$2:$E$28</c:f>
              <c:numCache>
                <c:formatCode>General</c:formatCode>
                <c:ptCount val="27"/>
                <c:pt idx="0">
                  <c:v>1.82</c:v>
                </c:pt>
                <c:pt idx="1">
                  <c:v>0.85</c:v>
                </c:pt>
                <c:pt idx="2">
                  <c:v>4.84</c:v>
                </c:pt>
                <c:pt idx="3">
                  <c:v>4.619999999999999</c:v>
                </c:pt>
                <c:pt idx="4">
                  <c:v>17.39</c:v>
                </c:pt>
                <c:pt idx="5">
                  <c:v>5.56</c:v>
                </c:pt>
                <c:pt idx="6">
                  <c:v>2.5</c:v>
                </c:pt>
                <c:pt idx="7">
                  <c:v>2.0</c:v>
                </c:pt>
                <c:pt idx="8">
                  <c:v>12.12</c:v>
                </c:pt>
                <c:pt idx="9">
                  <c:v>0.0</c:v>
                </c:pt>
                <c:pt idx="10">
                  <c:v>0.0</c:v>
                </c:pt>
                <c:pt idx="11">
                  <c:v>26.0</c:v>
                </c:pt>
                <c:pt idx="12">
                  <c:v>0.0</c:v>
                </c:pt>
                <c:pt idx="13">
                  <c:v>6.67</c:v>
                </c:pt>
                <c:pt idx="14">
                  <c:v>5.33</c:v>
                </c:pt>
                <c:pt idx="15">
                  <c:v>10.71</c:v>
                </c:pt>
                <c:pt idx="16">
                  <c:v>2.22</c:v>
                </c:pt>
                <c:pt idx="17">
                  <c:v>0.0</c:v>
                </c:pt>
                <c:pt idx="18">
                  <c:v>3.12</c:v>
                </c:pt>
                <c:pt idx="19">
                  <c:v>0.0</c:v>
                </c:pt>
                <c:pt idx="20">
                  <c:v>14.29</c:v>
                </c:pt>
                <c:pt idx="21">
                  <c:v>0.0</c:v>
                </c:pt>
                <c:pt idx="22">
                  <c:v>9.8</c:v>
                </c:pt>
                <c:pt idx="23">
                  <c:v>0.0</c:v>
                </c:pt>
                <c:pt idx="24">
                  <c:v>2.75</c:v>
                </c:pt>
                <c:pt idx="25">
                  <c:v>8.33</c:v>
                </c:pt>
                <c:pt idx="26">
                  <c:v>2.78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67-4833-A26E-EEA08E50D42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zemřel/a</c:v>
                </c:pt>
              </c:strCache>
            </c:strRef>
          </c:tx>
          <c:spPr>
            <a:solidFill>
              <a:srgbClr val="5089BC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University Hospital Olomouc</c:v>
                </c:pt>
                <c:pt idx="1">
                  <c:v>Masaryk hospital Usti nad Labem</c:v>
                </c:pt>
                <c:pt idx="2">
                  <c:v>University Hospital Ostrava</c:v>
                </c:pt>
                <c:pt idx="3">
                  <c:v>Hospital České Budějovice</c:v>
                </c:pt>
                <c:pt idx="4">
                  <c:v>University Hospital Hradec Kralove</c:v>
                </c:pt>
                <c:pt idx="5">
                  <c:v>Faculty Hospital Plzen</c:v>
                </c:pt>
                <c:pt idx="6">
                  <c:v>Regional hospital Liberec</c:v>
                </c:pt>
                <c:pt idx="7">
                  <c:v>Hospital Teplice</c:v>
                </c:pt>
                <c:pt idx="8">
                  <c:v>Central military hospital</c:v>
                </c:pt>
                <c:pt idx="9">
                  <c:v>Krajská zdravotní, a.s. - Nemocnice Chomutov, o.z.</c:v>
                </c:pt>
                <c:pt idx="10">
                  <c:v>Na Homolce Hospital</c:v>
                </c:pt>
                <c:pt idx="11">
                  <c:v>T.Bata Regional Hospital Zlín</c:v>
                </c:pt>
                <c:pt idx="12">
                  <c:v>Jihlava Hospital </c:v>
                </c:pt>
                <c:pt idx="13">
                  <c:v>Vyskov Hospital - Neurology</c:v>
                </c:pt>
                <c:pt idx="14">
                  <c:v>Czech Republic</c:v>
                </c:pt>
                <c:pt idx="15">
                  <c:v>University Hospital Brno</c:v>
                </c:pt>
                <c:pt idx="16">
                  <c:v>Vítkovice Hospital Ostrava</c:v>
                </c:pt>
                <c:pt idx="17">
                  <c:v>Regional Hospital of Uherské Hradiště</c:v>
                </c:pt>
                <c:pt idx="18">
                  <c:v>Municipal Hospital Ostrava</c:v>
                </c:pt>
                <c:pt idx="19">
                  <c:v>Thomayer's Hospital Prague</c:v>
                </c:pt>
                <c:pt idx="20">
                  <c:v>Decin Hospital, Krajska zdravotni, a.s.</c:v>
                </c:pt>
                <c:pt idx="21">
                  <c:v>St. Anne's University Hospital Brno</c:v>
                </c:pt>
                <c:pt idx="22">
                  <c:v>Hospital Kolín - Středočeský kraj</c:v>
                </c:pt>
                <c:pt idx="23">
                  <c:v>Regional Hospital Kladno</c:v>
                </c:pt>
                <c:pt idx="24">
                  <c:v>University Hospital Motol Prague</c:v>
                </c:pt>
                <c:pt idx="25">
                  <c:v>Regional hospital Pardubice</c:v>
                </c:pt>
                <c:pt idx="26">
                  <c:v>Hospital Břeclav</c:v>
                </c:pt>
              </c:strCache>
            </c:strRef>
          </c:cat>
          <c:val>
            <c:numRef>
              <c:f>Sheet1!$F$2:$F$28</c:f>
              <c:numCache>
                <c:formatCode>General</c:formatCode>
                <c:ptCount val="27"/>
                <c:pt idx="0">
                  <c:v>10.91</c:v>
                </c:pt>
                <c:pt idx="1">
                  <c:v>7.689999999999999</c:v>
                </c:pt>
                <c:pt idx="2">
                  <c:v>12.9</c:v>
                </c:pt>
                <c:pt idx="3">
                  <c:v>6.149999999999999</c:v>
                </c:pt>
                <c:pt idx="4">
                  <c:v>8.700000000000001</c:v>
                </c:pt>
                <c:pt idx="5">
                  <c:v>22.22</c:v>
                </c:pt>
                <c:pt idx="6">
                  <c:v>5.0</c:v>
                </c:pt>
                <c:pt idx="7">
                  <c:v>12.0</c:v>
                </c:pt>
                <c:pt idx="8">
                  <c:v>18.18</c:v>
                </c:pt>
                <c:pt idx="9">
                  <c:v>17.14</c:v>
                </c:pt>
                <c:pt idx="10">
                  <c:v>10.81</c:v>
                </c:pt>
                <c:pt idx="11">
                  <c:v>4.0</c:v>
                </c:pt>
                <c:pt idx="12">
                  <c:v>16.13</c:v>
                </c:pt>
                <c:pt idx="13">
                  <c:v>8.33</c:v>
                </c:pt>
                <c:pt idx="14">
                  <c:v>9.530000000000001</c:v>
                </c:pt>
                <c:pt idx="15">
                  <c:v>10.71</c:v>
                </c:pt>
                <c:pt idx="16">
                  <c:v>4.44</c:v>
                </c:pt>
                <c:pt idx="17">
                  <c:v>11.76</c:v>
                </c:pt>
                <c:pt idx="18">
                  <c:v>14.06</c:v>
                </c:pt>
                <c:pt idx="19">
                  <c:v>7.89</c:v>
                </c:pt>
                <c:pt idx="20">
                  <c:v>3.17</c:v>
                </c:pt>
                <c:pt idx="21">
                  <c:v>10.42</c:v>
                </c:pt>
                <c:pt idx="22">
                  <c:v>11.76</c:v>
                </c:pt>
                <c:pt idx="23">
                  <c:v>8.33</c:v>
                </c:pt>
                <c:pt idx="24">
                  <c:v>8.26</c:v>
                </c:pt>
                <c:pt idx="25">
                  <c:v>5.56</c:v>
                </c:pt>
                <c:pt idx="26">
                  <c:v>2.78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67-4833-A26E-EEA08E50D42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33270248"/>
        <c:axId val="-2038180792"/>
      </c:barChart>
      <c:catAx>
        <c:axId val="-20332702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38180792"/>
        <c:crosses val="autoZero"/>
        <c:auto val="1"/>
        <c:lblAlgn val="ctr"/>
        <c:lblOffset val="100"/>
        <c:tickLblSkip val="1"/>
        <c:noMultiLvlLbl val="0"/>
      </c:catAx>
      <c:valAx>
        <c:axId val="-2038180792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3327024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Masaryk hospital Usti nad Labem</c:v>
                </c:pt>
                <c:pt idx="3">
                  <c:v>Faculty Hospital Plzen</c:v>
                </c:pt>
                <c:pt idx="4">
                  <c:v>Na Homolce Hospital</c:v>
                </c:pt>
                <c:pt idx="5">
                  <c:v>Regional Hospital of Uherské Hradiště</c:v>
                </c:pt>
                <c:pt idx="6">
                  <c:v>University Hospital Ostrava</c:v>
                </c:pt>
                <c:pt idx="7">
                  <c:v>Hospital České Budějovice</c:v>
                </c:pt>
                <c:pt idx="8">
                  <c:v>Regional hospital Liberec</c:v>
                </c:pt>
                <c:pt idx="9">
                  <c:v>St. Anne's University Hospital Brno</c:v>
                </c:pt>
                <c:pt idx="10">
                  <c:v>Czech Republic</c:v>
                </c:pt>
                <c:pt idx="11">
                  <c:v>Decin Hospital, Krajska zdravotni, a.s.</c:v>
                </c:pt>
                <c:pt idx="12">
                  <c:v>Central military hospital</c:v>
                </c:pt>
                <c:pt idx="13">
                  <c:v>Krajská zdravotní, a.s. - Nemocnice Chomutov, o.z.</c:v>
                </c:pt>
                <c:pt idx="14">
                  <c:v>University Hospital Hradec Kralove</c:v>
                </c:pt>
                <c:pt idx="15">
                  <c:v>Hospital Teplice</c:v>
                </c:pt>
                <c:pt idx="16">
                  <c:v>Hospital Kolín - Středočeský kraj</c:v>
                </c:pt>
                <c:pt idx="17">
                  <c:v>Municipal Hospital Ostrava</c:v>
                </c:pt>
                <c:pt idx="18">
                  <c:v>University Hospital Motol Prague</c:v>
                </c:pt>
                <c:pt idx="19">
                  <c:v>Vyskov Hospital - Neurology</c:v>
                </c:pt>
                <c:pt idx="20">
                  <c:v>Jihlava Hospital </c:v>
                </c:pt>
                <c:pt idx="21">
                  <c:v>Regional hospital Pardubice</c:v>
                </c:pt>
                <c:pt idx="22">
                  <c:v>Thomayer's Hospital Prague</c:v>
                </c:pt>
                <c:pt idx="23">
                  <c:v>University Hospital Brno</c:v>
                </c:pt>
                <c:pt idx="24">
                  <c:v>Hospital Břeclav</c:v>
                </c:pt>
                <c:pt idx="25">
                  <c:v>University Hospital Olomouc</c:v>
                </c:pt>
                <c:pt idx="26">
                  <c:v>Regional Hospital Kladno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68.1</c:v>
                </c:pt>
                <c:pt idx="3">
                  <c:v>81.08</c:v>
                </c:pt>
                <c:pt idx="4">
                  <c:v>81.08</c:v>
                </c:pt>
                <c:pt idx="5">
                  <c:v>82.35</c:v>
                </c:pt>
                <c:pt idx="6">
                  <c:v>85.71</c:v>
                </c:pt>
                <c:pt idx="7">
                  <c:v>86.15</c:v>
                </c:pt>
                <c:pt idx="8">
                  <c:v>89.74</c:v>
                </c:pt>
                <c:pt idx="9">
                  <c:v>91.11</c:v>
                </c:pt>
                <c:pt idx="10">
                  <c:v>92.21</c:v>
                </c:pt>
                <c:pt idx="11">
                  <c:v>92.86</c:v>
                </c:pt>
                <c:pt idx="12">
                  <c:v>93.94</c:v>
                </c:pt>
                <c:pt idx="13">
                  <c:v>94.74</c:v>
                </c:pt>
                <c:pt idx="14">
                  <c:v>97.83</c:v>
                </c:pt>
                <c:pt idx="15">
                  <c:v>98.0</c:v>
                </c:pt>
                <c:pt idx="16">
                  <c:v>98.08</c:v>
                </c:pt>
                <c:pt idx="17">
                  <c:v>98.46</c:v>
                </c:pt>
                <c:pt idx="18">
                  <c:v>99.08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5C-45DA-B0A3-FF3DF577B63B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neurochirurgie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Masaryk hospital Usti nad Labem</c:v>
                </c:pt>
                <c:pt idx="3">
                  <c:v>Faculty Hospital Plzen</c:v>
                </c:pt>
                <c:pt idx="4">
                  <c:v>Na Homolce Hospital</c:v>
                </c:pt>
                <c:pt idx="5">
                  <c:v>Regional Hospital of Uherské Hradiště</c:v>
                </c:pt>
                <c:pt idx="6">
                  <c:v>University Hospital Ostrava</c:v>
                </c:pt>
                <c:pt idx="7">
                  <c:v>Hospital České Budějovice</c:v>
                </c:pt>
                <c:pt idx="8">
                  <c:v>Regional hospital Liberec</c:v>
                </c:pt>
                <c:pt idx="9">
                  <c:v>St. Anne's University Hospital Brno</c:v>
                </c:pt>
                <c:pt idx="10">
                  <c:v>Czech Republic</c:v>
                </c:pt>
                <c:pt idx="11">
                  <c:v>Decin Hospital, Krajska zdravotni, a.s.</c:v>
                </c:pt>
                <c:pt idx="12">
                  <c:v>Central military hospital</c:v>
                </c:pt>
                <c:pt idx="13">
                  <c:v>Krajská zdravotní, a.s. - Nemocnice Chomutov, o.z.</c:v>
                </c:pt>
                <c:pt idx="14">
                  <c:v>University Hospital Hradec Kralove</c:v>
                </c:pt>
                <c:pt idx="15">
                  <c:v>Hospital Teplice</c:v>
                </c:pt>
                <c:pt idx="16">
                  <c:v>Hospital Kolín - Středočeský kraj</c:v>
                </c:pt>
                <c:pt idx="17">
                  <c:v>Municipal Hospital Ostrava</c:v>
                </c:pt>
                <c:pt idx="18">
                  <c:v>University Hospital Motol Prague</c:v>
                </c:pt>
                <c:pt idx="19">
                  <c:v>Vyskov Hospital - Neurology</c:v>
                </c:pt>
                <c:pt idx="20">
                  <c:v>Jihlava Hospital </c:v>
                </c:pt>
                <c:pt idx="21">
                  <c:v>Regional hospital Pardubice</c:v>
                </c:pt>
                <c:pt idx="22">
                  <c:v>Thomayer's Hospital Prague</c:v>
                </c:pt>
                <c:pt idx="23">
                  <c:v>University Hospital Brno</c:v>
                </c:pt>
                <c:pt idx="24">
                  <c:v>Hospital Břeclav</c:v>
                </c:pt>
                <c:pt idx="25">
                  <c:v>University Hospital Olomouc</c:v>
                </c:pt>
                <c:pt idx="26">
                  <c:v>Regional Hospital Kladno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22.41</c:v>
                </c:pt>
                <c:pt idx="3">
                  <c:v>10.81</c:v>
                </c:pt>
                <c:pt idx="4">
                  <c:v>2.7</c:v>
                </c:pt>
                <c:pt idx="5">
                  <c:v>0.0</c:v>
                </c:pt>
                <c:pt idx="6">
                  <c:v>11.11</c:v>
                </c:pt>
                <c:pt idx="7">
                  <c:v>3.08</c:v>
                </c:pt>
                <c:pt idx="8">
                  <c:v>10.26</c:v>
                </c:pt>
                <c:pt idx="9">
                  <c:v>0.0</c:v>
                </c:pt>
                <c:pt idx="10">
                  <c:v>3.78</c:v>
                </c:pt>
                <c:pt idx="11">
                  <c:v>1.43</c:v>
                </c:pt>
                <c:pt idx="12">
                  <c:v>6.06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5C-45DA-B0A3-FF3DF577B6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ARO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Masaryk hospital Usti nad Labem</c:v>
                </c:pt>
                <c:pt idx="3">
                  <c:v>Faculty Hospital Plzen</c:v>
                </c:pt>
                <c:pt idx="4">
                  <c:v>Na Homolce Hospital</c:v>
                </c:pt>
                <c:pt idx="5">
                  <c:v>Regional Hospital of Uherské Hradiště</c:v>
                </c:pt>
                <c:pt idx="6">
                  <c:v>University Hospital Ostrava</c:v>
                </c:pt>
                <c:pt idx="7">
                  <c:v>Hospital České Budějovice</c:v>
                </c:pt>
                <c:pt idx="8">
                  <c:v>Regional hospital Liberec</c:v>
                </c:pt>
                <c:pt idx="9">
                  <c:v>St. Anne's University Hospital Brno</c:v>
                </c:pt>
                <c:pt idx="10">
                  <c:v>Czech Republic</c:v>
                </c:pt>
                <c:pt idx="11">
                  <c:v>Decin Hospital, Krajska zdravotni, a.s.</c:v>
                </c:pt>
                <c:pt idx="12">
                  <c:v>Central military hospital</c:v>
                </c:pt>
                <c:pt idx="13">
                  <c:v>Krajská zdravotní, a.s. - Nemocnice Chomutov, o.z.</c:v>
                </c:pt>
                <c:pt idx="14">
                  <c:v>University Hospital Hradec Kralove</c:v>
                </c:pt>
                <c:pt idx="15">
                  <c:v>Hospital Teplice</c:v>
                </c:pt>
                <c:pt idx="16">
                  <c:v>Hospital Kolín - Středočeský kraj</c:v>
                </c:pt>
                <c:pt idx="17">
                  <c:v>Municipal Hospital Ostrava</c:v>
                </c:pt>
                <c:pt idx="18">
                  <c:v>University Hospital Motol Prague</c:v>
                </c:pt>
                <c:pt idx="19">
                  <c:v>Vyskov Hospital - Neurology</c:v>
                </c:pt>
                <c:pt idx="20">
                  <c:v>Jihlava Hospital </c:v>
                </c:pt>
                <c:pt idx="21">
                  <c:v>Regional hospital Pardubice</c:v>
                </c:pt>
                <c:pt idx="22">
                  <c:v>Thomayer's Hospital Prague</c:v>
                </c:pt>
                <c:pt idx="23">
                  <c:v>University Hospital Brno</c:v>
                </c:pt>
                <c:pt idx="24">
                  <c:v>Hospital Břeclav</c:v>
                </c:pt>
                <c:pt idx="25">
                  <c:v>University Hospital Olomouc</c:v>
                </c:pt>
                <c:pt idx="26">
                  <c:v>Regional Hospital Kladno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6.03</c:v>
                </c:pt>
                <c:pt idx="3">
                  <c:v>2.7</c:v>
                </c:pt>
                <c:pt idx="4">
                  <c:v>0.0</c:v>
                </c:pt>
                <c:pt idx="5">
                  <c:v>2.94</c:v>
                </c:pt>
                <c:pt idx="6">
                  <c:v>3.17</c:v>
                </c:pt>
                <c:pt idx="7">
                  <c:v>4.619999999999999</c:v>
                </c:pt>
                <c:pt idx="8">
                  <c:v>0.0</c:v>
                </c:pt>
                <c:pt idx="9">
                  <c:v>4.44</c:v>
                </c:pt>
                <c:pt idx="10">
                  <c:v>1.85</c:v>
                </c:pt>
                <c:pt idx="11">
                  <c:v>4.29</c:v>
                </c:pt>
                <c:pt idx="12">
                  <c:v>0.0</c:v>
                </c:pt>
                <c:pt idx="13">
                  <c:v>2.63</c:v>
                </c:pt>
                <c:pt idx="14">
                  <c:v>2.17</c:v>
                </c:pt>
                <c:pt idx="15">
                  <c:v>0.0</c:v>
                </c:pt>
                <c:pt idx="16">
                  <c:v>1.92</c:v>
                </c:pt>
                <c:pt idx="17">
                  <c:v>0.0</c:v>
                </c:pt>
                <c:pt idx="18">
                  <c:v>0.92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5C-45DA-B0A3-FF3DF577B6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interna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Masaryk hospital Usti nad Labem</c:v>
                </c:pt>
                <c:pt idx="3">
                  <c:v>Faculty Hospital Plzen</c:v>
                </c:pt>
                <c:pt idx="4">
                  <c:v>Na Homolce Hospital</c:v>
                </c:pt>
                <c:pt idx="5">
                  <c:v>Regional Hospital of Uherské Hradiště</c:v>
                </c:pt>
                <c:pt idx="6">
                  <c:v>University Hospital Ostrava</c:v>
                </c:pt>
                <c:pt idx="7">
                  <c:v>Hospital České Budějovice</c:v>
                </c:pt>
                <c:pt idx="8">
                  <c:v>Regional hospital Liberec</c:v>
                </c:pt>
                <c:pt idx="9">
                  <c:v>St. Anne's University Hospital Brno</c:v>
                </c:pt>
                <c:pt idx="10">
                  <c:v>Czech Republic</c:v>
                </c:pt>
                <c:pt idx="11">
                  <c:v>Decin Hospital, Krajska zdravotni, a.s.</c:v>
                </c:pt>
                <c:pt idx="12">
                  <c:v>Central military hospital</c:v>
                </c:pt>
                <c:pt idx="13">
                  <c:v>Krajská zdravotní, a.s. - Nemocnice Chomutov, o.z.</c:v>
                </c:pt>
                <c:pt idx="14">
                  <c:v>University Hospital Hradec Kralove</c:v>
                </c:pt>
                <c:pt idx="15">
                  <c:v>Hospital Teplice</c:v>
                </c:pt>
                <c:pt idx="16">
                  <c:v>Hospital Kolín - Středočeský kraj</c:v>
                </c:pt>
                <c:pt idx="17">
                  <c:v>Municipal Hospital Ostrava</c:v>
                </c:pt>
                <c:pt idx="18">
                  <c:v>University Hospital Motol Prague</c:v>
                </c:pt>
                <c:pt idx="19">
                  <c:v>Vyskov Hospital - Neurology</c:v>
                </c:pt>
                <c:pt idx="20">
                  <c:v>Jihlava Hospital </c:v>
                </c:pt>
                <c:pt idx="21">
                  <c:v>Regional hospital Pardubice</c:v>
                </c:pt>
                <c:pt idx="22">
                  <c:v>Thomayer's Hospital Prague</c:v>
                </c:pt>
                <c:pt idx="23">
                  <c:v>University Hospital Brno</c:v>
                </c:pt>
                <c:pt idx="24">
                  <c:v>Hospital Břeclav</c:v>
                </c:pt>
                <c:pt idx="25">
                  <c:v>University Hospital Olomouc</c:v>
                </c:pt>
                <c:pt idx="26">
                  <c:v>Regional Hospital Kladno</c:v>
                </c:pt>
              </c:strCache>
            </c:strRef>
          </c:cat>
          <c:val>
            <c:numRef>
              <c:f>Sheet1!$E$2:$E$28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2.7</c:v>
                </c:pt>
                <c:pt idx="4">
                  <c:v>0.0</c:v>
                </c:pt>
                <c:pt idx="5">
                  <c:v>14.71</c:v>
                </c:pt>
                <c:pt idx="6">
                  <c:v>0.0</c:v>
                </c:pt>
                <c:pt idx="7">
                  <c:v>6.149999999999999</c:v>
                </c:pt>
                <c:pt idx="8">
                  <c:v>0.0</c:v>
                </c:pt>
                <c:pt idx="9">
                  <c:v>2.22</c:v>
                </c:pt>
                <c:pt idx="10">
                  <c:v>1.04</c:v>
                </c:pt>
                <c:pt idx="11">
                  <c:v>0.0</c:v>
                </c:pt>
                <c:pt idx="12">
                  <c:v>0.0</c:v>
                </c:pt>
                <c:pt idx="13">
                  <c:v>2.63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1.54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5C-45DA-B0A3-FF3DF577B63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geriatrie</c:v>
                </c:pt>
              </c:strCache>
            </c:strRef>
          </c:tx>
          <c:spPr>
            <a:solidFill>
              <a:srgbClr val="5089BC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Masaryk hospital Usti nad Labem</c:v>
                </c:pt>
                <c:pt idx="3">
                  <c:v>Faculty Hospital Plzen</c:v>
                </c:pt>
                <c:pt idx="4">
                  <c:v>Na Homolce Hospital</c:v>
                </c:pt>
                <c:pt idx="5">
                  <c:v>Regional Hospital of Uherské Hradiště</c:v>
                </c:pt>
                <c:pt idx="6">
                  <c:v>University Hospital Ostrava</c:v>
                </c:pt>
                <c:pt idx="7">
                  <c:v>Hospital České Budějovice</c:v>
                </c:pt>
                <c:pt idx="8">
                  <c:v>Regional hospital Liberec</c:v>
                </c:pt>
                <c:pt idx="9">
                  <c:v>St. Anne's University Hospital Brno</c:v>
                </c:pt>
                <c:pt idx="10">
                  <c:v>Czech Republic</c:v>
                </c:pt>
                <c:pt idx="11">
                  <c:v>Decin Hospital, Krajska zdravotni, a.s.</c:v>
                </c:pt>
                <c:pt idx="12">
                  <c:v>Central military hospital</c:v>
                </c:pt>
                <c:pt idx="13">
                  <c:v>Krajská zdravotní, a.s. - Nemocnice Chomutov, o.z.</c:v>
                </c:pt>
                <c:pt idx="14">
                  <c:v>University Hospital Hradec Kralove</c:v>
                </c:pt>
                <c:pt idx="15">
                  <c:v>Hospital Teplice</c:v>
                </c:pt>
                <c:pt idx="16">
                  <c:v>Hospital Kolín - Středočeský kraj</c:v>
                </c:pt>
                <c:pt idx="17">
                  <c:v>Municipal Hospital Ostrava</c:v>
                </c:pt>
                <c:pt idx="18">
                  <c:v>University Hospital Motol Prague</c:v>
                </c:pt>
                <c:pt idx="19">
                  <c:v>Vyskov Hospital - Neurology</c:v>
                </c:pt>
                <c:pt idx="20">
                  <c:v>Jihlava Hospital </c:v>
                </c:pt>
                <c:pt idx="21">
                  <c:v>Regional hospital Pardubice</c:v>
                </c:pt>
                <c:pt idx="22">
                  <c:v>Thomayer's Hospital Prague</c:v>
                </c:pt>
                <c:pt idx="23">
                  <c:v>University Hospital Brno</c:v>
                </c:pt>
                <c:pt idx="24">
                  <c:v>Hospital Břeclav</c:v>
                </c:pt>
                <c:pt idx="25">
                  <c:v>University Hospital Olomouc</c:v>
                </c:pt>
                <c:pt idx="26">
                  <c:v>Regional Hospital Kladno</c:v>
                </c:pt>
              </c:strCache>
            </c:strRef>
          </c:cat>
          <c:val>
            <c:numRef>
              <c:f>Sheet1!$F$2:$F$28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D5C-45DA-B0A3-FF3DF577B63B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ostatní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Masaryk hospital Usti nad Labem</c:v>
                </c:pt>
                <c:pt idx="3">
                  <c:v>Faculty Hospital Plzen</c:v>
                </c:pt>
                <c:pt idx="4">
                  <c:v>Na Homolce Hospital</c:v>
                </c:pt>
                <c:pt idx="5">
                  <c:v>Regional Hospital of Uherské Hradiště</c:v>
                </c:pt>
                <c:pt idx="6">
                  <c:v>University Hospital Ostrava</c:v>
                </c:pt>
                <c:pt idx="7">
                  <c:v>Hospital České Budějovice</c:v>
                </c:pt>
                <c:pt idx="8">
                  <c:v>Regional hospital Liberec</c:v>
                </c:pt>
                <c:pt idx="9">
                  <c:v>St. Anne's University Hospital Brno</c:v>
                </c:pt>
                <c:pt idx="10">
                  <c:v>Czech Republic</c:v>
                </c:pt>
                <c:pt idx="11">
                  <c:v>Decin Hospital, Krajska zdravotni, a.s.</c:v>
                </c:pt>
                <c:pt idx="12">
                  <c:v>Central military hospital</c:v>
                </c:pt>
                <c:pt idx="13">
                  <c:v>Krajská zdravotní, a.s. - Nemocnice Chomutov, o.z.</c:v>
                </c:pt>
                <c:pt idx="14">
                  <c:v>University Hospital Hradec Kralove</c:v>
                </c:pt>
                <c:pt idx="15">
                  <c:v>Hospital Teplice</c:v>
                </c:pt>
                <c:pt idx="16">
                  <c:v>Hospital Kolín - Středočeský kraj</c:v>
                </c:pt>
                <c:pt idx="17">
                  <c:v>Municipal Hospital Ostrava</c:v>
                </c:pt>
                <c:pt idx="18">
                  <c:v>University Hospital Motol Prague</c:v>
                </c:pt>
                <c:pt idx="19">
                  <c:v>Vyskov Hospital - Neurology</c:v>
                </c:pt>
                <c:pt idx="20">
                  <c:v>Jihlava Hospital </c:v>
                </c:pt>
                <c:pt idx="21">
                  <c:v>Regional hospital Pardubice</c:v>
                </c:pt>
                <c:pt idx="22">
                  <c:v>Thomayer's Hospital Prague</c:v>
                </c:pt>
                <c:pt idx="23">
                  <c:v>University Hospital Brno</c:v>
                </c:pt>
                <c:pt idx="24">
                  <c:v>Hospital Břeclav</c:v>
                </c:pt>
                <c:pt idx="25">
                  <c:v>University Hospital Olomouc</c:v>
                </c:pt>
                <c:pt idx="26">
                  <c:v>Regional Hospital Kladno</c:v>
                </c:pt>
              </c:strCache>
            </c:strRef>
          </c:cat>
          <c:val>
            <c:numRef>
              <c:f>Sheet1!$G$2:$G$28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3.45</c:v>
                </c:pt>
                <c:pt idx="3">
                  <c:v>2.7</c:v>
                </c:pt>
                <c:pt idx="4">
                  <c:v>16.22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2.22</c:v>
                </c:pt>
                <c:pt idx="10">
                  <c:v>1.12</c:v>
                </c:pt>
                <c:pt idx="11">
                  <c:v>1.43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2.0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D5C-45DA-B0A3-FF3DF577B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6968280"/>
        <c:axId val="-2089721800"/>
      </c:barChart>
      <c:catAx>
        <c:axId val="21269682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89721800"/>
        <c:crosses val="autoZero"/>
        <c:auto val="1"/>
        <c:lblAlgn val="ctr"/>
        <c:lblOffset val="100"/>
        <c:tickLblSkip val="1"/>
        <c:noMultiLvlLbl val="0"/>
      </c:catAx>
      <c:valAx>
        <c:axId val="-2089721800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212696828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Oddělení akutní rehabilitace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Jihlava Hospital </c:v>
                </c:pt>
                <c:pt idx="1">
                  <c:v>Regional hospital Pardubice</c:v>
                </c:pt>
                <c:pt idx="2">
                  <c:v>Regional Hospital Kladno</c:v>
                </c:pt>
                <c:pt idx="3">
                  <c:v>Faculty Hospital Plzen</c:v>
                </c:pt>
                <c:pt idx="4">
                  <c:v>Regional Hospital of Uherské Hradiště</c:v>
                </c:pt>
                <c:pt idx="5">
                  <c:v>University Hospital Motol Prague</c:v>
                </c:pt>
                <c:pt idx="6">
                  <c:v>Hospital České Budějovice</c:v>
                </c:pt>
                <c:pt idx="7">
                  <c:v>Thomayer's Hospital Prague</c:v>
                </c:pt>
                <c:pt idx="8">
                  <c:v>Hospital Teplice</c:v>
                </c:pt>
                <c:pt idx="9">
                  <c:v>Regional hospital Liberec</c:v>
                </c:pt>
                <c:pt idx="10">
                  <c:v>University Hospital Olomouc</c:v>
                </c:pt>
                <c:pt idx="11">
                  <c:v>Municipal Hospital Ostrava</c:v>
                </c:pt>
                <c:pt idx="12">
                  <c:v>Czech Republic</c:v>
                </c:pt>
                <c:pt idx="13">
                  <c:v>St. Anne's University Hospital Brno</c:v>
                </c:pt>
                <c:pt idx="14">
                  <c:v>Masaryk hospital Usti nad Labem</c:v>
                </c:pt>
                <c:pt idx="15">
                  <c:v>Na Homolce Hospital</c:v>
                </c:pt>
                <c:pt idx="16">
                  <c:v>Vyskov Hospital - Neurology</c:v>
                </c:pt>
                <c:pt idx="17">
                  <c:v>University Hospital Hradec Kralove</c:v>
                </c:pt>
                <c:pt idx="18">
                  <c:v>University Hospital Brno</c:v>
                </c:pt>
                <c:pt idx="19">
                  <c:v>Decin Hospital, Krajska zdravotni, a.s.</c:v>
                </c:pt>
                <c:pt idx="20">
                  <c:v>Central military hospital</c:v>
                </c:pt>
                <c:pt idx="21">
                  <c:v>University Hospital Ostrava</c:v>
                </c:pt>
                <c:pt idx="22">
                  <c:v>Vítkovice Hospital Ostrava</c:v>
                </c:pt>
                <c:pt idx="23">
                  <c:v>T.Bata Regional Hospital Zlín</c:v>
                </c:pt>
                <c:pt idx="24">
                  <c:v>Krajská zdravotní, a.s. - Nemocnice Chomutov, o.z.</c:v>
                </c:pt>
                <c:pt idx="25">
                  <c:v>Hospital Břeclav</c:v>
                </c:pt>
                <c:pt idx="26">
                  <c:v>Hospital Kolín - Středočeský kraj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14.29</c:v>
                </c:pt>
                <c:pt idx="5">
                  <c:v>18.75</c:v>
                </c:pt>
                <c:pt idx="6">
                  <c:v>27.27</c:v>
                </c:pt>
                <c:pt idx="7">
                  <c:v>30.0</c:v>
                </c:pt>
                <c:pt idx="8">
                  <c:v>30.0</c:v>
                </c:pt>
                <c:pt idx="9">
                  <c:v>33.33</c:v>
                </c:pt>
                <c:pt idx="10">
                  <c:v>44.44</c:v>
                </c:pt>
                <c:pt idx="11">
                  <c:v>46.15</c:v>
                </c:pt>
                <c:pt idx="12">
                  <c:v>47.19</c:v>
                </c:pt>
                <c:pt idx="13">
                  <c:v>50.0</c:v>
                </c:pt>
                <c:pt idx="14">
                  <c:v>56.25</c:v>
                </c:pt>
                <c:pt idx="15">
                  <c:v>57.14</c:v>
                </c:pt>
                <c:pt idx="16">
                  <c:v>58.33</c:v>
                </c:pt>
                <c:pt idx="17">
                  <c:v>60.0</c:v>
                </c:pt>
                <c:pt idx="18">
                  <c:v>71.43</c:v>
                </c:pt>
                <c:pt idx="19">
                  <c:v>71.43</c:v>
                </c:pt>
                <c:pt idx="20">
                  <c:v>75.0</c:v>
                </c:pt>
                <c:pt idx="21">
                  <c:v>88.89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19-4E27-B3ED-D7765406CB06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Lůžko následné péče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Jihlava Hospital </c:v>
                </c:pt>
                <c:pt idx="1">
                  <c:v>Regional hospital Pardubice</c:v>
                </c:pt>
                <c:pt idx="2">
                  <c:v>Regional Hospital Kladno</c:v>
                </c:pt>
                <c:pt idx="3">
                  <c:v>Faculty Hospital Plzen</c:v>
                </c:pt>
                <c:pt idx="4">
                  <c:v>Regional Hospital of Uherské Hradiště</c:v>
                </c:pt>
                <c:pt idx="5">
                  <c:v>University Hospital Motol Prague</c:v>
                </c:pt>
                <c:pt idx="6">
                  <c:v>Hospital České Budějovice</c:v>
                </c:pt>
                <c:pt idx="7">
                  <c:v>Thomayer's Hospital Prague</c:v>
                </c:pt>
                <c:pt idx="8">
                  <c:v>Hospital Teplice</c:v>
                </c:pt>
                <c:pt idx="9">
                  <c:v>Regional hospital Liberec</c:v>
                </c:pt>
                <c:pt idx="10">
                  <c:v>University Hospital Olomouc</c:v>
                </c:pt>
                <c:pt idx="11">
                  <c:v>Municipal Hospital Ostrava</c:v>
                </c:pt>
                <c:pt idx="12">
                  <c:v>Czech Republic</c:v>
                </c:pt>
                <c:pt idx="13">
                  <c:v>St. Anne's University Hospital Brno</c:v>
                </c:pt>
                <c:pt idx="14">
                  <c:v>Masaryk hospital Usti nad Labem</c:v>
                </c:pt>
                <c:pt idx="15">
                  <c:v>Na Homolce Hospital</c:v>
                </c:pt>
                <c:pt idx="16">
                  <c:v>Vyskov Hospital - Neurology</c:v>
                </c:pt>
                <c:pt idx="17">
                  <c:v>University Hospital Hradec Kralove</c:v>
                </c:pt>
                <c:pt idx="18">
                  <c:v>University Hospital Brno</c:v>
                </c:pt>
                <c:pt idx="19">
                  <c:v>Decin Hospital, Krajska zdravotni, a.s.</c:v>
                </c:pt>
                <c:pt idx="20">
                  <c:v>Central military hospital</c:v>
                </c:pt>
                <c:pt idx="21">
                  <c:v>University Hospital Ostrava</c:v>
                </c:pt>
                <c:pt idx="22">
                  <c:v>Vítkovice Hospital Ostrava</c:v>
                </c:pt>
                <c:pt idx="23">
                  <c:v>T.Bata Regional Hospital Zlín</c:v>
                </c:pt>
                <c:pt idx="24">
                  <c:v>Krajská zdravotní, a.s. - Nemocnice Chomutov, o.z.</c:v>
                </c:pt>
                <c:pt idx="25">
                  <c:v>Hospital Břeclav</c:v>
                </c:pt>
                <c:pt idx="26">
                  <c:v>Hospital Kolín - Středočeský kraj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57.14</c:v>
                </c:pt>
                <c:pt idx="5">
                  <c:v>43.75</c:v>
                </c:pt>
                <c:pt idx="6">
                  <c:v>27.27</c:v>
                </c:pt>
                <c:pt idx="7">
                  <c:v>50.0</c:v>
                </c:pt>
                <c:pt idx="8">
                  <c:v>70.0</c:v>
                </c:pt>
                <c:pt idx="9">
                  <c:v>33.33</c:v>
                </c:pt>
                <c:pt idx="10">
                  <c:v>16.67000000000001</c:v>
                </c:pt>
                <c:pt idx="11">
                  <c:v>38.46</c:v>
                </c:pt>
                <c:pt idx="12">
                  <c:v>24.72</c:v>
                </c:pt>
                <c:pt idx="13">
                  <c:v>0.0</c:v>
                </c:pt>
                <c:pt idx="14">
                  <c:v>25.0</c:v>
                </c:pt>
                <c:pt idx="15">
                  <c:v>0.0</c:v>
                </c:pt>
                <c:pt idx="16">
                  <c:v>33.33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19-4E27-B3ED-D7765406CB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Jiné oddělení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Jihlava Hospital </c:v>
                </c:pt>
                <c:pt idx="1">
                  <c:v>Regional hospital Pardubice</c:v>
                </c:pt>
                <c:pt idx="2">
                  <c:v>Regional Hospital Kladno</c:v>
                </c:pt>
                <c:pt idx="3">
                  <c:v>Faculty Hospital Plzen</c:v>
                </c:pt>
                <c:pt idx="4">
                  <c:v>Regional Hospital of Uherské Hradiště</c:v>
                </c:pt>
                <c:pt idx="5">
                  <c:v>University Hospital Motol Prague</c:v>
                </c:pt>
                <c:pt idx="6">
                  <c:v>Hospital České Budějovice</c:v>
                </c:pt>
                <c:pt idx="7">
                  <c:v>Thomayer's Hospital Prague</c:v>
                </c:pt>
                <c:pt idx="8">
                  <c:v>Hospital Teplice</c:v>
                </c:pt>
                <c:pt idx="9">
                  <c:v>Regional hospital Liberec</c:v>
                </c:pt>
                <c:pt idx="10">
                  <c:v>University Hospital Olomouc</c:v>
                </c:pt>
                <c:pt idx="11">
                  <c:v>Municipal Hospital Ostrava</c:v>
                </c:pt>
                <c:pt idx="12">
                  <c:v>Czech Republic</c:v>
                </c:pt>
                <c:pt idx="13">
                  <c:v>St. Anne's University Hospital Brno</c:v>
                </c:pt>
                <c:pt idx="14">
                  <c:v>Masaryk hospital Usti nad Labem</c:v>
                </c:pt>
                <c:pt idx="15">
                  <c:v>Na Homolce Hospital</c:v>
                </c:pt>
                <c:pt idx="16">
                  <c:v>Vyskov Hospital - Neurology</c:v>
                </c:pt>
                <c:pt idx="17">
                  <c:v>University Hospital Hradec Kralove</c:v>
                </c:pt>
                <c:pt idx="18">
                  <c:v>University Hospital Brno</c:v>
                </c:pt>
                <c:pt idx="19">
                  <c:v>Decin Hospital, Krajska zdravotni, a.s.</c:v>
                </c:pt>
                <c:pt idx="20">
                  <c:v>Central military hospital</c:v>
                </c:pt>
                <c:pt idx="21">
                  <c:v>University Hospital Ostrava</c:v>
                </c:pt>
                <c:pt idx="22">
                  <c:v>Vítkovice Hospital Ostrava</c:v>
                </c:pt>
                <c:pt idx="23">
                  <c:v>T.Bata Regional Hospital Zlín</c:v>
                </c:pt>
                <c:pt idx="24">
                  <c:v>Krajská zdravotní, a.s. - Nemocnice Chomutov, o.z.</c:v>
                </c:pt>
                <c:pt idx="25">
                  <c:v>Hospital Břeclav</c:v>
                </c:pt>
                <c:pt idx="26">
                  <c:v>Hospital Kolín - Středočeský kraj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100.0</c:v>
                </c:pt>
                <c:pt idx="3">
                  <c:v>100.0</c:v>
                </c:pt>
                <c:pt idx="4">
                  <c:v>28.57</c:v>
                </c:pt>
                <c:pt idx="5">
                  <c:v>37.5</c:v>
                </c:pt>
                <c:pt idx="6">
                  <c:v>45.45</c:v>
                </c:pt>
                <c:pt idx="7">
                  <c:v>20.0</c:v>
                </c:pt>
                <c:pt idx="8">
                  <c:v>0.0</c:v>
                </c:pt>
                <c:pt idx="9">
                  <c:v>33.33</c:v>
                </c:pt>
                <c:pt idx="10">
                  <c:v>38.89</c:v>
                </c:pt>
                <c:pt idx="11">
                  <c:v>15.38</c:v>
                </c:pt>
                <c:pt idx="12">
                  <c:v>28.09</c:v>
                </c:pt>
                <c:pt idx="13">
                  <c:v>50.0</c:v>
                </c:pt>
                <c:pt idx="14">
                  <c:v>18.75</c:v>
                </c:pt>
                <c:pt idx="15">
                  <c:v>42.86</c:v>
                </c:pt>
                <c:pt idx="16">
                  <c:v>8.33</c:v>
                </c:pt>
                <c:pt idx="17">
                  <c:v>40.0</c:v>
                </c:pt>
                <c:pt idx="18">
                  <c:v>28.57</c:v>
                </c:pt>
                <c:pt idx="19">
                  <c:v>28.57</c:v>
                </c:pt>
                <c:pt idx="20">
                  <c:v>25.0</c:v>
                </c:pt>
                <c:pt idx="21">
                  <c:v>11.11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19-4E27-B3ED-D7765406C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5183736"/>
        <c:axId val="-2094624184"/>
      </c:barChart>
      <c:catAx>
        <c:axId val="-2045183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94624184"/>
        <c:crosses val="autoZero"/>
        <c:auto val="1"/>
        <c:lblAlgn val="ctr"/>
        <c:lblOffset val="100"/>
        <c:tickLblSkip val="1"/>
        <c:noMultiLvlLbl val="0"/>
      </c:catAx>
      <c:valAx>
        <c:axId val="-2094624184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451837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Iktové centrum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Municipal Hospital Ostrava</c:v>
                </c:pt>
                <c:pt idx="1">
                  <c:v>Vítkovice Hospital Ostrava</c:v>
                </c:pt>
                <c:pt idx="2">
                  <c:v>Vyskov Hospital - Neurology</c:v>
                </c:pt>
                <c:pt idx="3">
                  <c:v>Regional Hospital Kladno</c:v>
                </c:pt>
                <c:pt idx="4">
                  <c:v>Regional Hospital of Uherské Hradiště</c:v>
                </c:pt>
                <c:pt idx="5">
                  <c:v>T.Bata Regional Hospital Zlín</c:v>
                </c:pt>
                <c:pt idx="6">
                  <c:v>Regional hospital Pardubice</c:v>
                </c:pt>
                <c:pt idx="7">
                  <c:v>Hospital Břeclav</c:v>
                </c:pt>
                <c:pt idx="8">
                  <c:v>University Hospital Olomouc</c:v>
                </c:pt>
                <c:pt idx="9">
                  <c:v>Hospital Teplice</c:v>
                </c:pt>
                <c:pt idx="10">
                  <c:v>Krajská zdravotní, a.s. - Nemocnice Chomutov, o.z.</c:v>
                </c:pt>
                <c:pt idx="11">
                  <c:v>Jihlava Hospital </c:v>
                </c:pt>
                <c:pt idx="12">
                  <c:v>Hospital Kolín - Středočeský kraj</c:v>
                </c:pt>
                <c:pt idx="13">
                  <c:v>Decin Hospital, Krajska zdravotni, a.s.</c:v>
                </c:pt>
                <c:pt idx="14">
                  <c:v>Thomayer's Hospital Prague</c:v>
                </c:pt>
                <c:pt idx="15">
                  <c:v>Hospital České Budějovice</c:v>
                </c:pt>
                <c:pt idx="16">
                  <c:v>Faculty Hospital Plzen</c:v>
                </c:pt>
                <c:pt idx="17">
                  <c:v>University Hospital Motol Prague</c:v>
                </c:pt>
                <c:pt idx="18">
                  <c:v>Na Homolce Hospital</c:v>
                </c:pt>
                <c:pt idx="19">
                  <c:v>Czech Republic</c:v>
                </c:pt>
                <c:pt idx="20">
                  <c:v>University Hospital Hradec Kralove</c:v>
                </c:pt>
                <c:pt idx="21">
                  <c:v>University Hospital Brno</c:v>
                </c:pt>
                <c:pt idx="22">
                  <c:v>St. Anne's University Hospital Brno</c:v>
                </c:pt>
                <c:pt idx="23">
                  <c:v>University Hospital Ostrava</c:v>
                </c:pt>
                <c:pt idx="24">
                  <c:v>Regional hospital Liberec</c:v>
                </c:pt>
                <c:pt idx="25">
                  <c:v>Central military hospital</c:v>
                </c:pt>
                <c:pt idx="26">
                  <c:v>Masaryk hospital Usti nad Labem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4.55</c:v>
                </c:pt>
                <c:pt idx="16">
                  <c:v>12.5</c:v>
                </c:pt>
                <c:pt idx="17">
                  <c:v>16.67000000000001</c:v>
                </c:pt>
                <c:pt idx="18">
                  <c:v>25.0</c:v>
                </c:pt>
                <c:pt idx="19">
                  <c:v>29.32</c:v>
                </c:pt>
                <c:pt idx="20">
                  <c:v>30.0</c:v>
                </c:pt>
                <c:pt idx="21">
                  <c:v>33.33</c:v>
                </c:pt>
                <c:pt idx="22">
                  <c:v>37.5</c:v>
                </c:pt>
                <c:pt idx="23">
                  <c:v>45.0</c:v>
                </c:pt>
                <c:pt idx="24">
                  <c:v>57.14</c:v>
                </c:pt>
                <c:pt idx="25">
                  <c:v>66.66999999999998</c:v>
                </c:pt>
                <c:pt idx="26">
                  <c:v>92.0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73-4DE8-9C0B-3B928D3FB5D7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Komplexní cerebrovaskulární centrum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Municipal Hospital Ostrava</c:v>
                </c:pt>
                <c:pt idx="1">
                  <c:v>Vítkovice Hospital Ostrava</c:v>
                </c:pt>
                <c:pt idx="2">
                  <c:v>Vyskov Hospital - Neurology</c:v>
                </c:pt>
                <c:pt idx="3">
                  <c:v>Regional Hospital Kladno</c:v>
                </c:pt>
                <c:pt idx="4">
                  <c:v>Regional Hospital of Uherské Hradiště</c:v>
                </c:pt>
                <c:pt idx="5">
                  <c:v>T.Bata Regional Hospital Zlín</c:v>
                </c:pt>
                <c:pt idx="6">
                  <c:v>Regional hospital Pardubice</c:v>
                </c:pt>
                <c:pt idx="7">
                  <c:v>Hospital Břeclav</c:v>
                </c:pt>
                <c:pt idx="8">
                  <c:v>University Hospital Olomouc</c:v>
                </c:pt>
                <c:pt idx="9">
                  <c:v>Hospital Teplice</c:v>
                </c:pt>
                <c:pt idx="10">
                  <c:v>Krajská zdravotní, a.s. - Nemocnice Chomutov, o.z.</c:v>
                </c:pt>
                <c:pt idx="11">
                  <c:v>Jihlava Hospital </c:v>
                </c:pt>
                <c:pt idx="12">
                  <c:v>Hospital Kolín - Středočeský kraj</c:v>
                </c:pt>
                <c:pt idx="13">
                  <c:v>Decin Hospital, Krajska zdravotni, a.s.</c:v>
                </c:pt>
                <c:pt idx="14">
                  <c:v>Thomayer's Hospital Prague</c:v>
                </c:pt>
                <c:pt idx="15">
                  <c:v>Hospital České Budějovice</c:v>
                </c:pt>
                <c:pt idx="16">
                  <c:v>Faculty Hospital Plzen</c:v>
                </c:pt>
                <c:pt idx="17">
                  <c:v>University Hospital Motol Prague</c:v>
                </c:pt>
                <c:pt idx="18">
                  <c:v>Na Homolce Hospital</c:v>
                </c:pt>
                <c:pt idx="19">
                  <c:v>Czech Republic</c:v>
                </c:pt>
                <c:pt idx="20">
                  <c:v>University Hospital Hradec Kralove</c:v>
                </c:pt>
                <c:pt idx="21">
                  <c:v>University Hospital Brno</c:v>
                </c:pt>
                <c:pt idx="22">
                  <c:v>St. Anne's University Hospital Brno</c:v>
                </c:pt>
                <c:pt idx="23">
                  <c:v>University Hospital Ostrava</c:v>
                </c:pt>
                <c:pt idx="24">
                  <c:v>Regional hospital Liberec</c:v>
                </c:pt>
                <c:pt idx="25">
                  <c:v>Central military hospital</c:v>
                </c:pt>
                <c:pt idx="26">
                  <c:v>Masaryk hospital Usti nad Labem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9.09</c:v>
                </c:pt>
                <c:pt idx="10">
                  <c:v>18.18</c:v>
                </c:pt>
                <c:pt idx="11">
                  <c:v>20.0</c:v>
                </c:pt>
                <c:pt idx="12">
                  <c:v>50.0</c:v>
                </c:pt>
                <c:pt idx="13">
                  <c:v>62.5</c:v>
                </c:pt>
                <c:pt idx="14">
                  <c:v>66.66999999999998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5.26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73-4DE8-9C0B-3B928D3FB5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Jiná nemocnice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Municipal Hospital Ostrava</c:v>
                </c:pt>
                <c:pt idx="1">
                  <c:v>Vítkovice Hospital Ostrava</c:v>
                </c:pt>
                <c:pt idx="2">
                  <c:v>Vyskov Hospital - Neurology</c:v>
                </c:pt>
                <c:pt idx="3">
                  <c:v>Regional Hospital Kladno</c:v>
                </c:pt>
                <c:pt idx="4">
                  <c:v>Regional Hospital of Uherské Hradiště</c:v>
                </c:pt>
                <c:pt idx="5">
                  <c:v>T.Bata Regional Hospital Zlín</c:v>
                </c:pt>
                <c:pt idx="6">
                  <c:v>Regional hospital Pardubice</c:v>
                </c:pt>
                <c:pt idx="7">
                  <c:v>Hospital Břeclav</c:v>
                </c:pt>
                <c:pt idx="8">
                  <c:v>University Hospital Olomouc</c:v>
                </c:pt>
                <c:pt idx="9">
                  <c:v>Hospital Teplice</c:v>
                </c:pt>
                <c:pt idx="10">
                  <c:v>Krajská zdravotní, a.s. - Nemocnice Chomutov, o.z.</c:v>
                </c:pt>
                <c:pt idx="11">
                  <c:v>Jihlava Hospital </c:v>
                </c:pt>
                <c:pt idx="12">
                  <c:v>Hospital Kolín - Středočeský kraj</c:v>
                </c:pt>
                <c:pt idx="13">
                  <c:v>Decin Hospital, Krajska zdravotni, a.s.</c:v>
                </c:pt>
                <c:pt idx="14">
                  <c:v>Thomayer's Hospital Prague</c:v>
                </c:pt>
                <c:pt idx="15">
                  <c:v>Hospital České Budějovice</c:v>
                </c:pt>
                <c:pt idx="16">
                  <c:v>Faculty Hospital Plzen</c:v>
                </c:pt>
                <c:pt idx="17">
                  <c:v>University Hospital Motol Prague</c:v>
                </c:pt>
                <c:pt idx="18">
                  <c:v>Na Homolce Hospital</c:v>
                </c:pt>
                <c:pt idx="19">
                  <c:v>Czech Republic</c:v>
                </c:pt>
                <c:pt idx="20">
                  <c:v>University Hospital Hradec Kralove</c:v>
                </c:pt>
                <c:pt idx="21">
                  <c:v>University Hospital Brno</c:v>
                </c:pt>
                <c:pt idx="22">
                  <c:v>St. Anne's University Hospital Brno</c:v>
                </c:pt>
                <c:pt idx="23">
                  <c:v>University Hospital Ostrava</c:v>
                </c:pt>
                <c:pt idx="24">
                  <c:v>Regional hospital Liberec</c:v>
                </c:pt>
                <c:pt idx="25">
                  <c:v>Central military hospital</c:v>
                </c:pt>
                <c:pt idx="26">
                  <c:v>Masaryk hospital Usti nad Labem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90.91</c:v>
                </c:pt>
                <c:pt idx="10">
                  <c:v>81.82</c:v>
                </c:pt>
                <c:pt idx="11">
                  <c:v>80.0</c:v>
                </c:pt>
                <c:pt idx="12">
                  <c:v>50.0</c:v>
                </c:pt>
                <c:pt idx="13">
                  <c:v>37.5</c:v>
                </c:pt>
                <c:pt idx="14">
                  <c:v>33.33</c:v>
                </c:pt>
                <c:pt idx="15">
                  <c:v>95.45</c:v>
                </c:pt>
                <c:pt idx="16">
                  <c:v>87.5</c:v>
                </c:pt>
                <c:pt idx="17">
                  <c:v>83.33</c:v>
                </c:pt>
                <c:pt idx="18">
                  <c:v>75.0</c:v>
                </c:pt>
                <c:pt idx="19">
                  <c:v>65.41</c:v>
                </c:pt>
                <c:pt idx="20">
                  <c:v>70.0</c:v>
                </c:pt>
                <c:pt idx="21">
                  <c:v>66.66999999999998</c:v>
                </c:pt>
                <c:pt idx="22">
                  <c:v>62.5</c:v>
                </c:pt>
                <c:pt idx="23">
                  <c:v>55.0</c:v>
                </c:pt>
                <c:pt idx="24">
                  <c:v>42.86</c:v>
                </c:pt>
                <c:pt idx="25">
                  <c:v>33.33</c:v>
                </c:pt>
                <c:pt idx="26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73-4DE8-9C0B-3B928D3FB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3075160"/>
        <c:axId val="-2037640584"/>
      </c:barChart>
      <c:catAx>
        <c:axId val="-20930751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37640584"/>
        <c:crosses val="autoZero"/>
        <c:auto val="1"/>
        <c:lblAlgn val="ctr"/>
        <c:lblOffset val="100"/>
        <c:tickLblSkip val="1"/>
        <c:noMultiLvlLbl val="0"/>
      </c:catAx>
      <c:valAx>
        <c:axId val="-2037640584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9307516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Oddělení akutní rehabilitace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Municipal Hospital Ostrava</c:v>
                </c:pt>
                <c:pt idx="3">
                  <c:v>Hospital Kolín - Středočeský kraj</c:v>
                </c:pt>
                <c:pt idx="4">
                  <c:v>Thomayer's Hospital Prague</c:v>
                </c:pt>
                <c:pt idx="5">
                  <c:v>Hospital Břeclav</c:v>
                </c:pt>
                <c:pt idx="6">
                  <c:v>Faculty Hospital Plzen</c:v>
                </c:pt>
                <c:pt idx="7">
                  <c:v>Regional hospital Liberec</c:v>
                </c:pt>
                <c:pt idx="8">
                  <c:v>Vyskov Hospital - Neurology</c:v>
                </c:pt>
                <c:pt idx="9">
                  <c:v>Regional Hospital of Uherské Hradiště</c:v>
                </c:pt>
                <c:pt idx="10">
                  <c:v>Hospital České Budějovice</c:v>
                </c:pt>
                <c:pt idx="11">
                  <c:v>Central military hospital</c:v>
                </c:pt>
                <c:pt idx="12">
                  <c:v>University Hospital Ostrava</c:v>
                </c:pt>
                <c:pt idx="13">
                  <c:v>Masaryk hospital Usti nad Labem</c:v>
                </c:pt>
                <c:pt idx="14">
                  <c:v>Decin Hospital, Krajska zdravotni, a.s.</c:v>
                </c:pt>
                <c:pt idx="15">
                  <c:v>Na Homolce Hospital</c:v>
                </c:pt>
                <c:pt idx="16">
                  <c:v>Regional hospital Pardubice</c:v>
                </c:pt>
                <c:pt idx="17">
                  <c:v>Hospital Teplice</c:v>
                </c:pt>
                <c:pt idx="18">
                  <c:v>University Hospital Olomouc</c:v>
                </c:pt>
                <c:pt idx="19">
                  <c:v>Jihlava Hospital </c:v>
                </c:pt>
                <c:pt idx="20">
                  <c:v>Regional Hospital Kladno</c:v>
                </c:pt>
                <c:pt idx="21">
                  <c:v>Czech Republic</c:v>
                </c:pt>
                <c:pt idx="22">
                  <c:v>Krajská zdravotní, a.s. - Nemocnice Chomutov, o.z.</c:v>
                </c:pt>
                <c:pt idx="23">
                  <c:v>University Hospital Hradec Kralove</c:v>
                </c:pt>
                <c:pt idx="24">
                  <c:v>St. Anne's University Hospital Brno</c:v>
                </c:pt>
                <c:pt idx="25">
                  <c:v>University Hospital Brno</c:v>
                </c:pt>
                <c:pt idx="26">
                  <c:v>University Hospital Motol Prague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2.06</c:v>
                </c:pt>
                <c:pt idx="22">
                  <c:v>9.09</c:v>
                </c:pt>
                <c:pt idx="23">
                  <c:v>10.0</c:v>
                </c:pt>
                <c:pt idx="24">
                  <c:v>12.5</c:v>
                </c:pt>
                <c:pt idx="25">
                  <c:v>16.67000000000001</c:v>
                </c:pt>
                <c:pt idx="26">
                  <c:v>16.67000000000001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53-4E49-98FC-AF30A274859D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Lůžko následné péče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Municipal Hospital Ostrava</c:v>
                </c:pt>
                <c:pt idx="3">
                  <c:v>Hospital Kolín - Středočeský kraj</c:v>
                </c:pt>
                <c:pt idx="4">
                  <c:v>Thomayer's Hospital Prague</c:v>
                </c:pt>
                <c:pt idx="5">
                  <c:v>Hospital Břeclav</c:v>
                </c:pt>
                <c:pt idx="6">
                  <c:v>Faculty Hospital Plzen</c:v>
                </c:pt>
                <c:pt idx="7">
                  <c:v>Regional hospital Liberec</c:v>
                </c:pt>
                <c:pt idx="8">
                  <c:v>Vyskov Hospital - Neurology</c:v>
                </c:pt>
                <c:pt idx="9">
                  <c:v>Regional Hospital of Uherské Hradiště</c:v>
                </c:pt>
                <c:pt idx="10">
                  <c:v>Hospital České Budějovice</c:v>
                </c:pt>
                <c:pt idx="11">
                  <c:v>Central military hospital</c:v>
                </c:pt>
                <c:pt idx="12">
                  <c:v>University Hospital Ostrava</c:v>
                </c:pt>
                <c:pt idx="13">
                  <c:v>Masaryk hospital Usti nad Labem</c:v>
                </c:pt>
                <c:pt idx="14">
                  <c:v>Decin Hospital, Krajska zdravotni, a.s.</c:v>
                </c:pt>
                <c:pt idx="15">
                  <c:v>Na Homolce Hospital</c:v>
                </c:pt>
                <c:pt idx="16">
                  <c:v>Regional hospital Pardubice</c:v>
                </c:pt>
                <c:pt idx="17">
                  <c:v>Hospital Teplice</c:v>
                </c:pt>
                <c:pt idx="18">
                  <c:v>University Hospital Olomouc</c:v>
                </c:pt>
                <c:pt idx="19">
                  <c:v>Jihlava Hospital </c:v>
                </c:pt>
                <c:pt idx="20">
                  <c:v>Regional Hospital Kladno</c:v>
                </c:pt>
                <c:pt idx="21">
                  <c:v>Czech Republic</c:v>
                </c:pt>
                <c:pt idx="22">
                  <c:v>Krajská zdravotní, a.s. - Nemocnice Chomutov, o.z.</c:v>
                </c:pt>
                <c:pt idx="23">
                  <c:v>University Hospital Hradec Kralove</c:v>
                </c:pt>
                <c:pt idx="24">
                  <c:v>St. Anne's University Hospital Brno</c:v>
                </c:pt>
                <c:pt idx="25">
                  <c:v>University Hospital Brno</c:v>
                </c:pt>
                <c:pt idx="26">
                  <c:v>University Hospital Motol Prague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5.0</c:v>
                </c:pt>
                <c:pt idx="13">
                  <c:v>6.0</c:v>
                </c:pt>
                <c:pt idx="14">
                  <c:v>12.5</c:v>
                </c:pt>
                <c:pt idx="15">
                  <c:v>12.5</c:v>
                </c:pt>
                <c:pt idx="16">
                  <c:v>25.0</c:v>
                </c:pt>
                <c:pt idx="17">
                  <c:v>27.27</c:v>
                </c:pt>
                <c:pt idx="18">
                  <c:v>27.27</c:v>
                </c:pt>
                <c:pt idx="19">
                  <c:v>30.0</c:v>
                </c:pt>
                <c:pt idx="20">
                  <c:v>33.33</c:v>
                </c:pt>
                <c:pt idx="21">
                  <c:v>8.229999999999998</c:v>
                </c:pt>
                <c:pt idx="22">
                  <c:v>9.09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16.67000000000001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53-4E49-98FC-AF30A27485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Neurologie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Municipal Hospital Ostrava</c:v>
                </c:pt>
                <c:pt idx="3">
                  <c:v>Hospital Kolín - Středočeský kraj</c:v>
                </c:pt>
                <c:pt idx="4">
                  <c:v>Thomayer's Hospital Prague</c:v>
                </c:pt>
                <c:pt idx="5">
                  <c:v>Hospital Břeclav</c:v>
                </c:pt>
                <c:pt idx="6">
                  <c:v>Faculty Hospital Plzen</c:v>
                </c:pt>
                <c:pt idx="7">
                  <c:v>Regional hospital Liberec</c:v>
                </c:pt>
                <c:pt idx="8">
                  <c:v>Vyskov Hospital - Neurology</c:v>
                </c:pt>
                <c:pt idx="9">
                  <c:v>Regional Hospital of Uherské Hradiště</c:v>
                </c:pt>
                <c:pt idx="10">
                  <c:v>Hospital České Budějovice</c:v>
                </c:pt>
                <c:pt idx="11">
                  <c:v>Central military hospital</c:v>
                </c:pt>
                <c:pt idx="12">
                  <c:v>University Hospital Ostrava</c:v>
                </c:pt>
                <c:pt idx="13">
                  <c:v>Masaryk hospital Usti nad Labem</c:v>
                </c:pt>
                <c:pt idx="14">
                  <c:v>Decin Hospital, Krajska zdravotni, a.s.</c:v>
                </c:pt>
                <c:pt idx="15">
                  <c:v>Na Homolce Hospital</c:v>
                </c:pt>
                <c:pt idx="16">
                  <c:v>Regional hospital Pardubice</c:v>
                </c:pt>
                <c:pt idx="17">
                  <c:v>Hospital Teplice</c:v>
                </c:pt>
                <c:pt idx="18">
                  <c:v>University Hospital Olomouc</c:v>
                </c:pt>
                <c:pt idx="19">
                  <c:v>Jihlava Hospital </c:v>
                </c:pt>
                <c:pt idx="20">
                  <c:v>Regional Hospital Kladno</c:v>
                </c:pt>
                <c:pt idx="21">
                  <c:v>Czech Republic</c:v>
                </c:pt>
                <c:pt idx="22">
                  <c:v>Krajská zdravotní, a.s. - Nemocnice Chomutov, o.z.</c:v>
                </c:pt>
                <c:pt idx="23">
                  <c:v>University Hospital Hradec Kralove</c:v>
                </c:pt>
                <c:pt idx="24">
                  <c:v>St. Anne's University Hospital Brno</c:v>
                </c:pt>
                <c:pt idx="25">
                  <c:v>University Hospital Brno</c:v>
                </c:pt>
                <c:pt idx="26">
                  <c:v>University Hospital Motol Prague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25.0</c:v>
                </c:pt>
                <c:pt idx="4">
                  <c:v>33.33</c:v>
                </c:pt>
                <c:pt idx="5">
                  <c:v>40.0</c:v>
                </c:pt>
                <c:pt idx="6">
                  <c:v>50.0</c:v>
                </c:pt>
                <c:pt idx="7">
                  <c:v>50.0</c:v>
                </c:pt>
                <c:pt idx="8">
                  <c:v>75.0</c:v>
                </c:pt>
                <c:pt idx="9">
                  <c:v>75.0</c:v>
                </c:pt>
                <c:pt idx="10">
                  <c:v>86.36</c:v>
                </c:pt>
                <c:pt idx="11">
                  <c:v>100.0</c:v>
                </c:pt>
                <c:pt idx="12">
                  <c:v>70.0</c:v>
                </c:pt>
                <c:pt idx="13">
                  <c:v>78.0</c:v>
                </c:pt>
                <c:pt idx="14">
                  <c:v>0.0</c:v>
                </c:pt>
                <c:pt idx="15">
                  <c:v>50.0</c:v>
                </c:pt>
                <c:pt idx="16">
                  <c:v>75.0</c:v>
                </c:pt>
                <c:pt idx="17">
                  <c:v>54.55</c:v>
                </c:pt>
                <c:pt idx="18">
                  <c:v>54.55</c:v>
                </c:pt>
                <c:pt idx="19">
                  <c:v>70.0</c:v>
                </c:pt>
                <c:pt idx="20">
                  <c:v>0.0</c:v>
                </c:pt>
                <c:pt idx="21">
                  <c:v>61.32</c:v>
                </c:pt>
                <c:pt idx="22">
                  <c:v>27.27</c:v>
                </c:pt>
                <c:pt idx="23">
                  <c:v>80.0</c:v>
                </c:pt>
                <c:pt idx="24">
                  <c:v>75.0</c:v>
                </c:pt>
                <c:pt idx="25">
                  <c:v>66.66999999999998</c:v>
                </c:pt>
                <c:pt idx="26">
                  <c:v>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53-4E49-98FC-AF30A27485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Jiné oddělení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T.Bata Regional Hospital Zlín</c:v>
                </c:pt>
                <c:pt idx="2">
                  <c:v>Municipal Hospital Ostrava</c:v>
                </c:pt>
                <c:pt idx="3">
                  <c:v>Hospital Kolín - Středočeský kraj</c:v>
                </c:pt>
                <c:pt idx="4">
                  <c:v>Thomayer's Hospital Prague</c:v>
                </c:pt>
                <c:pt idx="5">
                  <c:v>Hospital Břeclav</c:v>
                </c:pt>
                <c:pt idx="6">
                  <c:v>Faculty Hospital Plzen</c:v>
                </c:pt>
                <c:pt idx="7">
                  <c:v>Regional hospital Liberec</c:v>
                </c:pt>
                <c:pt idx="8">
                  <c:v>Vyskov Hospital - Neurology</c:v>
                </c:pt>
                <c:pt idx="9">
                  <c:v>Regional Hospital of Uherské Hradiště</c:v>
                </c:pt>
                <c:pt idx="10">
                  <c:v>Hospital České Budějovice</c:v>
                </c:pt>
                <c:pt idx="11">
                  <c:v>Central military hospital</c:v>
                </c:pt>
                <c:pt idx="12">
                  <c:v>University Hospital Ostrava</c:v>
                </c:pt>
                <c:pt idx="13">
                  <c:v>Masaryk hospital Usti nad Labem</c:v>
                </c:pt>
                <c:pt idx="14">
                  <c:v>Decin Hospital, Krajska zdravotni, a.s.</c:v>
                </c:pt>
                <c:pt idx="15">
                  <c:v>Na Homolce Hospital</c:v>
                </c:pt>
                <c:pt idx="16">
                  <c:v>Regional hospital Pardubice</c:v>
                </c:pt>
                <c:pt idx="17">
                  <c:v>Hospital Teplice</c:v>
                </c:pt>
                <c:pt idx="18">
                  <c:v>University Hospital Olomouc</c:v>
                </c:pt>
                <c:pt idx="19">
                  <c:v>Jihlava Hospital </c:v>
                </c:pt>
                <c:pt idx="20">
                  <c:v>Regional Hospital Kladno</c:v>
                </c:pt>
                <c:pt idx="21">
                  <c:v>Czech Republic</c:v>
                </c:pt>
                <c:pt idx="22">
                  <c:v>Krajská zdravotní, a.s. - Nemocnice Chomutov, o.z.</c:v>
                </c:pt>
                <c:pt idx="23">
                  <c:v>University Hospital Hradec Kralove</c:v>
                </c:pt>
                <c:pt idx="24">
                  <c:v>St. Anne's University Hospital Brno</c:v>
                </c:pt>
                <c:pt idx="25">
                  <c:v>University Hospital Brno</c:v>
                </c:pt>
                <c:pt idx="26">
                  <c:v>University Hospital Motol Prague</c:v>
                </c:pt>
              </c:strCache>
            </c:strRef>
          </c:cat>
          <c:val>
            <c:numRef>
              <c:f>Sheet1!$E$2:$E$28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100.0</c:v>
                </c:pt>
                <c:pt idx="3">
                  <c:v>75.0</c:v>
                </c:pt>
                <c:pt idx="4">
                  <c:v>66.66999999999998</c:v>
                </c:pt>
                <c:pt idx="5">
                  <c:v>60.0</c:v>
                </c:pt>
                <c:pt idx="6">
                  <c:v>50.0</c:v>
                </c:pt>
                <c:pt idx="7">
                  <c:v>50.0</c:v>
                </c:pt>
                <c:pt idx="8">
                  <c:v>25.0</c:v>
                </c:pt>
                <c:pt idx="9">
                  <c:v>25.0</c:v>
                </c:pt>
                <c:pt idx="10">
                  <c:v>13.64</c:v>
                </c:pt>
                <c:pt idx="11">
                  <c:v>0.0</c:v>
                </c:pt>
                <c:pt idx="12">
                  <c:v>25.0</c:v>
                </c:pt>
                <c:pt idx="13">
                  <c:v>16.0</c:v>
                </c:pt>
                <c:pt idx="14">
                  <c:v>87.5</c:v>
                </c:pt>
                <c:pt idx="15">
                  <c:v>37.5</c:v>
                </c:pt>
                <c:pt idx="16">
                  <c:v>0.0</c:v>
                </c:pt>
                <c:pt idx="17">
                  <c:v>18.18</c:v>
                </c:pt>
                <c:pt idx="18">
                  <c:v>18.18</c:v>
                </c:pt>
                <c:pt idx="19">
                  <c:v>0.0</c:v>
                </c:pt>
                <c:pt idx="20">
                  <c:v>66.66999999999998</c:v>
                </c:pt>
                <c:pt idx="21">
                  <c:v>37.86</c:v>
                </c:pt>
                <c:pt idx="22">
                  <c:v>54.55</c:v>
                </c:pt>
                <c:pt idx="23">
                  <c:v>10.0</c:v>
                </c:pt>
                <c:pt idx="24">
                  <c:v>12.5</c:v>
                </c:pt>
                <c:pt idx="25">
                  <c:v>16.67000000000001</c:v>
                </c:pt>
                <c:pt idx="26">
                  <c:v>16.67000000000001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53-4E49-98FC-AF30A2748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33610216"/>
        <c:axId val="-2033582632"/>
      </c:barChart>
      <c:catAx>
        <c:axId val="-20336102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33582632"/>
        <c:crosses val="autoZero"/>
        <c:auto val="1"/>
        <c:lblAlgn val="ctr"/>
        <c:lblOffset val="100"/>
        <c:tickLblSkip val="1"/>
        <c:noMultiLvlLbl val="0"/>
      </c:catAx>
      <c:valAx>
        <c:axId val="-2033582632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336102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discharge mRS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12-4998-8F11-F346272903D0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12-4998-8F11-F346272903D0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12-4998-8F11-F346272903D0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12-4998-8F11-F346272903D0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12-4998-8F11-F346272903D0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A12-4998-8F11-F346272903D0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A12-4998-8F11-F346272903D0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A12-4998-8F11-F346272903D0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A12-4998-8F11-F346272903D0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A12-4998-8F11-F346272903D0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A12-4998-8F11-F346272903D0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A12-4998-8F11-F346272903D0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A12-4998-8F11-F346272903D0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A12-4998-8F11-F346272903D0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A12-4998-8F11-F346272903D0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A12-4998-8F11-F346272903D0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5A12-4998-8F11-F346272903D0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5A12-4998-8F11-F346272903D0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5A12-4998-8F11-F346272903D0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5A12-4998-8F11-F346272903D0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5A12-4998-8F11-F346272903D0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5A12-4998-8F11-F346272903D0}"/>
              </c:ext>
            </c:extLst>
          </c:dPt>
          <c:dPt>
            <c:idx val="22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5A12-4998-8F11-F346272903D0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5A12-4998-8F11-F346272903D0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5A12-4998-8F11-F346272903D0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5A12-4998-8F11-F346272903D0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5A12-4998-8F11-F346272903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Vítkovice Hospital Ostrava</c:v>
                </c:pt>
                <c:pt idx="1">
                  <c:v>Hospital Břeclav</c:v>
                </c:pt>
                <c:pt idx="2">
                  <c:v>T.Bata Regional Hospital Zlín</c:v>
                </c:pt>
                <c:pt idx="3">
                  <c:v>Decin Hospital, Krajska zdravotni, a.s.</c:v>
                </c:pt>
                <c:pt idx="4">
                  <c:v>University Hospital Motol Prague</c:v>
                </c:pt>
                <c:pt idx="5">
                  <c:v>Jihlava Hospital </c:v>
                </c:pt>
                <c:pt idx="6">
                  <c:v>Vyskov Hospital - Neurology</c:v>
                </c:pt>
                <c:pt idx="7">
                  <c:v>Na Homolce Hospital</c:v>
                </c:pt>
                <c:pt idx="8">
                  <c:v>Regional Hospital Kladno</c:v>
                </c:pt>
                <c:pt idx="9">
                  <c:v>Thomayer's Hospital Prague</c:v>
                </c:pt>
                <c:pt idx="10">
                  <c:v>Regional hospital Pardubice</c:v>
                </c:pt>
                <c:pt idx="11">
                  <c:v>St. Anne's University Hospital Brno</c:v>
                </c:pt>
                <c:pt idx="12">
                  <c:v>Hospital Kolín - Středočeský kraj</c:v>
                </c:pt>
                <c:pt idx="13">
                  <c:v>Regional hospital Liberec</c:v>
                </c:pt>
                <c:pt idx="14">
                  <c:v>University Hospital Brno</c:v>
                </c:pt>
                <c:pt idx="15">
                  <c:v>Krajská zdravotní, a.s. - Nemocnice Chomutov, o.z.</c:v>
                </c:pt>
                <c:pt idx="16">
                  <c:v>Faculty Hospital Plzen</c:v>
                </c:pt>
                <c:pt idx="17">
                  <c:v>Regional Hospital of Uherské Hradiště</c:v>
                </c:pt>
                <c:pt idx="18">
                  <c:v>Hospital České Budějovice</c:v>
                </c:pt>
                <c:pt idx="19">
                  <c:v>University Hospital Hradec Kralove</c:v>
                </c:pt>
                <c:pt idx="20">
                  <c:v>Municipal Hospital Ostrava</c:v>
                </c:pt>
                <c:pt idx="21">
                  <c:v>Hospital Teplice</c:v>
                </c:pt>
                <c:pt idx="22">
                  <c:v>Czech Republic</c:v>
                </c:pt>
                <c:pt idx="23">
                  <c:v>University Hospital Ostrava</c:v>
                </c:pt>
                <c:pt idx="24">
                  <c:v>Masaryk hospital Usti nad Labem</c:v>
                </c:pt>
                <c:pt idx="25">
                  <c:v>University Hospital Olomouc</c:v>
                </c:pt>
                <c:pt idx="26">
                  <c:v>Central military hospital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2.0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  <c:pt idx="17">
                  <c:v>2.0</c:v>
                </c:pt>
                <c:pt idx="18">
                  <c:v>2.0</c:v>
                </c:pt>
                <c:pt idx="19">
                  <c:v>2.0</c:v>
                </c:pt>
                <c:pt idx="20">
                  <c:v>2.0</c:v>
                </c:pt>
                <c:pt idx="21">
                  <c:v>2.0</c:v>
                </c:pt>
                <c:pt idx="22">
                  <c:v>2.0</c:v>
                </c:pt>
                <c:pt idx="23">
                  <c:v>3.0</c:v>
                </c:pt>
                <c:pt idx="24">
                  <c:v>3.0</c:v>
                </c:pt>
                <c:pt idx="25">
                  <c:v>3.0</c:v>
                </c:pt>
                <c:pt idx="26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5A12-4998-8F11-F346272903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33597992"/>
        <c:axId val="-2033616024"/>
      </c:barChart>
      <c:catAx>
        <c:axId val="-20335979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33616024"/>
        <c:crosses val="autoZero"/>
        <c:auto val="1"/>
        <c:lblAlgn val="ctr"/>
        <c:lblOffset val="100"/>
        <c:tickLblSkip val="1"/>
        <c:noMultiLvlLbl val="0"/>
      </c:catAx>
      <c:valAx>
        <c:axId val="-2033616024"/>
        <c:scaling>
          <c:orientation val="minMax"/>
          <c:max val="3.5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3359799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hospital stay (days)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B8-470D-8F36-A27A1D94975A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B8-470D-8F36-A27A1D94975A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B8-470D-8F36-A27A1D94975A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B8-470D-8F36-A27A1D94975A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B8-470D-8F36-A27A1D94975A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B8-470D-8F36-A27A1D94975A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0B8-470D-8F36-A27A1D94975A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0B8-470D-8F36-A27A1D94975A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0B8-470D-8F36-A27A1D94975A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0B8-470D-8F36-A27A1D94975A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0B8-470D-8F36-A27A1D94975A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0B8-470D-8F36-A27A1D94975A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0B8-470D-8F36-A27A1D94975A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0B8-470D-8F36-A27A1D94975A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70B8-470D-8F36-A27A1D94975A}"/>
              </c:ext>
            </c:extLst>
          </c:dPt>
          <c:dPt>
            <c:idx val="15"/>
            <c:invertIfNegative val="1"/>
            <c:bubble3D val="0"/>
            <c:spPr>
              <a:solidFill>
                <a:srgbClr val="8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0B8-470D-8F36-A27A1D94975A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70B8-470D-8F36-A27A1D94975A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70B8-470D-8F36-A27A1D94975A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70B8-470D-8F36-A27A1D94975A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70B8-470D-8F36-A27A1D94975A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70B8-470D-8F36-A27A1D94975A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70B8-470D-8F36-A27A1D94975A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70B8-470D-8F36-A27A1D94975A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70B8-470D-8F36-A27A1D94975A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70B8-470D-8F36-A27A1D94975A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70B8-470D-8F36-A27A1D94975A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70B8-470D-8F36-A27A1D9497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Hospital České Budějovice</c:v>
                </c:pt>
                <c:pt idx="1">
                  <c:v>Krajská zdravotní, a.s. - Nemocnice Chomutov, o.z.</c:v>
                </c:pt>
                <c:pt idx="2">
                  <c:v>Vítkovice Hospital Ostrava</c:v>
                </c:pt>
                <c:pt idx="3">
                  <c:v>Jihlava Hospital </c:v>
                </c:pt>
                <c:pt idx="4">
                  <c:v>Hospital Břeclav</c:v>
                </c:pt>
                <c:pt idx="5">
                  <c:v>Faculty Hospital Plzen</c:v>
                </c:pt>
                <c:pt idx="6">
                  <c:v>Masaryk hospital Usti nad Labem</c:v>
                </c:pt>
                <c:pt idx="7">
                  <c:v>University Hospital Ostrava</c:v>
                </c:pt>
                <c:pt idx="8">
                  <c:v>Regional Hospital Kladno</c:v>
                </c:pt>
                <c:pt idx="9">
                  <c:v>Regional hospital Pardubice</c:v>
                </c:pt>
                <c:pt idx="10">
                  <c:v>Decin Hospital, Krajska zdravotni, a.s.</c:v>
                </c:pt>
                <c:pt idx="11">
                  <c:v>Regional hospital Liberec</c:v>
                </c:pt>
                <c:pt idx="12">
                  <c:v>Thomayer's Hospital Prague</c:v>
                </c:pt>
                <c:pt idx="13">
                  <c:v>Regional Hospital of Uherské Hradiště</c:v>
                </c:pt>
                <c:pt idx="14">
                  <c:v>Hospital Kolín - Středočeský kraj</c:v>
                </c:pt>
                <c:pt idx="15">
                  <c:v>Czech Republic</c:v>
                </c:pt>
                <c:pt idx="16">
                  <c:v>Na Homolce Hospital</c:v>
                </c:pt>
                <c:pt idx="17">
                  <c:v>Municipal Hospital Ostrava</c:v>
                </c:pt>
                <c:pt idx="18">
                  <c:v>Hospital Teplice</c:v>
                </c:pt>
                <c:pt idx="19">
                  <c:v>T.Bata Regional Hospital Zlín</c:v>
                </c:pt>
                <c:pt idx="20">
                  <c:v>University Hospital Brno</c:v>
                </c:pt>
                <c:pt idx="21">
                  <c:v>University Hospital Hradec Kralove</c:v>
                </c:pt>
                <c:pt idx="22">
                  <c:v>Central military hospital</c:v>
                </c:pt>
                <c:pt idx="23">
                  <c:v>University Hospital Olomouc</c:v>
                </c:pt>
                <c:pt idx="24">
                  <c:v>St. Anne's University Hospital Brno</c:v>
                </c:pt>
                <c:pt idx="25">
                  <c:v>University Hospital Motol Prague</c:v>
                </c:pt>
                <c:pt idx="26">
                  <c:v>Vyskov Hospital - Neurology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2.0</c:v>
                </c:pt>
                <c:pt idx="1">
                  <c:v>3.0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  <c:pt idx="5">
                  <c:v>3.0</c:v>
                </c:pt>
                <c:pt idx="6">
                  <c:v>4.0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4.5</c:v>
                </c:pt>
                <c:pt idx="12">
                  <c:v>4.5</c:v>
                </c:pt>
                <c:pt idx="13">
                  <c:v>4.5</c:v>
                </c:pt>
                <c:pt idx="14">
                  <c:v>5.0</c:v>
                </c:pt>
                <c:pt idx="15">
                  <c:v>5.0</c:v>
                </c:pt>
                <c:pt idx="16">
                  <c:v>5.0</c:v>
                </c:pt>
                <c:pt idx="17">
                  <c:v>5.0</c:v>
                </c:pt>
                <c:pt idx="18">
                  <c:v>5.0</c:v>
                </c:pt>
                <c:pt idx="19">
                  <c:v>5.5</c:v>
                </c:pt>
                <c:pt idx="20">
                  <c:v>6.0</c:v>
                </c:pt>
                <c:pt idx="21">
                  <c:v>6.0</c:v>
                </c:pt>
                <c:pt idx="22">
                  <c:v>6.0</c:v>
                </c:pt>
                <c:pt idx="23">
                  <c:v>6.0</c:v>
                </c:pt>
                <c:pt idx="24">
                  <c:v>6.0</c:v>
                </c:pt>
                <c:pt idx="25">
                  <c:v>7.0</c:v>
                </c:pt>
                <c:pt idx="26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70B8-470D-8F36-A27A1D9497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94627656"/>
        <c:axId val="-2045737192"/>
      </c:barChart>
      <c:catAx>
        <c:axId val="-20946276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45737192"/>
        <c:crosses val="autoZero"/>
        <c:auto val="1"/>
        <c:lblAlgn val="ctr"/>
        <c:lblOffset val="100"/>
        <c:tickLblSkip val="1"/>
        <c:noMultiLvlLbl val="0"/>
      </c:catAx>
      <c:valAx>
        <c:axId val="-2045737192"/>
        <c:scaling>
          <c:orientation val="minMax"/>
          <c:max val="8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9462765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endParaRPr lang="en-GB"/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domů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49.62</c:v>
                </c:pt>
                <c:pt idx="1">
                  <c:v>40.82</c:v>
                </c:pt>
                <c:pt idx="2">
                  <c:v>4.08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4E-4E7D-B474-94D5E8C57889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překlad v rámci stejného zdravotnického zařízení (ZZ)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14.62</c:v>
                </c:pt>
                <c:pt idx="1">
                  <c:v>26.53</c:v>
                </c:pt>
                <c:pt idx="2">
                  <c:v>12.24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4E-4E7D-B474-94D5E8C57889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překlad do jiného zdravotnického zařízení (ZZ)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23.85</c:v>
                </c:pt>
                <c:pt idx="1">
                  <c:v>24.49</c:v>
                </c:pt>
                <c:pt idx="2">
                  <c:v>75.51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4E-4E7D-B474-94D5E8C57889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zařízení sociální péče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B4E-4E7D-B474-94D5E8C57889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zemřel/a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6.92</c:v>
                </c:pt>
                <c:pt idx="1">
                  <c:v>8.16</c:v>
                </c:pt>
                <c:pt idx="2">
                  <c:v>8.16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B4E-4E7D-B474-94D5E8C57889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9280984"/>
        <c:axId val="-2045258952"/>
      </c:barChart>
      <c:catAx>
        <c:axId val="-2129280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45258952"/>
        <c:crosses val="autoZero"/>
        <c:auto val="1"/>
        <c:lblAlgn val="ctr"/>
        <c:lblOffset val="100"/>
        <c:tickLblSkip val="1"/>
        <c:noMultiLvlLbl val="0"/>
      </c:catAx>
      <c:valAx>
        <c:axId val="-2045258952"/>
        <c:scaling>
          <c:orientation val="minMax"/>
          <c:max val="100.0"/>
          <c:min val="0.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12928098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endParaRPr lang="en-GB"/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domů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iCMP</c:v>
                </c:pt>
                <c:pt idx="1">
                  <c:v>ICH</c:v>
                </c:pt>
                <c:pt idx="2">
                  <c:v>SAK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51.88</c:v>
                </c:pt>
                <c:pt idx="1">
                  <c:v>19.4</c:v>
                </c:pt>
                <c:pt idx="2">
                  <c:v>41.67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ED-4575-B8C3-420ED662C809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překlad v rámci stejného zdravotnického zařízení (ZZ)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iCMP</c:v>
                </c:pt>
                <c:pt idx="1">
                  <c:v>ICH</c:v>
                </c:pt>
                <c:pt idx="2">
                  <c:v>SAK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14.78</c:v>
                </c:pt>
                <c:pt idx="1">
                  <c:v>13.43</c:v>
                </c:pt>
                <c:pt idx="2">
                  <c:v>8.33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ED-4575-B8C3-420ED662C809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překlad do jiného zdravotnického zařízení (ZZ)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iCMP</c:v>
                </c:pt>
                <c:pt idx="1">
                  <c:v>ICH</c:v>
                </c:pt>
                <c:pt idx="2">
                  <c:v>SAK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20.0</c:v>
                </c:pt>
                <c:pt idx="1">
                  <c:v>29.1</c:v>
                </c:pt>
                <c:pt idx="2">
                  <c:v>33.33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ED-4575-B8C3-420ED662C809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zařízení sociální péče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iCMP</c:v>
                </c:pt>
                <c:pt idx="1">
                  <c:v>ICH</c:v>
                </c:pt>
                <c:pt idx="2">
                  <c:v>SAK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5.99</c:v>
                </c:pt>
                <c:pt idx="1">
                  <c:v>4.48</c:v>
                </c:pt>
                <c:pt idx="2">
                  <c:v>4.17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ED-4575-B8C3-420ED662C809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zemřel/a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iCMP</c:v>
                </c:pt>
                <c:pt idx="1">
                  <c:v>ICH</c:v>
                </c:pt>
                <c:pt idx="2">
                  <c:v>SAK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7.34</c:v>
                </c:pt>
                <c:pt idx="1">
                  <c:v>33.58</c:v>
                </c:pt>
                <c:pt idx="2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ED-4575-B8C3-420ED662C809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33400680"/>
        <c:axId val="-2033385560"/>
      </c:barChart>
      <c:catAx>
        <c:axId val="-2033400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33385560"/>
        <c:crosses val="autoZero"/>
        <c:auto val="1"/>
        <c:lblAlgn val="ctr"/>
        <c:lblOffset val="100"/>
        <c:tickLblSkip val="1"/>
        <c:noMultiLvlLbl val="0"/>
      </c:catAx>
      <c:valAx>
        <c:axId val="-2033385560"/>
        <c:scaling>
          <c:orientation val="minMax"/>
          <c:max val="100.0"/>
          <c:min val="0.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334006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JIP 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Sheet1!$A$2:$A$28</c:f>
              <c:strCache>
                <c:ptCount val="27"/>
                <c:pt idx="0">
                  <c:v>Hospital České Budějovice</c:v>
                </c:pt>
                <c:pt idx="1">
                  <c:v>Thomayer's Hospital Prague</c:v>
                </c:pt>
                <c:pt idx="2">
                  <c:v>Regional hospital Pardubice</c:v>
                </c:pt>
                <c:pt idx="3">
                  <c:v>Regional Hospital of Uherské Hradiště</c:v>
                </c:pt>
                <c:pt idx="4">
                  <c:v>University Hospital Brno</c:v>
                </c:pt>
                <c:pt idx="5">
                  <c:v>T.Bata Regional Hospital Zlín</c:v>
                </c:pt>
                <c:pt idx="6">
                  <c:v>Hospital Teplice</c:v>
                </c:pt>
                <c:pt idx="7">
                  <c:v>University Hospital Hradec Kralove</c:v>
                </c:pt>
                <c:pt idx="8">
                  <c:v>Vítkovice Hospital Ostrava</c:v>
                </c:pt>
                <c:pt idx="9">
                  <c:v>University Hospital Motol Prague</c:v>
                </c:pt>
                <c:pt idx="10">
                  <c:v>Regional Hospital Kladno</c:v>
                </c:pt>
                <c:pt idx="11">
                  <c:v>St. Anne's University Hospital Brno</c:v>
                </c:pt>
                <c:pt idx="12">
                  <c:v>Czech Republic</c:v>
                </c:pt>
                <c:pt idx="13">
                  <c:v>Masaryk hospital Usti nad Labem</c:v>
                </c:pt>
                <c:pt idx="14">
                  <c:v>Hospital Břeclav</c:v>
                </c:pt>
                <c:pt idx="15">
                  <c:v>Faculty Hospital Plzen</c:v>
                </c:pt>
                <c:pt idx="16">
                  <c:v>Decin Hospital, Krajska zdravotni, a.s.</c:v>
                </c:pt>
                <c:pt idx="17">
                  <c:v>Municipal Hospital Ostrava</c:v>
                </c:pt>
                <c:pt idx="18">
                  <c:v>University Hospital Ostrava</c:v>
                </c:pt>
                <c:pt idx="19">
                  <c:v>Hospital Kolín - Středočeský kraj</c:v>
                </c:pt>
                <c:pt idx="20">
                  <c:v>Central military hospital</c:v>
                </c:pt>
                <c:pt idx="21">
                  <c:v>University Hospital Olomouc</c:v>
                </c:pt>
                <c:pt idx="22">
                  <c:v>Na Homolce Hospital</c:v>
                </c:pt>
                <c:pt idx="23">
                  <c:v>Vyskov Hospital - Neurology</c:v>
                </c:pt>
                <c:pt idx="24">
                  <c:v>Krajská zdravotní, a.s. - Nemocnice Chomutov, o.z.</c:v>
                </c:pt>
                <c:pt idx="25">
                  <c:v>Regional hospital Liberec</c:v>
                </c:pt>
                <c:pt idx="26">
                  <c:v>Jihlava Hospital 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26.15</c:v>
                </c:pt>
                <c:pt idx="1">
                  <c:v>31.58</c:v>
                </c:pt>
                <c:pt idx="2">
                  <c:v>44.44</c:v>
                </c:pt>
                <c:pt idx="3">
                  <c:v>47.06</c:v>
                </c:pt>
                <c:pt idx="4">
                  <c:v>48.21</c:v>
                </c:pt>
                <c:pt idx="5">
                  <c:v>50.0</c:v>
                </c:pt>
                <c:pt idx="6">
                  <c:v>52.0</c:v>
                </c:pt>
                <c:pt idx="7">
                  <c:v>52.17</c:v>
                </c:pt>
                <c:pt idx="8">
                  <c:v>60.0</c:v>
                </c:pt>
                <c:pt idx="9">
                  <c:v>61.47</c:v>
                </c:pt>
                <c:pt idx="10">
                  <c:v>63.89</c:v>
                </c:pt>
                <c:pt idx="11">
                  <c:v>64.58</c:v>
                </c:pt>
                <c:pt idx="12">
                  <c:v>65.46</c:v>
                </c:pt>
                <c:pt idx="13">
                  <c:v>69.23</c:v>
                </c:pt>
                <c:pt idx="14">
                  <c:v>69.44</c:v>
                </c:pt>
                <c:pt idx="15">
                  <c:v>70.27</c:v>
                </c:pt>
                <c:pt idx="16">
                  <c:v>71.43</c:v>
                </c:pt>
                <c:pt idx="17">
                  <c:v>72.31</c:v>
                </c:pt>
                <c:pt idx="18">
                  <c:v>76.19</c:v>
                </c:pt>
                <c:pt idx="19">
                  <c:v>77.36</c:v>
                </c:pt>
                <c:pt idx="20">
                  <c:v>79.41</c:v>
                </c:pt>
                <c:pt idx="21">
                  <c:v>83.64</c:v>
                </c:pt>
                <c:pt idx="22">
                  <c:v>83.78</c:v>
                </c:pt>
                <c:pt idx="23">
                  <c:v>85.0</c:v>
                </c:pt>
                <c:pt idx="24">
                  <c:v>86.84</c:v>
                </c:pt>
                <c:pt idx="25">
                  <c:v>87.5</c:v>
                </c:pt>
                <c:pt idx="26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BB-44A9-8D34-2D4F31AA4157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jiné monitorované lůžko (telemetrie)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Hospital České Budějovice</c:v>
                </c:pt>
                <c:pt idx="1">
                  <c:v>Thomayer's Hospital Prague</c:v>
                </c:pt>
                <c:pt idx="2">
                  <c:v>Regional hospital Pardubice</c:v>
                </c:pt>
                <c:pt idx="3">
                  <c:v>Regional Hospital of Uherské Hradiště</c:v>
                </c:pt>
                <c:pt idx="4">
                  <c:v>University Hospital Brno</c:v>
                </c:pt>
                <c:pt idx="5">
                  <c:v>T.Bata Regional Hospital Zlín</c:v>
                </c:pt>
                <c:pt idx="6">
                  <c:v>Hospital Teplice</c:v>
                </c:pt>
                <c:pt idx="7">
                  <c:v>University Hospital Hradec Kralove</c:v>
                </c:pt>
                <c:pt idx="8">
                  <c:v>Vítkovice Hospital Ostrava</c:v>
                </c:pt>
                <c:pt idx="9">
                  <c:v>University Hospital Motol Prague</c:v>
                </c:pt>
                <c:pt idx="10">
                  <c:v>Regional Hospital Kladno</c:v>
                </c:pt>
                <c:pt idx="11">
                  <c:v>St. Anne's University Hospital Brno</c:v>
                </c:pt>
                <c:pt idx="12">
                  <c:v>Czech Republic</c:v>
                </c:pt>
                <c:pt idx="13">
                  <c:v>Masaryk hospital Usti nad Labem</c:v>
                </c:pt>
                <c:pt idx="14">
                  <c:v>Hospital Břeclav</c:v>
                </c:pt>
                <c:pt idx="15">
                  <c:v>Faculty Hospital Plzen</c:v>
                </c:pt>
                <c:pt idx="16">
                  <c:v>Decin Hospital, Krajska zdravotni, a.s.</c:v>
                </c:pt>
                <c:pt idx="17">
                  <c:v>Municipal Hospital Ostrava</c:v>
                </c:pt>
                <c:pt idx="18">
                  <c:v>University Hospital Ostrava</c:v>
                </c:pt>
                <c:pt idx="19">
                  <c:v>Hospital Kolín - Středočeský kraj</c:v>
                </c:pt>
                <c:pt idx="20">
                  <c:v>Central military hospital</c:v>
                </c:pt>
                <c:pt idx="21">
                  <c:v>University Hospital Olomouc</c:v>
                </c:pt>
                <c:pt idx="22">
                  <c:v>Na Homolce Hospital</c:v>
                </c:pt>
                <c:pt idx="23">
                  <c:v>Vyskov Hospital - Neurology</c:v>
                </c:pt>
                <c:pt idx="24">
                  <c:v>Krajská zdravotní, a.s. - Nemocnice Chomutov, o.z.</c:v>
                </c:pt>
                <c:pt idx="25">
                  <c:v>Regional hospital Liberec</c:v>
                </c:pt>
                <c:pt idx="26">
                  <c:v>Jihlava Hospital 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41.54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42.86</c:v>
                </c:pt>
                <c:pt idx="5">
                  <c:v>0.0</c:v>
                </c:pt>
                <c:pt idx="6">
                  <c:v>0.0</c:v>
                </c:pt>
                <c:pt idx="7">
                  <c:v>47.83</c:v>
                </c:pt>
                <c:pt idx="8">
                  <c:v>0.0</c:v>
                </c:pt>
                <c:pt idx="9">
                  <c:v>20.18</c:v>
                </c:pt>
                <c:pt idx="10">
                  <c:v>0.0</c:v>
                </c:pt>
                <c:pt idx="11">
                  <c:v>0.0</c:v>
                </c:pt>
                <c:pt idx="12">
                  <c:v>7.56</c:v>
                </c:pt>
                <c:pt idx="13">
                  <c:v>2.56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1.54</c:v>
                </c:pt>
                <c:pt idx="18">
                  <c:v>1.59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5.41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BB-44A9-8D34-2D4F31AA41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standardní lůžko</c:v>
                </c:pt>
              </c:strCache>
            </c:strRef>
          </c:tx>
          <c:invertIfNegative val="1"/>
          <c:cat>
            <c:strRef>
              <c:f>Sheet1!$A$2:$A$28</c:f>
              <c:strCache>
                <c:ptCount val="27"/>
                <c:pt idx="0">
                  <c:v>Hospital České Budějovice</c:v>
                </c:pt>
                <c:pt idx="1">
                  <c:v>Thomayer's Hospital Prague</c:v>
                </c:pt>
                <c:pt idx="2">
                  <c:v>Regional hospital Pardubice</c:v>
                </c:pt>
                <c:pt idx="3">
                  <c:v>Regional Hospital of Uherské Hradiště</c:v>
                </c:pt>
                <c:pt idx="4">
                  <c:v>University Hospital Brno</c:v>
                </c:pt>
                <c:pt idx="5">
                  <c:v>T.Bata Regional Hospital Zlín</c:v>
                </c:pt>
                <c:pt idx="6">
                  <c:v>Hospital Teplice</c:v>
                </c:pt>
                <c:pt idx="7">
                  <c:v>University Hospital Hradec Kralove</c:v>
                </c:pt>
                <c:pt idx="8">
                  <c:v>Vítkovice Hospital Ostrava</c:v>
                </c:pt>
                <c:pt idx="9">
                  <c:v>University Hospital Motol Prague</c:v>
                </c:pt>
                <c:pt idx="10">
                  <c:v>Regional Hospital Kladno</c:v>
                </c:pt>
                <c:pt idx="11">
                  <c:v>St. Anne's University Hospital Brno</c:v>
                </c:pt>
                <c:pt idx="12">
                  <c:v>Czech Republic</c:v>
                </c:pt>
                <c:pt idx="13">
                  <c:v>Masaryk hospital Usti nad Labem</c:v>
                </c:pt>
                <c:pt idx="14">
                  <c:v>Hospital Břeclav</c:v>
                </c:pt>
                <c:pt idx="15">
                  <c:v>Faculty Hospital Plzen</c:v>
                </c:pt>
                <c:pt idx="16">
                  <c:v>Decin Hospital, Krajska zdravotni, a.s.</c:v>
                </c:pt>
                <c:pt idx="17">
                  <c:v>Municipal Hospital Ostrava</c:v>
                </c:pt>
                <c:pt idx="18">
                  <c:v>University Hospital Ostrava</c:v>
                </c:pt>
                <c:pt idx="19">
                  <c:v>Hospital Kolín - Středočeský kraj</c:v>
                </c:pt>
                <c:pt idx="20">
                  <c:v>Central military hospital</c:v>
                </c:pt>
                <c:pt idx="21">
                  <c:v>University Hospital Olomouc</c:v>
                </c:pt>
                <c:pt idx="22">
                  <c:v>Na Homolce Hospital</c:v>
                </c:pt>
                <c:pt idx="23">
                  <c:v>Vyskov Hospital - Neurology</c:v>
                </c:pt>
                <c:pt idx="24">
                  <c:v>Krajská zdravotní, a.s. - Nemocnice Chomutov, o.z.</c:v>
                </c:pt>
                <c:pt idx="25">
                  <c:v>Regional hospital Liberec</c:v>
                </c:pt>
                <c:pt idx="26">
                  <c:v>Jihlava Hospital 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32.31</c:v>
                </c:pt>
                <c:pt idx="1">
                  <c:v>68.42</c:v>
                </c:pt>
                <c:pt idx="2">
                  <c:v>55.56</c:v>
                </c:pt>
                <c:pt idx="3">
                  <c:v>52.94</c:v>
                </c:pt>
                <c:pt idx="4">
                  <c:v>8.93</c:v>
                </c:pt>
                <c:pt idx="5">
                  <c:v>50.0</c:v>
                </c:pt>
                <c:pt idx="6">
                  <c:v>48.0</c:v>
                </c:pt>
                <c:pt idx="7">
                  <c:v>0.0</c:v>
                </c:pt>
                <c:pt idx="8">
                  <c:v>40.0</c:v>
                </c:pt>
                <c:pt idx="9">
                  <c:v>18.35</c:v>
                </c:pt>
                <c:pt idx="10">
                  <c:v>36.11</c:v>
                </c:pt>
                <c:pt idx="11">
                  <c:v>35.42</c:v>
                </c:pt>
                <c:pt idx="12">
                  <c:v>26.98</c:v>
                </c:pt>
                <c:pt idx="13">
                  <c:v>28.21</c:v>
                </c:pt>
                <c:pt idx="14">
                  <c:v>30.56</c:v>
                </c:pt>
                <c:pt idx="15">
                  <c:v>29.73</c:v>
                </c:pt>
                <c:pt idx="16">
                  <c:v>28.57</c:v>
                </c:pt>
                <c:pt idx="17">
                  <c:v>26.15</c:v>
                </c:pt>
                <c:pt idx="18">
                  <c:v>22.22</c:v>
                </c:pt>
                <c:pt idx="19">
                  <c:v>22.64</c:v>
                </c:pt>
                <c:pt idx="20">
                  <c:v>20.59</c:v>
                </c:pt>
                <c:pt idx="21">
                  <c:v>16.36</c:v>
                </c:pt>
                <c:pt idx="22">
                  <c:v>10.81</c:v>
                </c:pt>
                <c:pt idx="23">
                  <c:v>15.0</c:v>
                </c:pt>
                <c:pt idx="24">
                  <c:v>13.16</c:v>
                </c:pt>
                <c:pt idx="25">
                  <c:v>12.5</c:v>
                </c:pt>
                <c:pt idx="2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BB-44A9-8D34-2D4F31AA4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4519464"/>
        <c:axId val="2079528216"/>
      </c:barChart>
      <c:catAx>
        <c:axId val="-20045194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2079528216"/>
        <c:crosses val="autoZero"/>
        <c:auto val="1"/>
        <c:lblAlgn val="ctr"/>
        <c:lblOffset val="100"/>
        <c:tickLblSkip val="1"/>
        <c:noMultiLvlLbl val="0"/>
      </c:catAx>
      <c:valAx>
        <c:axId val="2079528216"/>
        <c:scaling>
          <c:orientation val="minMax"/>
          <c:max val="100.0"/>
          <c:min val="0.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0451946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Typ oddělení (%)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92.32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A2-4BDF-92F1-A5CEFC88EA8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neurochirurgie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3.68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A2-4BDF-92F1-A5CEFC88EA8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ARO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1.88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A2-4BDF-92F1-A5CEFC88EA8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1.02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A2-4BDF-92F1-A5CEFC88EA8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geriatrie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A2-4BDF-92F1-A5CEFC88EA8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rgbClr val="FFC000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AA2-4BDF-92F1-A5CEFC88EA8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6457640"/>
        <c:axId val="-2004393960"/>
      </c:barChart>
      <c:catAx>
        <c:axId val="-2136457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4393960"/>
        <c:crosses val="autoZero"/>
        <c:auto val="1"/>
        <c:lblAlgn val="ctr"/>
        <c:lblOffset val="100"/>
        <c:tickLblSkip val="1"/>
        <c:noMultiLvlLbl val="0"/>
      </c:catAx>
      <c:valAx>
        <c:axId val="-2004393960"/>
        <c:scaling>
          <c:orientation val="minMax"/>
          <c:max val="100.0"/>
          <c:min val="0.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1364576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Typ hospitalizace (%)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JIP 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73.73</c:v>
                </c:pt>
                <c:pt idx="2">
                  <c:v>65.01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18-4C46-B579-F68214D9A8F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jiné monitorované lůžko (telemetrie)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7.24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18-4C46-B579-F68214D9A8F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standardní lůžko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0.0</c:v>
                </c:pt>
                <c:pt idx="1">
                  <c:v>26.27</c:v>
                </c:pt>
                <c:pt idx="2">
                  <c:v>27.75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18-4C46-B579-F68214D9A8F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4184248"/>
        <c:axId val="-2003919608"/>
      </c:barChart>
      <c:catAx>
        <c:axId val="-2004184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en-US"/>
          </a:p>
        </c:txPr>
        <c:crossAx val="-2003919608"/>
        <c:crosses val="autoZero"/>
        <c:auto val="1"/>
        <c:lblAlgn val="ctr"/>
        <c:lblOffset val="100"/>
        <c:tickLblSkip val="1"/>
        <c:noMultiLvlLbl val="0"/>
      </c:catAx>
      <c:valAx>
        <c:axId val="-2003919608"/>
        <c:scaling>
          <c:orientation val="minMax"/>
          <c:max val="100.0"/>
          <c:min val="0.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en-US"/>
          </a:p>
        </c:txPr>
        <c:crossAx val="-20041842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Roboto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86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625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743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9A970F-0605-4B8D-B027-9530002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9" y="215259"/>
            <a:ext cx="11693769" cy="432000"/>
          </a:xfrm>
        </p:spPr>
        <p:txBody>
          <a:bodyPr>
            <a:noAutofit/>
          </a:bodyPr>
          <a:lstStyle>
            <a:lvl1pPr algn="ctr">
              <a:defRPr sz="2600">
                <a:solidFill>
                  <a:srgbClr val="2B58AD"/>
                </a:solidFill>
                <a:latin typeface="Arial Narrow" panose="020B060602020203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733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9A970F-0605-4B8D-B027-9530002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31" y="103890"/>
            <a:ext cx="11646877" cy="432000"/>
          </a:xfrm>
        </p:spPr>
        <p:txBody>
          <a:bodyPr>
            <a:noAutofit/>
          </a:bodyPr>
          <a:lstStyle>
            <a:lvl1pPr algn="ctr">
              <a:defRPr sz="2600" b="0">
                <a:solidFill>
                  <a:srgbClr val="2B58AD"/>
                </a:solidFill>
                <a:latin typeface="Arial Narrow" panose="020B060602020203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69631" y="479765"/>
            <a:ext cx="11646877" cy="308172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rgbClr val="2B58AD"/>
                </a:solidFill>
                <a:latin typeface="Arial Narrow" panose="020B0606020202030204" pitchFamily="34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756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34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450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63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83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551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129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61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39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6C93A-4521-4282-9678-A8FC63C34EF9}" type="datetimeFigureOut">
              <a:rPr lang="en-CA" smtClean="0"/>
              <a:t>25/02/19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80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4" Type="http://schemas.openxmlformats.org/officeDocument/2006/relationships/chart" Target="../charts/chart22.xml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4" Type="http://schemas.openxmlformats.org/officeDocument/2006/relationships/chart" Target="../charts/chart28.xml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4" Type="http://schemas.openxmlformats.org/officeDocument/2006/relationships/chart" Target="../charts/chart42.xml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4" Type="http://schemas.openxmlformats.org/officeDocument/2006/relationships/chart" Target="../charts/chart49.xml"/><Relationship Id="rId5" Type="http://schemas.openxmlformats.org/officeDocument/2006/relationships/chart" Target="../charts/chart50.xml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4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55.xml"/><Relationship Id="rId3" Type="http://schemas.openxmlformats.org/officeDocument/2006/relationships/chart" Target="../charts/chart5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6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6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67357"/>
            <a:ext cx="7188199" cy="3719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468A63F-CC93-40DB-8E33-3B8038E72E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0" y="5615427"/>
            <a:ext cx="223679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noFill/>
          <a:ln w="174625" cmpd="thinThick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2600" dirty="0">
                <a:solidFill>
                  <a:srgbClr val="FAFAFA"/>
                </a:solidFill>
                <a:latin typeface="Calibri Light"/>
              </a:rPr>
              <a:t>Přehled dat
Česká republika
</a:t>
            </a:r>
            <a:r>
              <a:rPr lang="cs-CZ" sz="2600" smtClean="0">
                <a:solidFill>
                  <a:srgbClr val="FAFAFA"/>
                </a:solidFill>
                <a:latin typeface="Calibri Light"/>
              </a:rPr>
              <a:t>Q1 </a:t>
            </a:r>
            <a:r>
              <a:rPr sz="2600" smtClean="0">
                <a:solidFill>
                  <a:srgbClr val="FAFAFA"/>
                </a:solidFill>
                <a:latin typeface="Calibri Light"/>
              </a:rPr>
              <a:t>2018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34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ICMP NEBO ICH, U NICHŽ BYLO PROVEDENO NIHSS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NIHSS SKÓRE - MEDIÁN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ICMP, ICH, CVT NEBO TIA, KTERÝM BYLO PROVEDENO CT/MRI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CT/MRI PROVEDENÝCH DO HODINY OD PŘIJETÍ U ICMP, ICH, CVT NEBO TIA 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VASKULÁRNÍCH ZOBRAZOVÁNÍ PROVEDENÝCH U ICH NEBO SAK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VŠECH REKANALIZAČNÍCH VÝKONŮ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LÉČENÝCH IV TPA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ENDOVASKULÁRNÍCH VÝKONŮ V KOMPLEXNÍCH CENTRECH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627592"/>
              </p:ext>
            </p:extLst>
          </p:nvPr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K ENDOVASKULÁRNÍMU VÝKONU DO JINÉHO CENTRA Z PRIMÁRNÍHO CENTRA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CELKOVÝ POČET PACIENTŮ (N = 1349)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DOOR-TO-NEEDLE TIME (V MINUTÁCH) U TROMBOLYZOVANÝCH PACIENTŮ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DOOR-TO-GROIN TIME (V MINUTÁCH) U PACIENTŮ, KTEŘÍ PODSTOUPILI ENDOVASKULÁRNÍ ZÁKROK V KOMPLEXNÍM CENTRU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165990"/>
              </p:ext>
            </p:extLst>
          </p:nvPr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DOOR-IN-DOOR-OUT TIME (V MINUTÁCH) U PACIENTŮ TRANSPORTOVANÝCH Z PRIMÁRNÍHO CENTRA DO JINÉHO CENTRA K REKANALIZAČNÍ TERAPII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SCREENINGŮ DYSFAGIE PROVEDENÝCH U ICMP NEBO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SCREENINGŮ DYSFAGIE BĚHEM 24 HODIN OD PŘIJETÍ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NA UPV U ICMP NEBO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HEMIKRANIEKTOMIÍ PROVEDENÝCH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PŘÍČINY KRVÁCENÍ U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INTERVENCÍ PROVEDENÝCH U SAK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VĚK PACIENTŮ - MEDIÁN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VYŠETŘENÍ FYZIOTERAPEUTEM ZE VŠECH PŘÍPADŮ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FIBRILACÍ SÍNÍ DETEKOVANÝCH  U ICMP NEBO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METOD DETEKCE FIBRILACÍ SÍNÍ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ICMP NEBO TIA DOPORUČENÝCH NA AMBULANTNÍ MONITORACI SRDEČNÍHO RYTMU, U KTERÝCH NEBYLA DETEKOVÁNA FIBRILACE SÍNÍ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PROVEDENÉHO ZOBRAZOVÁNÍ KAROTID U ICMP,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POUŽITÍ ANTIKOAGULAČNÍ LÉČBY U PACIENTŮ S FIBRILACÍ SÍNÍ A ICMP NEBO TIA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POUŽITÍ ANTIKOAGULAČNÍ LÉČBY U PACIENTŮ S FIBRILACÍ SÍNÍ A ICMP NEBO TIA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PŘEDEPSANÝMI ANTIKOAGULANTY U ICMP NEBO TIA PRO FIBRILACI SÍNÍ, POKUD BYLI PROPUŠTĚNI DOMŮ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LÉČENÝCH PROTIDESTIČKOVÝMI LÉKY PRO ICMP NEBO TIA, POKUD NEMĚLI FIBRILACI SÍNÍ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8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LÉČENÝCH STATINY U ICMP NEBO TIA, POKUD BYLI PROPUŠTĚNI DOMŮ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STENÓZY KAROTID NAD 70% U ICMP NEBO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ENDARTEREKTOMIÍ NEBO ANGIOPLASTIK / STENTINGŮ PROVEDENÝCH NEBO PLÁNOVANÝCH U ICMP, TIA S ICA STENÓZOU &gt; 70%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PŘEDEPSANÉ ANTIHYPERTENZNÍ LÉČBY ZE VŠECH PŘÍPADŮ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KUŘÁKŮ, JIMŽ BYL DOPORUČEN PROGRAM K ODVYKÁNÍ KOUŘENÍ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ODESLANÝCH K CEREBROVASKULÁRNÍMU ODBORNÍKOVI ZE VŠECH PŘÍPADŮ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MÍSTO URČENÍ U PROPUŠTĚNÍ / PŘEKLADU - DISCHARGE DESTINATION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V RÁMCI STEJNÉHO CENTRA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ROZDĚLENÍ PODLE POHLAVÍ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DO JINÉHO CENTRA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DO JINÉHO CENTRA PODLE TYPU CÍLOVÉHO ODDĚLENÍ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MRS U PROPUŠTĚNÍ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DÉLKA POBYTU V NEMOCNICI (VE DNECH)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VÝSLEDKY PODLE SKUPIN TYPU LÉČBY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598451"/>
              </p:ext>
            </p:extLst>
          </p:nvPr>
        </p:nvGraphicFramePr>
        <p:xfrm>
          <a:off x="6752492" y="2713598"/>
          <a:ext cx="4599508" cy="2022768"/>
        </p:xfrm>
        <a:graphic>
          <a:graphicData uri="http://schemas.openxmlformats.org/drawingml/2006/table">
            <a:tbl>
              <a:tblPr/>
              <a:tblGrid>
                <a:gridCol w="1490241">
                  <a:extLst>
                    <a:ext uri="{9D8B030D-6E8A-4147-A177-3AD203B41FA5}">
                      <a16:colId xmlns:a16="http://schemas.microsoft.com/office/drawing/2014/main" xmlns="" val="1160043878"/>
                    </a:ext>
                  </a:extLst>
                </a:gridCol>
                <a:gridCol w="883105">
                  <a:extLst>
                    <a:ext uri="{9D8B030D-6E8A-4147-A177-3AD203B41FA5}">
                      <a16:colId xmlns:a16="http://schemas.microsoft.com/office/drawing/2014/main" xmlns="" val="3008175518"/>
                    </a:ext>
                  </a:extLst>
                </a:gridCol>
                <a:gridCol w="2226162">
                  <a:extLst>
                    <a:ext uri="{9D8B030D-6E8A-4147-A177-3AD203B41FA5}">
                      <a16:colId xmlns:a16="http://schemas.microsoft.com/office/drawing/2014/main" xmlns="" val="48774478"/>
                    </a:ext>
                  </a:extLst>
                </a:gridCol>
              </a:tblGrid>
              <a:tr h="4882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léčby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Medián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mRS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při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propuštění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5605438"/>
                  </a:ext>
                </a:extLst>
              </a:tr>
              <a:tr h="4882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tPA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5315450"/>
                  </a:ext>
                </a:extLst>
              </a:tr>
              <a:tr h="4882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tPA + TBY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6387902"/>
                  </a:ext>
                </a:extLst>
              </a:tr>
              <a:tr h="4882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67640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VÝSLEDKY PODLE SKUPIN TYPU 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327882"/>
              </p:ext>
            </p:extLst>
          </p:nvPr>
        </p:nvGraphicFramePr>
        <p:xfrm>
          <a:off x="6600093" y="2716402"/>
          <a:ext cx="4751907" cy="2018562"/>
        </p:xfrm>
        <a:graphic>
          <a:graphicData uri="http://schemas.openxmlformats.org/drawingml/2006/table">
            <a:tbl>
              <a:tblPr/>
              <a:tblGrid>
                <a:gridCol w="1539618">
                  <a:extLst>
                    <a:ext uri="{9D8B030D-6E8A-4147-A177-3AD203B41FA5}">
                      <a16:colId xmlns:a16="http://schemas.microsoft.com/office/drawing/2014/main" xmlns="" val="1160043878"/>
                    </a:ext>
                  </a:extLst>
                </a:gridCol>
                <a:gridCol w="912366">
                  <a:extLst>
                    <a:ext uri="{9D8B030D-6E8A-4147-A177-3AD203B41FA5}">
                      <a16:colId xmlns:a16="http://schemas.microsoft.com/office/drawing/2014/main" xmlns="" val="3008175518"/>
                    </a:ext>
                  </a:extLst>
                </a:gridCol>
                <a:gridCol w="2299923">
                  <a:extLst>
                    <a:ext uri="{9D8B030D-6E8A-4147-A177-3AD203B41FA5}">
                      <a16:colId xmlns:a16="http://schemas.microsoft.com/office/drawing/2014/main" xmlns="" val="48774478"/>
                    </a:ext>
                  </a:extLst>
                </a:gridCol>
              </a:tblGrid>
              <a:tr h="4867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CMP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Medián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mRS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při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propuštění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5605438"/>
                  </a:ext>
                </a:extLst>
              </a:tr>
              <a:tr h="486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iCMP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3297709"/>
                  </a:ext>
                </a:extLst>
              </a:tr>
              <a:tr h="4867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5223669"/>
                  </a:ext>
                </a:extLst>
              </a:tr>
              <a:tr h="4867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55705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ODDĚLENÍ, KDE BYL PACIENT HOSPITALIZOVÁN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 LŮŽKA, NA KTERÉM BYL PACIENT HOSPITALIZOVÁN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 CMP ZE VŠECH PŘÍPADŮ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676</Words>
  <Application>Microsoft Macintosh PowerPoint</Application>
  <PresentationFormat>Custom</PresentationFormat>
  <Paragraphs>98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1_Office Theme</vt:lpstr>
      <vt:lpstr>PowerPoint Presentation</vt:lpstr>
      <vt:lpstr>CELKOVÝ POČET PACIENTŮ (N = 1349)</vt:lpstr>
      <vt:lpstr>VĚK PACIENTŮ - MEDIÁN</vt:lpstr>
      <vt:lpstr>DOČASNÉ TRENDY - 2016, 2017, 2018</vt:lpstr>
      <vt:lpstr>ROZDĚLENÍ PODLE POHLAVÍ</vt:lpstr>
      <vt:lpstr>ODDĚLENÍ, KDE BYL PACIENT HOSPITALIZOVÁN (%)</vt:lpstr>
      <vt:lpstr>TYP LŮŽKA, NA KTERÉM BYL PACIENT HOSPITALIZOVÁN (%)</vt:lpstr>
      <vt:lpstr>DOČASNÉ TRENDY - 2016, 2017, 2018</vt:lpstr>
      <vt:lpstr>TYP CMP ZE VŠECH PŘÍPADŮ (%)</vt:lpstr>
      <vt:lpstr>% PACIENTŮ S ICMP NEBO ICH, U NICHŽ BYLO PROVEDENO NIHSS</vt:lpstr>
      <vt:lpstr>NIHSS SKÓRE - MEDIÁN</vt:lpstr>
      <vt:lpstr>% PACIENTŮ S ICMP, ICH, CVT NEBO TIA, KTERÝM BYLO PROVEDENO CT/MRI</vt:lpstr>
      <vt:lpstr>% CT/MRI PROVEDENÝCH DO HODINY OD PŘIJETÍ U ICMP, ICH, CVT NEBO TIA </vt:lpstr>
      <vt:lpstr>% VASKULÁRNÍCH ZOBRAZOVÁNÍ PROVEDENÝCH U ICH NEBO SAK</vt:lpstr>
      <vt:lpstr>% VŠECH REKANALIZAČNÍCH VÝKONŮ U ICMP</vt:lpstr>
      <vt:lpstr>% PACIENTŮ LÉČENÝCH IV TPA U ICMP</vt:lpstr>
      <vt:lpstr>% ENDOVASKULÁRNÍCH VÝKONŮ V KOMPLEXNÍCH CENTRECH U ICMP</vt:lpstr>
      <vt:lpstr>% PACIENTŮ PŘELOŽENÝCH K ENDOVASKULÁRNÍMU VÝKONU DO JINÉHO CENTRA Z PRIMÁRNÍHO CENTRA U ICMP</vt:lpstr>
      <vt:lpstr>DOČASNÉ TRENDY - 2016, 2017, 2018</vt:lpstr>
      <vt:lpstr>MEDIÁN DOOR-TO-NEEDLE TIME (V MINUTÁCH) U TROMBOLYZOVANÝCH PACIENTŮ</vt:lpstr>
      <vt:lpstr>MEDIÁN DOOR-TO-GROIN TIME (V MINUTÁCH) U PACIENTŮ, KTEŘÍ PODSTOUPILI ENDOVASKULÁRNÍ ZÁKROK V KOMPLEXNÍM CENTRU</vt:lpstr>
      <vt:lpstr>MEDIÁN DOOR-IN-DOOR-OUT TIME (V MINUTÁCH) U PACIENTŮ TRANSPORTOVANÝCH Z PRIMÁRNÍHO CENTRA DO JINÉHO CENTRA K REKANALIZAČNÍ TERAPII</vt:lpstr>
      <vt:lpstr>DOČASNÉ TRENDY - 2016, 2017, 2018</vt:lpstr>
      <vt:lpstr>% SCREENINGŮ DYSFAGIE PROVEDENÝCH U ICMP NEBO ICH</vt:lpstr>
      <vt:lpstr>% SCREENINGŮ DYSFAGIE BĚHEM 24 HODIN OD PŘIJETÍ</vt:lpstr>
      <vt:lpstr>% PACIENTŮ NA UPV U ICMP NEBO ICH</vt:lpstr>
      <vt:lpstr>% HEMIKRANIEKTOMIÍ PROVEDENÝCH U ICMP</vt:lpstr>
      <vt:lpstr>% PŘÍČINY KRVÁCENÍ U ICH</vt:lpstr>
      <vt:lpstr>% INTERVENCÍ PROVEDENÝCH U SAK</vt:lpstr>
      <vt:lpstr>% VYŠETŘENÍ FYZIOTERAPEUTEM ZE VŠECH PŘÍPADŮ</vt:lpstr>
      <vt:lpstr>% FIBRILACÍ SÍNÍ DETEKOVANÝCH  U ICMP NEBO TIA</vt:lpstr>
      <vt:lpstr>% METOD DETEKCE FIBRILACÍ SÍNÍ</vt:lpstr>
      <vt:lpstr>% PACIENTŮ S ICMP NEBO TIA DOPORUČENÝCH NA AMBULANTNÍ MONITORACI SRDEČNÍHO RYTMU, U KTERÝCH NEBYLA DETEKOVÁNA FIBRILACE SÍNÍ</vt:lpstr>
      <vt:lpstr>% PROVEDENÉHO ZOBRAZOVÁNÍ KAROTID U ICMP, TIA</vt:lpstr>
      <vt:lpstr>DOČASNÉ TRENDY - 2016, 2017, 2018</vt:lpstr>
      <vt:lpstr>POUŽITÍ ANTIKOAGULAČNÍ LÉČBY U PACIENTŮ S FIBRILACÍ SÍNÍ A ICMP NEBO TIA (%)</vt:lpstr>
      <vt:lpstr>POUŽITÍ ANTIKOAGULAČNÍ LÉČBY U PACIENTŮ S FIBRILACÍ SÍNÍ A ICMP NEBO TIA (%)</vt:lpstr>
      <vt:lpstr>% PACIENTŮ S PŘEDEPSANÝMI ANTIKOAGULANTY U ICMP NEBO TIA PRO FIBRILACI SÍNÍ, POKUD BYLI PROPUŠTĚNI DOMŮ</vt:lpstr>
      <vt:lpstr>% PACIENTŮ LÉČENÝCH PROTIDESTIČKOVÝMI LÉKY PRO ICMP NEBO TIA, POKUD NEMĚLI FIBRILACI SÍNÍ</vt:lpstr>
      <vt:lpstr>DOČASNÉ TRENDY - 2016, 2017, 2018</vt:lpstr>
      <vt:lpstr>% PACIENTŮ LÉČENÝCH STATINY U ICMP NEBO TIA, POKUD BYLI PROPUŠTĚNI DOMŮ</vt:lpstr>
      <vt:lpstr>% STENÓZY KAROTID NAD 70% U ICMP NEBO TIA</vt:lpstr>
      <vt:lpstr>% ENDARTEREKTOMIÍ NEBO ANGIOPLASTIK / STENTINGŮ PROVEDENÝCH NEBO PLÁNOVANÝCH U ICMP, TIA S ICA STENÓZOU &gt; 70%</vt:lpstr>
      <vt:lpstr>% PŘEDEPSANÉ ANTIHYPERTENZNÍ LÉČBY ZE VŠECH PŘÍPADŮ</vt:lpstr>
      <vt:lpstr>DOČASNÉ TRENDY - 2016, 2017, 2018</vt:lpstr>
      <vt:lpstr>% KUŘÁKŮ, JIMŽ BYL DOPORUČEN PROGRAM K ODVYKÁNÍ KOUŘENÍ</vt:lpstr>
      <vt:lpstr>% PACIENTŮ ODESLANÝCH K CEREBROVASKULÁRNÍMU ODBORNÍKOVI ZE VŠECH PŘÍPADŮ</vt:lpstr>
      <vt:lpstr>% MÍSTO URČENÍ U PROPUŠTĚNÍ / PŘEKLADU - DISCHARGE DESTINATION</vt:lpstr>
      <vt:lpstr>% PACIENTŮ PŘELOŽENÝCH V RÁMCI STEJNÉHO CENTRA</vt:lpstr>
      <vt:lpstr>% PACIENTŮ PŘELOŽENÝCH DO JINÉHO CENTRA</vt:lpstr>
      <vt:lpstr>% PACIENTŮ PŘELOŽENÝCH DO JINÉHO CENTRA PODLE TYPU CÍLOVÉHO ODDĚLENÍ</vt:lpstr>
      <vt:lpstr>MEDIÁN MRS U PROPUŠTĚNÍ</vt:lpstr>
      <vt:lpstr>DÉLKA POBYTU V NEMOCNICI (VE DNECH)</vt:lpstr>
      <vt:lpstr>VÝSLEDKY PODLE SKUPIN TYPU LÉČBY</vt:lpstr>
      <vt:lpstr>VÝSLEDKY PODLE SKUPIN TYPU CMP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Andreea Grecu</dc:creator>
  <cp:lastModifiedBy>Robert Mikulik</cp:lastModifiedBy>
  <cp:revision>94</cp:revision>
  <dcterms:created xsi:type="dcterms:W3CDTF">2017-03-30T21:51:49Z</dcterms:created>
  <dcterms:modified xsi:type="dcterms:W3CDTF">2019-02-25T20:22:34Z</dcterms:modified>
</cp:coreProperties>
</file>